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633" r:id="rId2"/>
    <p:sldId id="646" r:id="rId3"/>
    <p:sldId id="654" r:id="rId4"/>
    <p:sldId id="635" r:id="rId5"/>
    <p:sldId id="647" r:id="rId6"/>
    <p:sldId id="655" r:id="rId7"/>
    <p:sldId id="656" r:id="rId8"/>
    <p:sldId id="657" r:id="rId9"/>
    <p:sldId id="661" r:id="rId10"/>
    <p:sldId id="662" r:id="rId11"/>
    <p:sldId id="658" r:id="rId12"/>
    <p:sldId id="663" r:id="rId13"/>
    <p:sldId id="664" r:id="rId14"/>
    <p:sldId id="634" r:id="rId15"/>
    <p:sldId id="665" r:id="rId16"/>
    <p:sldId id="659" r:id="rId17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846A92-A899-46D7-A106-F3FA2514D88C}" v="70" dt="2020-04-27T07:39:04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08" d="100"/>
          <a:sy n="108" d="100"/>
        </p:scale>
        <p:origin x="1392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7D974B73-3D3F-4CA4-B09B-942668D38455}"/>
    <pc:docChg chg="custSel addSld delSld modSld sldOrd">
      <pc:chgData name="Saito Shiro" userId="b2a17ba2fd642e30" providerId="LiveId" clId="{7D974B73-3D3F-4CA4-B09B-942668D38455}" dt="2020-04-26T02:03:30.530" v="1786" actId="6549"/>
      <pc:docMkLst>
        <pc:docMk/>
      </pc:docMkLst>
      <pc:sldChg chg="delSp modSp mod">
        <pc:chgData name="Saito Shiro" userId="b2a17ba2fd642e30" providerId="LiveId" clId="{7D974B73-3D3F-4CA4-B09B-942668D38455}" dt="2020-04-26T02:03:30.530" v="1786" actId="6549"/>
        <pc:sldMkLst>
          <pc:docMk/>
          <pc:sldMk cId="3755346429" sldId="633"/>
        </pc:sldMkLst>
        <pc:spChg chg="del">
          <ac:chgData name="Saito Shiro" userId="b2a17ba2fd642e30" providerId="LiveId" clId="{7D974B73-3D3F-4CA4-B09B-942668D38455}" dt="2020-04-26T01:19:01.573" v="411" actId="478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2:03:30.530" v="1786" actId="6549"/>
          <ac:spMkLst>
            <pc:docMk/>
            <pc:sldMk cId="3755346429" sldId="633"/>
            <ac:spMk id="4" creationId="{00000000-0000-0000-0000-000000000000}"/>
          </ac:spMkLst>
        </pc:spChg>
      </pc:sldChg>
      <pc:sldChg chg="modSp mod ord">
        <pc:chgData name="Saito Shiro" userId="b2a17ba2fd642e30" providerId="LiveId" clId="{7D974B73-3D3F-4CA4-B09B-942668D38455}" dt="2020-04-26T01:55:29.671" v="1770"/>
        <pc:sldMkLst>
          <pc:docMk/>
          <pc:sldMk cId="2652706275" sldId="634"/>
        </pc:sldMkLst>
        <pc:spChg chg="mod">
          <ac:chgData name="Saito Shiro" userId="b2a17ba2fd642e30" providerId="LiveId" clId="{7D974B73-3D3F-4CA4-B09B-942668D38455}" dt="2020-04-26T01:43:39.307" v="1046" actId="6549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01.135" v="1107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38.584" v="1200" actId="6549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34.051" v="1377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1.250" v="1375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6.927" v="1376" actId="107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26.435" v="1173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3:22.500" v="1022" actId="404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17.482" v="1374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00.960" v="1372" actId="6549"/>
          <ac:spMkLst>
            <pc:docMk/>
            <pc:sldMk cId="2652706275" sldId="634"/>
            <ac:spMk id="42" creationId="{00000000-0000-0000-0000-000000000000}"/>
          </ac:spMkLst>
        </pc:spChg>
      </pc:sldChg>
      <pc:sldChg chg="addSp delSp modSp mod">
        <pc:chgData name="Saito Shiro" userId="b2a17ba2fd642e30" providerId="LiveId" clId="{7D974B73-3D3F-4CA4-B09B-942668D38455}" dt="2020-04-26T01:41:40.679" v="967" actId="14100"/>
        <pc:sldMkLst>
          <pc:docMk/>
          <pc:sldMk cId="46501131" sldId="635"/>
        </pc:sldMkLst>
        <pc:spChg chg="mod">
          <ac:chgData name="Saito Shiro" userId="b2a17ba2fd642e30" providerId="LiveId" clId="{7D974B73-3D3F-4CA4-B09B-942668D38455}" dt="2020-04-26T01:09:18.578" v="18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08:04.258" v="175" actId="14100"/>
          <ac:spMkLst>
            <pc:docMk/>
            <pc:sldMk cId="46501131" sldId="635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5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6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7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8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9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0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1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13.959" v="177" actId="478"/>
          <ac:spMkLst>
            <pc:docMk/>
            <pc:sldMk cId="46501131" sldId="635"/>
            <ac:spMk id="16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7.292" v="179" actId="478"/>
          <ac:spMkLst>
            <pc:docMk/>
            <pc:sldMk cId="46501131" sldId="635"/>
            <ac:spMk id="17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6.087" v="178" actId="478"/>
          <ac:spMkLst>
            <pc:docMk/>
            <pc:sldMk cId="46501131" sldId="635"/>
            <ac:spMk id="18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41:40.679" v="967" actId="14100"/>
          <ac:spMkLst>
            <pc:docMk/>
            <pc:sldMk cId="46501131" sldId="635"/>
            <ac:spMk id="19" creationId="{26AF2984-7A23-4ECE-9272-7D7AB935D653}"/>
          </ac:spMkLst>
        </pc:spChg>
        <pc:grpChg chg="del">
          <ac:chgData name="Saito Shiro" userId="b2a17ba2fd642e30" providerId="LiveId" clId="{7D974B73-3D3F-4CA4-B09B-942668D38455}" dt="2020-04-26T01:08:16.087" v="178" actId="478"/>
          <ac:grpSpMkLst>
            <pc:docMk/>
            <pc:sldMk cId="46501131" sldId="635"/>
            <ac:grpSpMk id="15" creationId="{00000000-0000-0000-0000-000000000000}"/>
          </ac:grpSpMkLst>
        </pc:grp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1276075072" sldId="636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617240978" sldId="637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927130682" sldId="63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247676976" sldId="63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58914408" sldId="64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699526981" sldId="641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2543507761" sldId="642"/>
        </pc:sldMkLst>
      </pc:sldChg>
      <pc:sldChg chg="del">
        <pc:chgData name="Saito Shiro" userId="b2a17ba2fd642e30" providerId="LiveId" clId="{7D974B73-3D3F-4CA4-B09B-942668D38455}" dt="2020-04-26T01:55:41.643" v="1771" actId="47"/>
        <pc:sldMkLst>
          <pc:docMk/>
          <pc:sldMk cId="1661180447" sldId="643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766043413" sldId="644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099844634" sldId="645"/>
        </pc:sldMkLst>
      </pc:sldChg>
      <pc:sldChg chg="addSp delSp modSp mod">
        <pc:chgData name="Saito Shiro" userId="b2a17ba2fd642e30" providerId="LiveId" clId="{7D974B73-3D3F-4CA4-B09B-942668D38455}" dt="2020-04-26T01:06:15.032" v="130" actId="6549"/>
        <pc:sldMkLst>
          <pc:docMk/>
          <pc:sldMk cId="1108723381" sldId="646"/>
        </pc:sldMkLst>
        <pc:spChg chg="mod">
          <ac:chgData name="Saito Shiro" userId="b2a17ba2fd642e30" providerId="LiveId" clId="{7D974B73-3D3F-4CA4-B09B-942668D38455}" dt="2020-04-26T01:06:15.032" v="130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7D974B73-3D3F-4CA4-B09B-942668D38455}" dt="2020-04-26T01:05:40.565" v="55" actId="478"/>
          <ac:picMkLst>
            <pc:docMk/>
            <pc:sldMk cId="1108723381" sldId="646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06:01.883" v="62" actId="1076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7D974B73-3D3F-4CA4-B09B-942668D38455}" dt="2020-04-26T01:39:25.559" v="890" actId="14100"/>
        <pc:sldMkLst>
          <pc:docMk/>
          <pc:sldMk cId="285977191" sldId="647"/>
        </pc:sldMkLst>
        <pc:spChg chg="mod">
          <ac:chgData name="Saito Shiro" userId="b2a17ba2fd642e30" providerId="LiveId" clId="{7D974B73-3D3F-4CA4-B09B-942668D38455}" dt="2020-04-26T01:14:12.879" v="204" actId="1076"/>
          <ac:spMkLst>
            <pc:docMk/>
            <pc:sldMk cId="285977191" sldId="647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5.905" v="199" actId="478"/>
          <ac:spMkLst>
            <pc:docMk/>
            <pc:sldMk cId="285977191" sldId="647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0.153" v="198" actId="478"/>
          <ac:spMkLst>
            <pc:docMk/>
            <pc:sldMk cId="285977191" sldId="647"/>
            <ac:spMk id="5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9:25.559" v="890" actId="14100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D974B73-3D3F-4CA4-B09B-942668D38455}" dt="2020-04-26T01:18:14.548" v="409" actId="1076"/>
          <ac:spMkLst>
            <pc:docMk/>
            <pc:sldMk cId="285977191" sldId="647"/>
            <ac:spMk id="9" creationId="{767CEFAE-1454-493B-A611-CE82E96A6E6F}"/>
          </ac:spMkLst>
        </pc:spChg>
        <pc:spChg chg="add mod">
          <ac:chgData name="Saito Shiro" userId="b2a17ba2fd642e30" providerId="LiveId" clId="{7D974B73-3D3F-4CA4-B09B-942668D38455}" dt="2020-04-26T01:18:19.422" v="410" actId="1076"/>
          <ac:spMkLst>
            <pc:docMk/>
            <pc:sldMk cId="285977191" sldId="647"/>
            <ac:spMk id="10" creationId="{A0396708-178C-42AD-BD40-13A950E76FBC}"/>
          </ac:spMkLst>
        </pc:spChg>
        <pc:picChg chg="del">
          <ac:chgData name="Saito Shiro" userId="b2a17ba2fd642e30" providerId="LiveId" clId="{7D974B73-3D3F-4CA4-B09B-942668D38455}" dt="2020-04-26T01:13:20.728" v="190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17:09.589" v="349" actId="1076"/>
          <ac:picMkLst>
            <pc:docMk/>
            <pc:sldMk cId="285977191" sldId="647"/>
            <ac:picMk id="7" creationId="{4F160FD3-14AE-4A2D-A982-53141C17F686}"/>
          </ac:picMkLst>
        </pc:pic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987084312" sldId="64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162853366" sldId="64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02066421" sldId="65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418532347" sldId="651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74445052" sldId="652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01017261" sldId="653"/>
        </pc:sldMkLst>
      </pc:sldChg>
      <pc:sldChg chg="addSp delSp modSp add mod">
        <pc:chgData name="Saito Shiro" userId="b2a17ba2fd642e30" providerId="LiveId" clId="{7D974B73-3D3F-4CA4-B09B-942668D38455}" dt="2020-04-26T01:30:27.565" v="482" actId="1076"/>
        <pc:sldMkLst>
          <pc:docMk/>
          <pc:sldMk cId="1694590244" sldId="654"/>
        </pc:sldMkLst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4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0:27.565" v="482" actId="1076"/>
          <ac:spMkLst>
            <pc:docMk/>
            <pc:sldMk cId="1694590244" sldId="654"/>
            <ac:spMk id="9" creationId="{5A232DA4-7505-423B-B054-1C9AC3362677}"/>
          </ac:spMkLst>
        </pc:spChg>
        <pc:picChg chg="add del mod">
          <ac:chgData name="Saito Shiro" userId="b2a17ba2fd642e30" providerId="LiveId" clId="{7D974B73-3D3F-4CA4-B09B-942668D38455}" dt="2020-04-26T01:29:31.712" v="466" actId="478"/>
          <ac:picMkLst>
            <pc:docMk/>
            <pc:sldMk cId="1694590244" sldId="654"/>
            <ac:picMk id="5" creationId="{22671BCF-DA27-4B14-800B-DA8ACE650AA0}"/>
          </ac:picMkLst>
        </pc:picChg>
        <pc:picChg chg="del mod">
          <ac:chgData name="Saito Shiro" userId="b2a17ba2fd642e30" providerId="LiveId" clId="{7D974B73-3D3F-4CA4-B09B-942668D38455}" dt="2020-04-26T01:21:28.299" v="418" actId="478"/>
          <ac:picMkLst>
            <pc:docMk/>
            <pc:sldMk cId="1694590244" sldId="654"/>
            <ac:picMk id="6" creationId="{88AC1C2A-F5C2-42B6-9E9E-0B106D1753DD}"/>
          </ac:picMkLst>
        </pc:picChg>
        <pc:picChg chg="add mod ord">
          <ac:chgData name="Saito Shiro" userId="b2a17ba2fd642e30" providerId="LiveId" clId="{7D974B73-3D3F-4CA4-B09B-942668D38455}" dt="2020-04-26T01:30:15.534" v="479" actId="1037"/>
          <ac:picMkLst>
            <pc:docMk/>
            <pc:sldMk cId="1694590244" sldId="654"/>
            <ac:picMk id="8" creationId="{AC462F89-7CD9-4611-996A-77CDABD5B8C6}"/>
          </ac:picMkLst>
        </pc:picChg>
        <pc:picChg chg="add mod">
          <ac:chgData name="Saito Shiro" userId="b2a17ba2fd642e30" providerId="LiveId" clId="{7D974B73-3D3F-4CA4-B09B-942668D38455}" dt="2020-04-26T01:30:22.817" v="481" actId="14100"/>
          <ac:picMkLst>
            <pc:docMk/>
            <pc:sldMk cId="1694590244" sldId="654"/>
            <ac:picMk id="11" creationId="{1E6D3C7A-D5FD-42AA-A72F-7BBD6108EF3D}"/>
          </ac:picMkLst>
        </pc:picChg>
      </pc:sldChg>
      <pc:sldChg chg="modSp add mod">
        <pc:chgData name="Saito Shiro" userId="b2a17ba2fd642e30" providerId="LiveId" clId="{7D974B73-3D3F-4CA4-B09B-942668D38455}" dt="2020-04-26T01:41:27.346" v="965" actId="1076"/>
        <pc:sldMkLst>
          <pc:docMk/>
          <pc:sldMk cId="2570716189" sldId="655"/>
        </pc:sldMkLst>
        <pc:spChg chg="mod">
          <ac:chgData name="Saito Shiro" userId="b2a17ba2fd642e30" providerId="LiveId" clId="{7D974B73-3D3F-4CA4-B09B-942668D38455}" dt="2020-04-26T01:35:14.575" v="63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4:17.275" v="611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27.346" v="96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37:41.140" v="832" actId="1076"/>
        <pc:sldMkLst>
          <pc:docMk/>
          <pc:sldMk cId="1159626490" sldId="656"/>
        </pc:sldMkLst>
        <pc:spChg chg="mod">
          <ac:chgData name="Saito Shiro" userId="b2a17ba2fd642e30" providerId="LiveId" clId="{7D974B73-3D3F-4CA4-B09B-942668D38455}" dt="2020-04-26T01:37:08.487" v="824" actId="14100"/>
          <ac:spMkLst>
            <pc:docMk/>
            <pc:sldMk cId="1159626490" sldId="656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37:41.140" v="832" actId="1076"/>
          <ac:spMkLst>
            <pc:docMk/>
            <pc:sldMk cId="1159626490" sldId="656"/>
            <ac:spMk id="9" creationId="{767CEFAE-1454-493B-A611-CE82E96A6E6F}"/>
          </ac:spMkLst>
        </pc:spChg>
        <pc:spChg chg="del">
          <ac:chgData name="Saito Shiro" userId="b2a17ba2fd642e30" providerId="LiveId" clId="{7D974B73-3D3F-4CA4-B09B-942668D38455}" dt="2020-04-26T01:36:05.327" v="641" actId="478"/>
          <ac:spMkLst>
            <pc:docMk/>
            <pc:sldMk cId="1159626490" sldId="656"/>
            <ac:spMk id="10" creationId="{A0396708-178C-42AD-BD40-13A950E76FBC}"/>
          </ac:spMkLst>
        </pc:spChg>
        <pc:picChg chg="add mod ord">
          <ac:chgData name="Saito Shiro" userId="b2a17ba2fd642e30" providerId="LiveId" clId="{7D974B73-3D3F-4CA4-B09B-942668D38455}" dt="2020-04-26T01:35:57.555" v="640" actId="1076"/>
          <ac:picMkLst>
            <pc:docMk/>
            <pc:sldMk cId="1159626490" sldId="656"/>
            <ac:picMk id="4" creationId="{75BB8B6D-1324-4F7C-9F20-64787E8CD50B}"/>
          </ac:picMkLst>
        </pc:picChg>
        <pc:picChg chg="del">
          <ac:chgData name="Saito Shiro" userId="b2a17ba2fd642e30" providerId="LiveId" clId="{7D974B73-3D3F-4CA4-B09B-942668D38455}" dt="2020-04-26T01:35:42.413" v="634" actId="478"/>
          <ac:picMkLst>
            <pc:docMk/>
            <pc:sldMk cId="1159626490" sldId="656"/>
            <ac:picMk id="7" creationId="{4F160FD3-14AE-4A2D-A982-53141C17F686}"/>
          </ac:picMkLst>
        </pc:picChg>
      </pc:sldChg>
      <pc:sldChg chg="modSp add mod">
        <pc:chgData name="Saito Shiro" userId="b2a17ba2fd642e30" providerId="LiveId" clId="{7D974B73-3D3F-4CA4-B09B-942668D38455}" dt="2020-04-26T01:41:18.309" v="962" actId="1076"/>
        <pc:sldMkLst>
          <pc:docMk/>
          <pc:sldMk cId="1807637601" sldId="657"/>
        </pc:sldMkLst>
        <pc:spChg chg="mod">
          <ac:chgData name="Saito Shiro" userId="b2a17ba2fd642e30" providerId="LiveId" clId="{7D974B73-3D3F-4CA4-B09B-942668D38455}" dt="2020-04-26T01:40:53.524" v="923" actId="14100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0:02.324" v="913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18.309" v="962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42:49.677" v="1020" actId="6549"/>
        <pc:sldMkLst>
          <pc:docMk/>
          <pc:sldMk cId="3137495969" sldId="658"/>
        </pc:sldMkLst>
        <pc:spChg chg="mod">
          <ac:chgData name="Saito Shiro" userId="b2a17ba2fd642e30" providerId="LiveId" clId="{7D974B73-3D3F-4CA4-B09B-942668D38455}" dt="2020-04-26T01:42:34.163" v="996" actId="14100"/>
          <ac:spMkLst>
            <pc:docMk/>
            <pc:sldMk cId="3137495969" sldId="658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42:49.677" v="1020" actId="6549"/>
          <ac:spMkLst>
            <pc:docMk/>
            <pc:sldMk cId="3137495969" sldId="658"/>
            <ac:spMk id="9" creationId="{767CEFAE-1454-493B-A611-CE82E96A6E6F}"/>
          </ac:spMkLst>
        </pc:spChg>
        <pc:picChg chg="del">
          <ac:chgData name="Saito Shiro" userId="b2a17ba2fd642e30" providerId="LiveId" clId="{7D974B73-3D3F-4CA4-B09B-942668D38455}" dt="2020-04-26T01:41:52.305" v="968" actId="478"/>
          <ac:picMkLst>
            <pc:docMk/>
            <pc:sldMk cId="3137495969" sldId="658"/>
            <ac:picMk id="4" creationId="{75BB8B6D-1324-4F7C-9F20-64787E8CD50B}"/>
          </ac:picMkLst>
        </pc:picChg>
        <pc:picChg chg="add mod ord">
          <ac:chgData name="Saito Shiro" userId="b2a17ba2fd642e30" providerId="LiveId" clId="{7D974B73-3D3F-4CA4-B09B-942668D38455}" dt="2020-04-26T01:42:04.968" v="973" actId="1076"/>
          <ac:picMkLst>
            <pc:docMk/>
            <pc:sldMk cId="3137495969" sldId="658"/>
            <ac:picMk id="5" creationId="{411B6EFC-2C19-40C6-9499-6DFA3DDFE4D2}"/>
          </ac:picMkLst>
        </pc:picChg>
      </pc:sldChg>
      <pc:sldChg chg="addSp delSp modSp add mod">
        <pc:chgData name="Saito Shiro" userId="b2a17ba2fd642e30" providerId="LiveId" clId="{7D974B73-3D3F-4CA4-B09B-942668D38455}" dt="2020-04-26T01:54:23.814" v="1766" actId="1037"/>
        <pc:sldMkLst>
          <pc:docMk/>
          <pc:sldMk cId="132223521" sldId="659"/>
        </pc:sldMkLst>
        <pc:spChg chg="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47:10.027" v="1379" actId="478"/>
          <ac:spMkLst>
            <pc:docMk/>
            <pc:sldMk cId="132223521" sldId="659"/>
            <ac:spMk id="3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5" creationId="{CFEE555F-9FD0-4450-A011-E35F44F2859B}"/>
          </ac:spMkLst>
        </pc:spChg>
        <pc:spChg chg="add del">
          <ac:chgData name="Saito Shiro" userId="b2a17ba2fd642e30" providerId="LiveId" clId="{7D974B73-3D3F-4CA4-B09B-942668D38455}" dt="2020-04-26T01:48:35.779" v="1498" actId="478"/>
          <ac:spMkLst>
            <pc:docMk/>
            <pc:sldMk cId="132223521" sldId="659"/>
            <ac:spMk id="6" creationId="{E4727811-8EF7-4D31-BD39-51A978145D9C}"/>
          </ac:spMkLst>
        </pc:spChg>
        <pc:spChg chg="add mod">
          <ac:chgData name="Saito Shiro" userId="b2a17ba2fd642e30" providerId="LiveId" clId="{7D974B73-3D3F-4CA4-B09B-942668D38455}" dt="2020-04-26T01:49:07.730" v="1545" actId="14100"/>
          <ac:spMkLst>
            <pc:docMk/>
            <pc:sldMk cId="132223521" sldId="659"/>
            <ac:spMk id="7" creationId="{811C87A0-95F6-45E4-85D5-19B1A7D73EEB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8" creationId="{B8456F41-5358-411A-A1E6-5B48045B34B3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9" creationId="{3A8E5284-4614-434A-B4D3-67EDA5B74321}"/>
          </ac:spMkLst>
        </pc:spChg>
        <pc:spChg chg="add mod">
          <ac:chgData name="Saito Shiro" userId="b2a17ba2fd642e30" providerId="LiveId" clId="{7D974B73-3D3F-4CA4-B09B-942668D38455}" dt="2020-04-26T01:54:23.814" v="1766" actId="1037"/>
          <ac:spMkLst>
            <pc:docMk/>
            <pc:sldMk cId="132223521" sldId="659"/>
            <ac:spMk id="12" creationId="{80792E7A-3C80-4199-81E9-1C4ADF98AD77}"/>
          </ac:spMkLst>
        </pc:spChg>
        <pc:spChg chg="del">
          <ac:chgData name="Saito Shiro" userId="b2a17ba2fd642e30" providerId="LiveId" clId="{7D974B73-3D3F-4CA4-B09B-942668D38455}" dt="2020-04-26T01:47:18.615" v="1380" actId="478"/>
          <ac:spMkLst>
            <pc:docMk/>
            <pc:sldMk cId="132223521" sldId="659"/>
            <ac:spMk id="19" creationId="{26AF2984-7A23-4ECE-9272-7D7AB935D653}"/>
          </ac:spMkLst>
        </pc:spChg>
        <pc:picChg chg="add mod">
          <ac:chgData name="Saito Shiro" userId="b2a17ba2fd642e30" providerId="LiveId" clId="{7D974B73-3D3F-4CA4-B09B-942668D38455}" dt="2020-04-26T01:53:01.127" v="1617" actId="1035"/>
          <ac:picMkLst>
            <pc:docMk/>
            <pc:sldMk cId="132223521" sldId="659"/>
            <ac:picMk id="10" creationId="{612FE43F-52B9-4CDA-ABA5-76B224C3EF88}"/>
          </ac:picMkLst>
        </pc:picChg>
      </pc:sldChg>
      <pc:sldChg chg="delSp modSp add mod">
        <pc:chgData name="Saito Shiro" userId="b2a17ba2fd642e30" providerId="LiveId" clId="{7D974B73-3D3F-4CA4-B09B-942668D38455}" dt="2020-04-26T01:54:58.269" v="1768" actId="1076"/>
        <pc:sldMkLst>
          <pc:docMk/>
          <pc:sldMk cId="1324783938" sldId="660"/>
        </pc:sldMkLst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5" creationId="{CFEE555F-9FD0-4450-A011-E35F44F2859B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BE846A92-A899-46D7-A106-F3FA2514D88C}"/>
    <pc:docChg chg="custSel modSld">
      <pc:chgData name="Saito Shiro" userId="b2a17ba2fd642e30" providerId="LiveId" clId="{BE846A92-A899-46D7-A106-F3FA2514D88C}" dt="2020-04-27T07:39:16.142" v="487" actId="1035"/>
      <pc:docMkLst>
        <pc:docMk/>
      </pc:docMkLst>
      <pc:sldChg chg="addSp delSp modSp mod">
        <pc:chgData name="Saito Shiro" userId="b2a17ba2fd642e30" providerId="LiveId" clId="{BE846A92-A899-46D7-A106-F3FA2514D88C}" dt="2020-04-27T07:39:16.142" v="487" actId="1035"/>
        <pc:sldMkLst>
          <pc:docMk/>
          <pc:sldMk cId="3755346429" sldId="633"/>
        </pc:sldMkLst>
        <pc:spChg chg="add mod">
          <ac:chgData name="Saito Shiro" userId="b2a17ba2fd642e30" providerId="LiveId" clId="{BE846A92-A899-46D7-A106-F3FA2514D88C}" dt="2020-04-27T07:39:11.579" v="484" actId="103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BE846A92-A899-46D7-A106-F3FA2514D88C}" dt="2020-04-27T00:38:57.553" v="312" actId="478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BE846A92-A899-46D7-A106-F3FA2514D88C}" dt="2020-04-27T07:39:16.142" v="487" actId="1035"/>
          <ac:spMkLst>
            <pc:docMk/>
            <pc:sldMk cId="3755346429" sldId="633"/>
            <ac:spMk id="4" creationId="{776D5D3D-9553-4254-ACB7-86C9AE505CB4}"/>
          </ac:spMkLst>
        </pc:spChg>
        <pc:spChg chg="add mod">
          <ac:chgData name="Saito Shiro" userId="b2a17ba2fd642e30" providerId="LiveId" clId="{BE846A92-A899-46D7-A106-F3FA2514D88C}" dt="2020-04-27T00:32:54.907" v="286" actId="1076"/>
          <ac:spMkLst>
            <pc:docMk/>
            <pc:sldMk cId="3755346429" sldId="633"/>
            <ac:spMk id="5" creationId="{A3F4818B-3A6C-4D34-B999-D4E3BC80DA24}"/>
          </ac:spMkLst>
        </pc:spChg>
      </pc:sldChg>
      <pc:sldChg chg="modSp mod">
        <pc:chgData name="Saito Shiro" userId="b2a17ba2fd642e30" providerId="LiveId" clId="{BE846A92-A899-46D7-A106-F3FA2514D88C}" dt="2020-04-27T00:30:10.834" v="116" actId="14100"/>
        <pc:sldMkLst>
          <pc:docMk/>
          <pc:sldMk cId="2652706275" sldId="634"/>
        </pc:sldMkLst>
        <pc:spChg chg="mod">
          <ac:chgData name="Saito Shiro" userId="b2a17ba2fd642e30" providerId="LiveId" clId="{BE846A92-A899-46D7-A106-F3FA2514D88C}" dt="2020-04-27T00:30:10.834" v="116" actId="14100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5:39.482" v="16" actId="1037"/>
        <pc:sldMkLst>
          <pc:docMk/>
          <pc:sldMk cId="285977191" sldId="647"/>
        </pc:sldMkLst>
        <pc:spChg chg="mod">
          <ac:chgData name="Saito Shiro" userId="b2a17ba2fd642e30" providerId="LiveId" clId="{BE846A92-A899-46D7-A106-F3FA2514D88C}" dt="2020-04-27T00:25:39.482" v="16" actId="1037"/>
          <ac:spMkLst>
            <pc:docMk/>
            <pc:sldMk cId="285977191" sldId="64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20.480" v="122" actId="6549"/>
        <pc:sldMkLst>
          <pc:docMk/>
          <pc:sldMk cId="2570716189" sldId="655"/>
        </pc:sldMkLst>
        <pc:spChg chg="mod">
          <ac:chgData name="Saito Shiro" userId="b2a17ba2fd642e30" providerId="LiveId" clId="{BE846A92-A899-46D7-A106-F3FA2514D88C}" dt="2020-04-27T00:30:20.480" v="122" actId="6549"/>
          <ac:spMkLst>
            <pc:docMk/>
            <pc:sldMk cId="2570716189" sldId="655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6:21.371" v="36" actId="1038"/>
        <pc:sldMkLst>
          <pc:docMk/>
          <pc:sldMk cId="1159626490" sldId="656"/>
        </pc:sldMkLst>
        <pc:spChg chg="mod">
          <ac:chgData name="Saito Shiro" userId="b2a17ba2fd642e30" providerId="LiveId" clId="{BE846A92-A899-46D7-A106-F3FA2514D88C}" dt="2020-04-27T00:26:21.371" v="36" actId="1038"/>
          <ac:spMkLst>
            <pc:docMk/>
            <pc:sldMk cId="1159626490" sldId="656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31.331" v="130" actId="1036"/>
        <pc:sldMkLst>
          <pc:docMk/>
          <pc:sldMk cId="1807637601" sldId="657"/>
        </pc:sldMkLst>
        <pc:spChg chg="mod">
          <ac:chgData name="Saito Shiro" userId="b2a17ba2fd642e30" providerId="LiveId" clId="{BE846A92-A899-46D7-A106-F3FA2514D88C}" dt="2020-04-27T00:30:31.331" v="130" actId="1036"/>
          <ac:spMkLst>
            <pc:docMk/>
            <pc:sldMk cId="1807637601" sldId="65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1:33.168" v="174" actId="6549"/>
        <pc:sldMkLst>
          <pc:docMk/>
          <pc:sldMk cId="3137495969" sldId="658"/>
        </pc:sldMkLst>
        <pc:spChg chg="mod">
          <ac:chgData name="Saito Shiro" userId="b2a17ba2fd642e30" providerId="LiveId" clId="{BE846A92-A899-46D7-A106-F3FA2514D88C}" dt="2020-04-27T00:26:42.239" v="55" actId="1037"/>
          <ac:spMkLst>
            <pc:docMk/>
            <pc:sldMk cId="3137495969" sldId="658"/>
            <ac:spMk id="3" creationId="{00000000-0000-0000-0000-000000000000}"/>
          </ac:spMkLst>
        </pc:spChg>
        <pc:spChg chg="mod">
          <ac:chgData name="Saito Shiro" userId="b2a17ba2fd642e30" providerId="LiveId" clId="{BE846A92-A899-46D7-A106-F3FA2514D88C}" dt="2020-04-27T00:31:33.168" v="174" actId="6549"/>
          <ac:spMkLst>
            <pc:docMk/>
            <pc:sldMk cId="3137495969" sldId="658"/>
            <ac:spMk id="9" creationId="{767CEFAE-1454-493B-A611-CE82E96A6E6F}"/>
          </ac:spMkLst>
        </pc:spChg>
      </pc:sldChg>
      <pc:sldChg chg="modSp mod">
        <pc:chgData name="Saito Shiro" userId="b2a17ba2fd642e30" providerId="LiveId" clId="{BE846A92-A899-46D7-A106-F3FA2514D88C}" dt="2020-04-27T00:39:38.063" v="321" actId="208"/>
        <pc:sldMkLst>
          <pc:docMk/>
          <pc:sldMk cId="132223521" sldId="659"/>
        </pc:sldMkLst>
        <pc:spChg chg="mod">
          <ac:chgData name="Saito Shiro" userId="b2a17ba2fd642e30" providerId="LiveId" clId="{BE846A92-A899-46D7-A106-F3FA2514D88C}" dt="2020-04-27T00:39:38.063" v="321" actId="208"/>
          <ac:spMkLst>
            <pc:docMk/>
            <pc:sldMk cId="132223521" sldId="659"/>
            <ac:spMk id="7" creationId="{811C87A0-95F6-45E4-85D5-19B1A7D73EEB}"/>
          </ac:spMkLst>
        </pc:spChg>
      </pc:sldChg>
      <pc:sldChg chg="addSp delSp modSp mod">
        <pc:chgData name="Saito Shiro" userId="b2a17ba2fd642e30" providerId="LiveId" clId="{BE846A92-A899-46D7-A106-F3FA2514D88C}" dt="2020-04-27T00:39:53.974" v="335" actId="1036"/>
        <pc:sldMkLst>
          <pc:docMk/>
          <pc:sldMk cId="1324783938" sldId="660"/>
        </pc:sldMkLst>
        <pc:spChg chg="add mod">
          <ac:chgData name="Saito Shiro" userId="b2a17ba2fd642e30" providerId="LiveId" clId="{BE846A92-A899-46D7-A106-F3FA2514D88C}" dt="2020-04-27T00:39:53.974" v="335" actId="1036"/>
          <ac:spMkLst>
            <pc:docMk/>
            <pc:sldMk cId="1324783938" sldId="660"/>
            <ac:spMk id="5" creationId="{D1EB5B00-37EB-45F8-8A31-C540002A779D}"/>
          </ac:spMkLst>
        </pc:spChg>
        <pc:spChg chg="del mod">
          <ac:chgData name="Saito Shiro" userId="b2a17ba2fd642e30" providerId="LiveId" clId="{BE846A92-A899-46D7-A106-F3FA2514D88C}" dt="2020-04-27T00:39:47.972" v="323" actId="478"/>
          <ac:spMkLst>
            <pc:docMk/>
            <pc:sldMk cId="1324783938" sldId="660"/>
            <ac:spMk id="7" creationId="{811C87A0-95F6-45E4-85D5-19B1A7D73EEB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7" y="9165847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3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4" y="3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2020/4/30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3"/>
            <a:ext cx="568325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4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4" y="9720834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14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BF8D875A-C282-4F6A-B96E-8A650A43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372142"/>
            <a:ext cx="6248400" cy="2123658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6600" dirty="0">
                <a:solidFill>
                  <a:srgbClr val="3366FF"/>
                </a:solidFill>
              </a:rPr>
              <a:t>4</a:t>
            </a:r>
            <a:r>
              <a:rPr lang="ja-JP" altLang="en-US" sz="6600" dirty="0">
                <a:solidFill>
                  <a:srgbClr val="3366FF"/>
                </a:solidFill>
              </a:rPr>
              <a:t>方向かわくだり</a:t>
            </a:r>
            <a:endParaRPr lang="en-US" altLang="ja-JP" sz="66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ゲームを作ろう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3F4818B-3A6C-4D34-B999-D4E3BC80D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943600"/>
            <a:ext cx="838200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上田市マルチメディア情報センター／十勇士パソコンクラブ／</a:t>
            </a:r>
            <a:r>
              <a:rPr lang="en-US" altLang="ja-JP" sz="2000" dirty="0">
                <a:solidFill>
                  <a:schemeClr val="tx1"/>
                </a:solidFill>
              </a:rPr>
              <a:t>PCN</a:t>
            </a:r>
            <a:r>
              <a:rPr lang="ja-JP" altLang="en-US" sz="2000" dirty="0">
                <a:solidFill>
                  <a:schemeClr val="tx1"/>
                </a:solidFill>
              </a:rPr>
              <a:t>上田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76D5D3D-9553-4254-ACB7-86C9AE50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911" y="609600"/>
            <a:ext cx="4432178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3366FF"/>
                </a:solidFill>
              </a:rPr>
              <a:t>★ネットで挑戦★</a:t>
            </a:r>
            <a:endParaRPr lang="en-US" altLang="ja-JP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76200" y="2369641"/>
            <a:ext cx="9753600" cy="1600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46 X=3+24*(D=28)+RND(24)*(D&gt;29)</a:t>
            </a:r>
          </a:p>
          <a:p>
            <a:pPr eaLnBrk="0" hangingPunct="0">
              <a:lnSpc>
                <a:spcPts val="40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47 Y=RND(24)*(D&lt;30)+24*(D=30)</a:t>
            </a:r>
          </a:p>
          <a:p>
            <a:pPr eaLnBrk="0" hangingPunct="0">
              <a:lnSpc>
                <a:spcPts val="40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48 LC X,Y:?"*";</a:t>
            </a:r>
            <a:endParaRPr kumimoji="0" lang="en-US" altLang="ja-JP" sz="24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62103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>
                <a:solidFill>
                  <a:srgbClr val="0066FF"/>
                </a:solidFill>
              </a:rPr>
              <a:t>）進む方向に岩を表示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344475" y="4495800"/>
            <a:ext cx="25131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</a:t>
            </a:r>
            <a:r>
              <a:rPr lang="ja-JP" altLang="en-US" sz="3200" dirty="0"/>
              <a:t>行を入力</a:t>
            </a:r>
          </a:p>
        </p:txBody>
      </p:sp>
    </p:spTree>
    <p:extLst>
      <p:ext uri="{BB962C8B-B14F-4D97-AF65-F5344CB8AC3E}">
        <p14:creationId xmlns:p14="http://schemas.microsoft.com/office/powerpoint/2010/main" val="3567546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花火, 星 が含まれている画像&#10;&#10;自動的に生成された説明">
            <a:extLst>
              <a:ext uri="{FF2B5EF4-FFF2-40B4-BE49-F238E27FC236}">
                <a16:creationId xmlns:a16="http://schemas.microsoft.com/office/drawing/2014/main" id="{4462C5D0-F58B-479B-987E-ACA9226076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07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6629400" y="3276600"/>
            <a:ext cx="2362200" cy="1016331"/>
          </a:xfrm>
          <a:prstGeom prst="wedgeRoundRectCallout">
            <a:avLst>
              <a:gd name="adj1" fmla="val -65262"/>
              <a:gd name="adj2" fmla="val -2189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進む方向から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岩が出てくる</a:t>
            </a:r>
          </a:p>
        </p:txBody>
      </p:sp>
    </p:spTree>
    <p:extLst>
      <p:ext uri="{BB962C8B-B14F-4D97-AF65-F5344CB8AC3E}">
        <p14:creationId xmlns:p14="http://schemas.microsoft.com/office/powerpoint/2010/main" val="3137495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533400" y="2514600"/>
            <a:ext cx="8839200" cy="159058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42 IF SCR(15,12) GOTO 70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LC 0,0:?TICK()/60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BEEP 30,30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38481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>
                <a:solidFill>
                  <a:srgbClr val="0066FF"/>
                </a:solidFill>
              </a:rPr>
              <a:t>）当たり判定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344475" y="4495800"/>
            <a:ext cx="25131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</a:t>
            </a:r>
            <a:r>
              <a:rPr lang="ja-JP" altLang="en-US" sz="3200" dirty="0"/>
              <a:t>行を入力</a:t>
            </a:r>
          </a:p>
        </p:txBody>
      </p:sp>
    </p:spTree>
    <p:extLst>
      <p:ext uri="{BB962C8B-B14F-4D97-AF65-F5344CB8AC3E}">
        <p14:creationId xmlns:p14="http://schemas.microsoft.com/office/powerpoint/2010/main" val="1649648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と白い文字&#10;&#10;自動的に生成された説明">
            <a:extLst>
              <a:ext uri="{FF2B5EF4-FFF2-40B4-BE49-F238E27FC236}">
                <a16:creationId xmlns:a16="http://schemas.microsoft.com/office/drawing/2014/main" id="{9D5D299E-395B-4F0E-903D-D56846A10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867" y="1219200"/>
            <a:ext cx="6933333" cy="530793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561270" y="2590800"/>
            <a:ext cx="2819400" cy="1905000"/>
          </a:xfrm>
          <a:prstGeom prst="wedgeRoundRectCallout">
            <a:avLst>
              <a:gd name="adj1" fmla="val 19226"/>
              <a:gd name="adj2" fmla="val -7650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岩に当たると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ゲームオーバー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進んだ秒数が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表示される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2A83177-066E-4814-9A7A-CAAD3C4A1A4C}"/>
              </a:ext>
            </a:extLst>
          </p:cNvPr>
          <p:cNvSpPr txBox="1"/>
          <p:nvPr/>
        </p:nvSpPr>
        <p:spPr>
          <a:xfrm>
            <a:off x="567188" y="4818970"/>
            <a:ext cx="302013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800" dirty="0"/>
              <a:t>※</a:t>
            </a:r>
            <a:r>
              <a:rPr kumimoji="1" lang="ja-JP" altLang="en-US" sz="2800" dirty="0"/>
              <a:t>自分の足あとに</a:t>
            </a:r>
            <a:endParaRPr kumimoji="1" lang="en-US" altLang="ja-JP" sz="2800" dirty="0"/>
          </a:p>
          <a:p>
            <a:r>
              <a:rPr kumimoji="1" lang="ja-JP" altLang="en-US" sz="2800" dirty="0"/>
              <a:t>　当たっても</a:t>
            </a:r>
            <a:endParaRPr kumimoji="1" lang="en-US" altLang="ja-JP" sz="2800" dirty="0"/>
          </a:p>
          <a:p>
            <a:r>
              <a:rPr kumimoji="1" lang="ja-JP" altLang="en-US" sz="2800" dirty="0"/>
              <a:t>　ゲームオーバー</a:t>
            </a:r>
          </a:p>
        </p:txBody>
      </p:sp>
    </p:spTree>
    <p:extLst>
      <p:ext uri="{BB962C8B-B14F-4D97-AF65-F5344CB8AC3E}">
        <p14:creationId xmlns:p14="http://schemas.microsoft.com/office/powerpoint/2010/main" val="3399819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306107"/>
            <a:ext cx="6349750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</a:t>
            </a:r>
            <a:r>
              <a:rPr lang="en-US" altLang="ja-JP" sz="4400" dirty="0">
                <a:solidFill>
                  <a:srgbClr val="3366FF"/>
                </a:solidFill>
              </a:rPr>
              <a:t>4</a:t>
            </a:r>
            <a:r>
              <a:rPr lang="ja-JP" altLang="en-US" sz="4400" dirty="0">
                <a:solidFill>
                  <a:srgbClr val="3366FF"/>
                </a:solidFill>
              </a:rPr>
              <a:t>方向かわくだり　完成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457200" y="1219200"/>
            <a:ext cx="8077200" cy="5410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 CLS:CLT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D=28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LET [28],29,28,31,30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K=INKEY()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IF K&gt;27 AND K&lt;32 D=[K]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SCROLL D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42 IF SCR(15,12) GOTO 70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45 LC 15,12:?"O"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46 X=3+24*(D=28)+RND(24)*(D&gt;29)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47 Y=RND(24)*(D&lt;30)+24*(D=30)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48 LC X,Y:?"*";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WAIT 3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GOTO 20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LC 0,0:?TICK()/60</a:t>
            </a:r>
          </a:p>
          <a:p>
            <a:pPr eaLnBrk="0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BEEP 30,30</a:t>
            </a:r>
          </a:p>
          <a:p>
            <a:pPr eaLnBrk="0" hangingPunct="0">
              <a:lnSpc>
                <a:spcPts val="2800"/>
              </a:lnSpc>
            </a:pP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87299" y="1278129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初期設定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06950" y="1940512"/>
            <a:ext cx="279425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変換方向を配列にセット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738082" y="2989556"/>
            <a:ext cx="185980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画面スクロール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22565" y="5484530"/>
            <a:ext cx="117532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上へ戻る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472258" y="4076311"/>
            <a:ext cx="112562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岩</a:t>
            </a:r>
            <a:r>
              <a:rPr lang="en-US" altLang="ja-JP" sz="2000" dirty="0"/>
              <a:t>X</a:t>
            </a:r>
            <a:r>
              <a:rPr lang="ja-JP" altLang="en-US" sz="2000" dirty="0"/>
              <a:t>座標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424168" y="4768790"/>
            <a:ext cx="117371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岩を表示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387299" y="2652145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方向変更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239823" y="3713067"/>
            <a:ext cx="135806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キャラ表示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423893" y="6193968"/>
            <a:ext cx="217399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ゲームオーバー音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DF113FD-9A0B-4B14-837E-A2EE46632388}"/>
              </a:ext>
            </a:extLst>
          </p:cNvPr>
          <p:cNvSpPr txBox="1"/>
          <p:nvPr/>
        </p:nvSpPr>
        <p:spPr>
          <a:xfrm>
            <a:off x="8182115" y="1611119"/>
            <a:ext cx="141577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方向を左に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5167217-CC54-444B-AF59-37998AFCC6DC}"/>
              </a:ext>
            </a:extLst>
          </p:cNvPr>
          <p:cNvSpPr txBox="1"/>
          <p:nvPr/>
        </p:nvSpPr>
        <p:spPr>
          <a:xfrm>
            <a:off x="7446336" y="2291901"/>
            <a:ext cx="215155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キー入力読み取り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AB4A90-DE66-41BE-8945-779268B679D9}"/>
              </a:ext>
            </a:extLst>
          </p:cNvPr>
          <p:cNvSpPr txBox="1"/>
          <p:nvPr/>
        </p:nvSpPr>
        <p:spPr>
          <a:xfrm>
            <a:off x="8215777" y="3349800"/>
            <a:ext cx="138210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当たり判定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5B8EF6D-72F9-4CF9-BE10-80C0D3DA0A89}"/>
              </a:ext>
            </a:extLst>
          </p:cNvPr>
          <p:cNvSpPr txBox="1"/>
          <p:nvPr/>
        </p:nvSpPr>
        <p:spPr>
          <a:xfrm>
            <a:off x="8472257" y="4419600"/>
            <a:ext cx="112562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岩</a:t>
            </a:r>
            <a:r>
              <a:rPr lang="en-US" altLang="ja-JP" sz="2000" dirty="0"/>
              <a:t>Y</a:t>
            </a:r>
            <a:r>
              <a:rPr lang="ja-JP" altLang="en-US" sz="2000" dirty="0"/>
              <a:t>座標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38928A8-44DF-408C-9E32-0070C19FD858}"/>
              </a:ext>
            </a:extLst>
          </p:cNvPr>
          <p:cNvSpPr txBox="1"/>
          <p:nvPr/>
        </p:nvSpPr>
        <p:spPr>
          <a:xfrm>
            <a:off x="8422565" y="5112079"/>
            <a:ext cx="117532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時間待ち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F70EBCE-6F63-431B-804A-3C27D00E0F79}"/>
              </a:ext>
            </a:extLst>
          </p:cNvPr>
          <p:cNvSpPr txBox="1"/>
          <p:nvPr/>
        </p:nvSpPr>
        <p:spPr>
          <a:xfrm>
            <a:off x="8021814" y="5830701"/>
            <a:ext cx="157607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タイムを表示</a:t>
            </a:r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56497C5-8C89-4FFC-9B4A-C08330896D75}"/>
              </a:ext>
            </a:extLst>
          </p:cNvPr>
          <p:cNvSpPr/>
          <p:nvPr/>
        </p:nvSpPr>
        <p:spPr bwMode="auto">
          <a:xfrm>
            <a:off x="6019800" y="2934918"/>
            <a:ext cx="762000" cy="933526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3A8E5284-4614-434A-B4D3-67EDA5B74321}"/>
              </a:ext>
            </a:extLst>
          </p:cNvPr>
          <p:cNvSpPr/>
          <p:nvPr/>
        </p:nvSpPr>
        <p:spPr bwMode="auto">
          <a:xfrm>
            <a:off x="2971800" y="4572000"/>
            <a:ext cx="4953000" cy="1524000"/>
          </a:xfrm>
          <a:prstGeom prst="wedgeRoundRectCallout">
            <a:avLst>
              <a:gd name="adj1" fmla="val 20101"/>
              <a:gd name="adj2" fmla="val -9437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数字を変えると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スクロールのスピードが変わる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小さいと速く、大きいと遅くなる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2819400" y="1349514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6A94196D-F923-45B0-95B7-06265540D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046520"/>
            <a:ext cx="4114800" cy="70788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WAIT 3</a:t>
            </a:r>
          </a:p>
        </p:txBody>
      </p:sp>
    </p:spTree>
    <p:extLst>
      <p:ext uri="{BB962C8B-B14F-4D97-AF65-F5344CB8AC3E}">
        <p14:creationId xmlns:p14="http://schemas.microsoft.com/office/powerpoint/2010/main" val="631376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E596256-1C6C-4A8D-BAB4-381818618F9D}"/>
              </a:ext>
            </a:extLst>
          </p:cNvPr>
          <p:cNvSpPr/>
          <p:nvPr/>
        </p:nvSpPr>
        <p:spPr bwMode="auto">
          <a:xfrm>
            <a:off x="5222288" y="2917068"/>
            <a:ext cx="457200" cy="929983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952D96C-8FFF-49FF-AEE9-B6B66A35D322}"/>
              </a:ext>
            </a:extLst>
          </p:cNvPr>
          <p:cNvSpPr/>
          <p:nvPr/>
        </p:nvSpPr>
        <p:spPr bwMode="auto">
          <a:xfrm>
            <a:off x="6028678" y="1538636"/>
            <a:ext cx="457200" cy="929983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04800" y="1660334"/>
            <a:ext cx="6781800" cy="70788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28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45 LC 15,12:?"O"</a:t>
            </a: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CFEE555F-9FD0-4450-A011-E35F44F2859B}"/>
              </a:ext>
            </a:extLst>
          </p:cNvPr>
          <p:cNvSpPr/>
          <p:nvPr/>
        </p:nvSpPr>
        <p:spPr bwMode="auto">
          <a:xfrm>
            <a:off x="7086600" y="1202887"/>
            <a:ext cx="2743200" cy="1464113"/>
          </a:xfrm>
          <a:prstGeom prst="wedgeRoundRectCallout">
            <a:avLst>
              <a:gd name="adj1" fmla="val -70079"/>
              <a:gd name="adj2" fmla="val 964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文字を変えると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自分のキャラが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変わる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1C87A0-95F6-45E4-85D5-19B1A7D73EEB}"/>
              </a:ext>
            </a:extLst>
          </p:cNvPr>
          <p:cNvSpPr txBox="1"/>
          <p:nvPr/>
        </p:nvSpPr>
        <p:spPr>
          <a:xfrm>
            <a:off x="2819400" y="433446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612FE43F-52B9-4CDA-ABA5-76B224C3E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64558"/>
            <a:ext cx="9390207" cy="1150442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792E7A-3C80-4199-81E9-1C4ADF98AD77}"/>
              </a:ext>
            </a:extLst>
          </p:cNvPr>
          <p:cNvSpPr txBox="1"/>
          <p:nvPr/>
        </p:nvSpPr>
        <p:spPr>
          <a:xfrm>
            <a:off x="304800" y="5776555"/>
            <a:ext cx="9258300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左</a:t>
            </a:r>
            <a:r>
              <a:rPr lang="en-US" altLang="ja-JP" sz="2800" dirty="0"/>
              <a:t>Alt</a:t>
            </a:r>
            <a:r>
              <a:rPr lang="ja-JP" altLang="en-US" sz="2800" dirty="0"/>
              <a:t>キーとアルファベットや数字キーを一緒に押すと</a:t>
            </a:r>
            <a:endParaRPr lang="en-US" altLang="ja-JP" sz="2800" dirty="0"/>
          </a:p>
          <a:p>
            <a:pPr algn="ctr"/>
            <a:r>
              <a:rPr lang="ja-JP" altLang="en-US" sz="2800" dirty="0"/>
              <a:t>いろいろな文字が出る</a:t>
            </a: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3184531E-8EC1-406F-B9EF-FDB1884F9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39967"/>
            <a:ext cx="6781800" cy="70788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28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48 LC X,Y:?"*";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D1FE2FED-324F-45E4-ABA9-5A99CD550BAA}"/>
              </a:ext>
            </a:extLst>
          </p:cNvPr>
          <p:cNvSpPr/>
          <p:nvPr/>
        </p:nvSpPr>
        <p:spPr bwMode="auto">
          <a:xfrm>
            <a:off x="7086600" y="2895600"/>
            <a:ext cx="2743200" cy="1414723"/>
          </a:xfrm>
          <a:prstGeom prst="wedgeRoundRectCallout">
            <a:avLst>
              <a:gd name="adj1" fmla="val -104735"/>
              <a:gd name="adj2" fmla="val 304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文字を変えると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岩のキャラが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変わる</a:t>
            </a:r>
          </a:p>
        </p:txBody>
      </p:sp>
    </p:spTree>
    <p:extLst>
      <p:ext uri="{BB962C8B-B14F-4D97-AF65-F5344CB8AC3E}">
        <p14:creationId xmlns:p14="http://schemas.microsoft.com/office/powerpoint/2010/main" val="13222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132090" y="5969913"/>
            <a:ext cx="7641836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上下左右</a:t>
            </a:r>
            <a:r>
              <a:rPr lang="en-US" altLang="ja-JP" sz="2800" dirty="0"/>
              <a:t>4</a:t>
            </a:r>
            <a:r>
              <a:rPr lang="ja-JP" altLang="en-US" sz="2800" dirty="0"/>
              <a:t>方向へ進む、かわくだりゲームを作ろう</a:t>
            </a:r>
          </a:p>
        </p:txBody>
      </p:sp>
      <p:pic>
        <p:nvPicPr>
          <p:cNvPr id="4" name="図 3" descr="花火, 星 が含まれている画像&#10;&#10;自動的に生成された説明">
            <a:extLst>
              <a:ext uri="{FF2B5EF4-FFF2-40B4-BE49-F238E27FC236}">
                <a16:creationId xmlns:a16="http://schemas.microsoft.com/office/drawing/2014/main" id="{884CF10D-1C1E-4299-B92E-5E1369EFA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661643"/>
            <a:ext cx="6907936" cy="528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69F74FBE-3F28-448D-8C14-8BFF94B803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1" y="228600"/>
            <a:ext cx="5715000" cy="53067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テキスト ボックス 2"/>
          <p:cNvSpPr txBox="1"/>
          <p:nvPr/>
        </p:nvSpPr>
        <p:spPr>
          <a:xfrm>
            <a:off x="838200" y="5665974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000" y="6096861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232DA4-7505-423B-B054-1C9AC3362677}"/>
              </a:ext>
            </a:extLst>
          </p:cNvPr>
          <p:cNvSpPr txBox="1"/>
          <p:nvPr/>
        </p:nvSpPr>
        <p:spPr>
          <a:xfrm>
            <a:off x="7391400" y="2743200"/>
            <a:ext cx="16002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QR</a:t>
            </a:r>
            <a:r>
              <a:rPr lang="ja-JP" altLang="en-US" sz="2800" dirty="0"/>
              <a:t>コード</a:t>
            </a:r>
          </a:p>
        </p:txBody>
      </p:sp>
      <p:pic>
        <p:nvPicPr>
          <p:cNvPr id="11" name="図 10" descr="クロスワードパズル, 屋内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1E6D3C7A-D5FD-42AA-A72F-7BBD6108EF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400149"/>
            <a:ext cx="3229251" cy="322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762000" y="1981200"/>
            <a:ext cx="8492049" cy="311075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D=28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K=INKEY()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IF K&gt;27 AND K&lt;32 D=K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SCROLL D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WAIT 3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GOTO 20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7" y="547903"/>
            <a:ext cx="56769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>
                <a:solidFill>
                  <a:srgbClr val="0066FF"/>
                </a:solidFill>
              </a:rPr>
              <a:t>方向にスクロール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302924" y="5715000"/>
            <a:ext cx="54102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6</a:t>
            </a:r>
            <a:r>
              <a:rPr lang="ja-JP" altLang="en-US" sz="3200" dirty="0"/>
              <a:t>行のプログラムを入力します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4650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5B83149D-D3F9-4490-AC90-53A20C8BB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333" y="1248052"/>
            <a:ext cx="6933333" cy="530793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819400" y="437886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4419600" y="1208842"/>
            <a:ext cx="4953000" cy="1981200"/>
          </a:xfrm>
          <a:prstGeom prst="wedgeRoundRectCallout">
            <a:avLst>
              <a:gd name="adj1" fmla="val -37907"/>
              <a:gd name="adj2" fmla="val 8144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文字が自動でスクロールする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上下左右の矢印キー　↑↓←→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を押すと、スクロールの方向が変わる</a:t>
            </a: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143000" y="2667001"/>
            <a:ext cx="7620000" cy="1219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 CLS:CLT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45 LC 15,12:?“O“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7" y="547903"/>
            <a:ext cx="430530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）キャラを表示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303571" y="5296269"/>
            <a:ext cx="5565558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行のプログラムを追加します</a:t>
            </a: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E9D1929A-41B6-41EA-B7F9-50C682B3F95D}"/>
              </a:ext>
            </a:extLst>
          </p:cNvPr>
          <p:cNvSpPr/>
          <p:nvPr/>
        </p:nvSpPr>
        <p:spPr bwMode="auto">
          <a:xfrm>
            <a:off x="7239000" y="2209800"/>
            <a:ext cx="990600" cy="577048"/>
          </a:xfrm>
          <a:prstGeom prst="wedgeRoundRectCallout">
            <a:avLst>
              <a:gd name="adj1" fmla="val 12725"/>
              <a:gd name="adj2" fmla="val 12293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オー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071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花, 鳥, 水鳥 が含まれている画像&#10;&#10;自動的に生成された説明">
            <a:extLst>
              <a:ext uri="{FF2B5EF4-FFF2-40B4-BE49-F238E27FC236}">
                <a16:creationId xmlns:a16="http://schemas.microsoft.com/office/drawing/2014/main" id="{A4C47C2A-2917-490E-BD57-74B1A2C96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78" y="1371600"/>
            <a:ext cx="6933333" cy="530793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86049" y="457200"/>
            <a:ext cx="44767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5791200" y="1676400"/>
            <a:ext cx="3276600" cy="1524000"/>
          </a:xfrm>
          <a:prstGeom prst="wedgeRoundRectCallout">
            <a:avLst>
              <a:gd name="adj1" fmla="val -70621"/>
              <a:gd name="adj2" fmla="val 3985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キャラが表示される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矢印キーで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動く方向が変わる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2027037-C1AA-4CEF-A23E-47A5DEB4DCE5}"/>
              </a:ext>
            </a:extLst>
          </p:cNvPr>
          <p:cNvSpPr txBox="1"/>
          <p:nvPr/>
        </p:nvSpPr>
        <p:spPr>
          <a:xfrm>
            <a:off x="2577023" y="5029200"/>
            <a:ext cx="3680841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キャラを動かして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絵をかいてみよう</a:t>
            </a:r>
          </a:p>
        </p:txBody>
      </p:sp>
    </p:spTree>
    <p:extLst>
      <p:ext uri="{BB962C8B-B14F-4D97-AF65-F5344CB8AC3E}">
        <p14:creationId xmlns:p14="http://schemas.microsoft.com/office/powerpoint/2010/main" val="115962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07BABEF-F3C2-483D-A938-24AD6DA101E6}"/>
              </a:ext>
            </a:extLst>
          </p:cNvPr>
          <p:cNvSpPr/>
          <p:nvPr/>
        </p:nvSpPr>
        <p:spPr bwMode="auto">
          <a:xfrm>
            <a:off x="8229600" y="4015668"/>
            <a:ext cx="1143000" cy="762000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81000" y="2362200"/>
            <a:ext cx="8458200" cy="533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LET [28],29,28,31,30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58293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）動く方向を逆にする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315439" y="3048000"/>
            <a:ext cx="25131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15</a:t>
            </a:r>
            <a:r>
              <a:rPr lang="ja-JP" altLang="en-US" sz="3200" dirty="0"/>
              <a:t>行を入力</a:t>
            </a:r>
          </a:p>
        </p:txBody>
      </p:sp>
      <p:sp>
        <p:nvSpPr>
          <p:cNvPr id="5" name="テキスト ボックス 2">
            <a:extLst>
              <a:ext uri="{FF2B5EF4-FFF2-40B4-BE49-F238E27FC236}">
                <a16:creationId xmlns:a16="http://schemas.microsoft.com/office/drawing/2014/main" id="{A9A9EF70-7D3B-401E-86E6-EB3AABD6A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896" y="4114800"/>
            <a:ext cx="9105904" cy="533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IF K&gt;27 AND K&lt;32 D=[K]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65AEA14-11D7-423C-B661-FF1A505026BB}"/>
              </a:ext>
            </a:extLst>
          </p:cNvPr>
          <p:cNvSpPr txBox="1"/>
          <p:nvPr/>
        </p:nvSpPr>
        <p:spPr>
          <a:xfrm>
            <a:off x="3020163" y="4976335"/>
            <a:ext cx="3179873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30</a:t>
            </a:r>
            <a:r>
              <a:rPr lang="ja-JP" altLang="en-US" sz="3200" dirty="0"/>
              <a:t>行を一部改造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3AA7848D-B9BC-41CC-89C3-61E3DCB2B702}"/>
              </a:ext>
            </a:extLst>
          </p:cNvPr>
          <p:cNvSpPr/>
          <p:nvPr/>
        </p:nvSpPr>
        <p:spPr bwMode="auto">
          <a:xfrm>
            <a:off x="6934200" y="5202078"/>
            <a:ext cx="2438400" cy="533400"/>
          </a:xfrm>
          <a:prstGeom prst="wedgeRoundRectCallout">
            <a:avLst>
              <a:gd name="adj1" fmla="val 28781"/>
              <a:gd name="adj2" fmla="val -1215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K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に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[ ]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をつける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763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花, 鳥, 水鳥 が含まれている画像&#10;&#10;自動的に生成された説明">
            <a:extLst>
              <a:ext uri="{FF2B5EF4-FFF2-40B4-BE49-F238E27FC236}">
                <a16:creationId xmlns:a16="http://schemas.microsoft.com/office/drawing/2014/main" id="{A4C47C2A-2917-490E-BD57-74B1A2C96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78" y="1371600"/>
            <a:ext cx="6933333" cy="530793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86049" y="457200"/>
            <a:ext cx="44767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5448300" y="1752600"/>
            <a:ext cx="3429000" cy="1066800"/>
          </a:xfrm>
          <a:prstGeom prst="wedgeRoundRectCallout">
            <a:avLst>
              <a:gd name="adj1" fmla="val -68290"/>
              <a:gd name="adj2" fmla="val 4567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キャラが矢印キーの方向へ動く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4056780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10114</TotalTime>
  <Words>584</Words>
  <Application>Microsoft Office PowerPoint</Application>
  <PresentationFormat>A4 210 x 297 mm</PresentationFormat>
  <Paragraphs>109</Paragraphs>
  <Slides>16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0" baseType="lpstr">
      <vt:lpstr>Arial</vt:lpstr>
      <vt:lpstr>Calibri</vt:lpstr>
      <vt:lpstr>IchigoJam 1.4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1993</cp:revision>
  <cp:lastPrinted>2020-03-03T01:47:09Z</cp:lastPrinted>
  <dcterms:created xsi:type="dcterms:W3CDTF">1601-01-01T00:00:00Z</dcterms:created>
  <dcterms:modified xsi:type="dcterms:W3CDTF">2020-04-30T04:14:39Z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