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633" r:id="rId2"/>
    <p:sldId id="646" r:id="rId3"/>
    <p:sldId id="654" r:id="rId4"/>
    <p:sldId id="635" r:id="rId5"/>
    <p:sldId id="647" r:id="rId6"/>
    <p:sldId id="655" r:id="rId7"/>
    <p:sldId id="656" r:id="rId8"/>
    <p:sldId id="657" r:id="rId9"/>
    <p:sldId id="661" r:id="rId10"/>
    <p:sldId id="662" r:id="rId11"/>
    <p:sldId id="658" r:id="rId12"/>
    <p:sldId id="663" r:id="rId13"/>
    <p:sldId id="664" r:id="rId14"/>
    <p:sldId id="634" r:id="rId15"/>
    <p:sldId id="665" r:id="rId16"/>
    <p:sldId id="659" r:id="rId17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46A92-A899-46D7-A106-F3FA2514D88C}" v="70" dt="2020-04-27T07:39:0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7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4" y="3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4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4" y="9720834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14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372142"/>
            <a:ext cx="6248400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600" dirty="0">
                <a:solidFill>
                  <a:srgbClr val="3366FF"/>
                </a:solidFill>
              </a:rPr>
              <a:t>4</a:t>
            </a:r>
            <a:r>
              <a:rPr lang="ja-JP" altLang="en-US" sz="6600" dirty="0">
                <a:solidFill>
                  <a:srgbClr val="3366FF"/>
                </a:solidFill>
              </a:rPr>
              <a:t>方向かわくだり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ゲームを作ろう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" y="2369641"/>
            <a:ext cx="9753600" cy="160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46 X=3+24*(D=28)+RND(24)*(D&gt;29)</a:t>
            </a:r>
          </a:p>
          <a:p>
            <a:pPr eaLnBrk="0" hangingPunct="0">
              <a:lnSpc>
                <a:spcPts val="40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47 Y=RND(24)*(D&lt;30)+24*(D=30)</a:t>
            </a:r>
          </a:p>
          <a:p>
            <a:pPr eaLnBrk="0" hangingPunct="0">
              <a:lnSpc>
                <a:spcPts val="40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48 LC X,Y:?"*";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6210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）進む方向に岩を表示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44475" y="4495800"/>
            <a:ext cx="25131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行を入力</a:t>
            </a:r>
          </a:p>
        </p:txBody>
      </p:sp>
    </p:spTree>
    <p:extLst>
      <p:ext uri="{BB962C8B-B14F-4D97-AF65-F5344CB8AC3E}">
        <p14:creationId xmlns:p14="http://schemas.microsoft.com/office/powerpoint/2010/main" val="356754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花火, 星 が含まれている画像&#10;&#10;自動的に生成された説明">
            <a:extLst>
              <a:ext uri="{FF2B5EF4-FFF2-40B4-BE49-F238E27FC236}">
                <a16:creationId xmlns:a16="http://schemas.microsoft.com/office/drawing/2014/main" id="{4462C5D0-F58B-479B-987E-ACA922607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6629400" y="3276600"/>
            <a:ext cx="2362200" cy="1016331"/>
          </a:xfrm>
          <a:prstGeom prst="wedgeRoundRectCallout">
            <a:avLst>
              <a:gd name="adj1" fmla="val -65262"/>
              <a:gd name="adj2" fmla="val -2189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進む方向から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岩が出てくる</a:t>
            </a: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33400" y="2514600"/>
            <a:ext cx="8839200" cy="159058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 IF SCR(15,12) GOTO 70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0,0:?TICK()/60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BEEP 30,30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3848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）当たり判定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44475" y="4495800"/>
            <a:ext cx="25131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行を入力</a:t>
            </a:r>
          </a:p>
        </p:txBody>
      </p:sp>
    </p:spTree>
    <p:extLst>
      <p:ext uri="{BB962C8B-B14F-4D97-AF65-F5344CB8AC3E}">
        <p14:creationId xmlns:p14="http://schemas.microsoft.com/office/powerpoint/2010/main" val="164964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9D5D299E-395B-4F0E-903D-D56846A10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867" y="1219200"/>
            <a:ext cx="6933333" cy="53079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61270" y="2590800"/>
            <a:ext cx="2819400" cy="1905000"/>
          </a:xfrm>
          <a:prstGeom prst="wedgeRoundRectCallout">
            <a:avLst>
              <a:gd name="adj1" fmla="val 19226"/>
              <a:gd name="adj2" fmla="val -765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岩に当たると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ゲームオーバー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進んだ秒数が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A83177-066E-4814-9A7A-CAAD3C4A1A4C}"/>
              </a:ext>
            </a:extLst>
          </p:cNvPr>
          <p:cNvSpPr txBox="1"/>
          <p:nvPr/>
        </p:nvSpPr>
        <p:spPr>
          <a:xfrm>
            <a:off x="567188" y="4818970"/>
            <a:ext cx="302013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/>
              <a:t>※</a:t>
            </a:r>
            <a:r>
              <a:rPr kumimoji="1" lang="ja-JP" altLang="en-US" sz="2800" dirty="0"/>
              <a:t>自分の足あとに</a:t>
            </a:r>
            <a:endParaRPr kumimoji="1" lang="en-US" altLang="ja-JP" sz="2800" dirty="0"/>
          </a:p>
          <a:p>
            <a:r>
              <a:rPr kumimoji="1" lang="ja-JP" altLang="en-US" sz="2800" dirty="0"/>
              <a:t>　当たっても</a:t>
            </a:r>
            <a:endParaRPr kumimoji="1" lang="en-US" altLang="ja-JP" sz="2800" dirty="0"/>
          </a:p>
          <a:p>
            <a:r>
              <a:rPr kumimoji="1" lang="ja-JP" altLang="en-US" sz="2800" dirty="0"/>
              <a:t>　ゲームオーバー</a:t>
            </a:r>
          </a:p>
        </p:txBody>
      </p:sp>
    </p:spTree>
    <p:extLst>
      <p:ext uri="{BB962C8B-B14F-4D97-AF65-F5344CB8AC3E}">
        <p14:creationId xmlns:p14="http://schemas.microsoft.com/office/powerpoint/2010/main" val="339981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634975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</a:t>
            </a:r>
            <a:r>
              <a:rPr lang="en-US" altLang="ja-JP" sz="4400" dirty="0">
                <a:solidFill>
                  <a:srgbClr val="3366FF"/>
                </a:solidFill>
              </a:rPr>
              <a:t>4</a:t>
            </a:r>
            <a:r>
              <a:rPr lang="ja-JP" altLang="en-US" sz="4400" dirty="0">
                <a:solidFill>
                  <a:srgbClr val="3366FF"/>
                </a:solidFill>
              </a:rPr>
              <a:t>方向かわくだり　完成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219200"/>
            <a:ext cx="8077200" cy="541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CLS:CLT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D=28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LET [28],29,28,31,30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K=INKEY()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K&gt;27 AND K&lt;32 D=[K]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SCROLL D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 IF SCR(15,12) GOTO 70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 LC 15,12:?"O"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46 X=3+24*(D=28)+RND(24)*(D&gt;29)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47 Y=RND(24)*(D&lt;30)+24*(D=30)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48 LC X,Y:?"*";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WAIT 3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GOTO 20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0,0:?TICK()/60</a:t>
            </a:r>
          </a:p>
          <a:p>
            <a:pPr eaLnBrk="0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BEEP 30,30</a:t>
            </a:r>
          </a:p>
          <a:p>
            <a:pPr eaLnBrk="0" hangingPunct="0">
              <a:lnSpc>
                <a:spcPts val="28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7299" y="1278129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06950" y="1940512"/>
            <a:ext cx="279425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変換方向を配列にセット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38082" y="2989556"/>
            <a:ext cx="185980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画面スクロール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22565" y="5484530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上へ戻る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72258" y="4076311"/>
            <a:ext cx="11256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岩</a:t>
            </a:r>
            <a:r>
              <a:rPr lang="en-US" altLang="ja-JP" sz="2000" dirty="0"/>
              <a:t>X</a:t>
            </a:r>
            <a:r>
              <a:rPr lang="ja-JP" altLang="en-US" sz="2000" dirty="0"/>
              <a:t>座標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24168" y="4768790"/>
            <a:ext cx="11737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岩を表示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87299" y="2652145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方向変更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39823" y="3713067"/>
            <a:ext cx="135806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キャラ表示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423893" y="6193968"/>
            <a:ext cx="217399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ゲームオーバー音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DF113FD-9A0B-4B14-837E-A2EE46632388}"/>
              </a:ext>
            </a:extLst>
          </p:cNvPr>
          <p:cNvSpPr txBox="1"/>
          <p:nvPr/>
        </p:nvSpPr>
        <p:spPr>
          <a:xfrm>
            <a:off x="8182115" y="1611119"/>
            <a:ext cx="14157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方向を左に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167217-CC54-444B-AF59-37998AFCC6DC}"/>
              </a:ext>
            </a:extLst>
          </p:cNvPr>
          <p:cNvSpPr txBox="1"/>
          <p:nvPr/>
        </p:nvSpPr>
        <p:spPr>
          <a:xfrm>
            <a:off x="7446336" y="2291901"/>
            <a:ext cx="215155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キー入力読み取り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AB4A90-DE66-41BE-8945-779268B679D9}"/>
              </a:ext>
            </a:extLst>
          </p:cNvPr>
          <p:cNvSpPr txBox="1"/>
          <p:nvPr/>
        </p:nvSpPr>
        <p:spPr>
          <a:xfrm>
            <a:off x="8215777" y="3349800"/>
            <a:ext cx="138210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当たり判定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5B8EF6D-72F9-4CF9-BE10-80C0D3DA0A89}"/>
              </a:ext>
            </a:extLst>
          </p:cNvPr>
          <p:cNvSpPr txBox="1"/>
          <p:nvPr/>
        </p:nvSpPr>
        <p:spPr>
          <a:xfrm>
            <a:off x="8472257" y="4419600"/>
            <a:ext cx="11256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岩</a:t>
            </a:r>
            <a:r>
              <a:rPr lang="en-US" altLang="ja-JP" sz="2000" dirty="0"/>
              <a:t>Y</a:t>
            </a:r>
            <a:r>
              <a:rPr lang="ja-JP" altLang="en-US" sz="2000" dirty="0"/>
              <a:t>座標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8928A8-44DF-408C-9E32-0070C19FD858}"/>
              </a:ext>
            </a:extLst>
          </p:cNvPr>
          <p:cNvSpPr txBox="1"/>
          <p:nvPr/>
        </p:nvSpPr>
        <p:spPr>
          <a:xfrm>
            <a:off x="8422565" y="5112079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70EBCE-6F63-431B-804A-3C27D00E0F79}"/>
              </a:ext>
            </a:extLst>
          </p:cNvPr>
          <p:cNvSpPr txBox="1"/>
          <p:nvPr/>
        </p:nvSpPr>
        <p:spPr>
          <a:xfrm>
            <a:off x="8021814" y="5830701"/>
            <a:ext cx="15760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タイムを表示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6497C5-8C89-4FFC-9B4A-C08330896D75}"/>
              </a:ext>
            </a:extLst>
          </p:cNvPr>
          <p:cNvSpPr/>
          <p:nvPr/>
        </p:nvSpPr>
        <p:spPr bwMode="auto">
          <a:xfrm>
            <a:off x="6019800" y="2934918"/>
            <a:ext cx="762000" cy="933526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2971800" y="4572000"/>
            <a:ext cx="4953000" cy="1524000"/>
          </a:xfrm>
          <a:prstGeom prst="wedgeRoundRectCallout">
            <a:avLst>
              <a:gd name="adj1" fmla="val 20101"/>
              <a:gd name="adj2" fmla="val -9437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スクロールのスピードが変わる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小さいと速く、大きいと遅くなる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819400" y="1349514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6A94196D-F923-45B0-95B7-06265540D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6520"/>
            <a:ext cx="4114800" cy="70788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WAIT 3</a:t>
            </a:r>
          </a:p>
        </p:txBody>
      </p:sp>
    </p:spTree>
    <p:extLst>
      <p:ext uri="{BB962C8B-B14F-4D97-AF65-F5344CB8AC3E}">
        <p14:creationId xmlns:p14="http://schemas.microsoft.com/office/powerpoint/2010/main" val="63137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596256-1C6C-4A8D-BAB4-381818618F9D}"/>
              </a:ext>
            </a:extLst>
          </p:cNvPr>
          <p:cNvSpPr/>
          <p:nvPr/>
        </p:nvSpPr>
        <p:spPr bwMode="auto">
          <a:xfrm>
            <a:off x="5222288" y="2917068"/>
            <a:ext cx="457200" cy="929983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952D96C-8FFF-49FF-AEE9-B6B66A35D322}"/>
              </a:ext>
            </a:extLst>
          </p:cNvPr>
          <p:cNvSpPr/>
          <p:nvPr/>
        </p:nvSpPr>
        <p:spPr bwMode="auto">
          <a:xfrm>
            <a:off x="6028678" y="1538636"/>
            <a:ext cx="457200" cy="929983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04800" y="1660334"/>
            <a:ext cx="6781800" cy="70788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 LC 15,12:?"O"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FEE555F-9FD0-4450-A011-E35F44F2859B}"/>
              </a:ext>
            </a:extLst>
          </p:cNvPr>
          <p:cNvSpPr/>
          <p:nvPr/>
        </p:nvSpPr>
        <p:spPr bwMode="auto">
          <a:xfrm>
            <a:off x="7086600" y="1202887"/>
            <a:ext cx="2743200" cy="1464113"/>
          </a:xfrm>
          <a:prstGeom prst="wedgeRoundRectCallout">
            <a:avLst>
              <a:gd name="adj1" fmla="val -70079"/>
              <a:gd name="adj2" fmla="val 964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自分のキャラが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変わる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1C87A0-95F6-45E4-85D5-19B1A7D73EEB}"/>
              </a:ext>
            </a:extLst>
          </p:cNvPr>
          <p:cNvSpPr txBox="1"/>
          <p:nvPr/>
        </p:nvSpPr>
        <p:spPr>
          <a:xfrm>
            <a:off x="2819400" y="433446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12FE43F-52B9-4CDA-ABA5-76B224C3E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64558"/>
            <a:ext cx="9390207" cy="115044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792E7A-3C80-4199-81E9-1C4ADF98AD77}"/>
              </a:ext>
            </a:extLst>
          </p:cNvPr>
          <p:cNvSpPr txBox="1"/>
          <p:nvPr/>
        </p:nvSpPr>
        <p:spPr>
          <a:xfrm>
            <a:off x="304800" y="5776555"/>
            <a:ext cx="92583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左</a:t>
            </a:r>
            <a:r>
              <a:rPr lang="en-US" altLang="ja-JP" sz="2800" dirty="0"/>
              <a:t>Alt</a:t>
            </a:r>
            <a:r>
              <a:rPr lang="ja-JP" altLang="en-US" sz="2800" dirty="0"/>
              <a:t>キーとアルファベットや数字キーを一緒に押すと</a:t>
            </a:r>
            <a:endParaRPr lang="en-US" altLang="ja-JP" sz="2800" dirty="0"/>
          </a:p>
          <a:p>
            <a:pPr algn="ctr"/>
            <a:r>
              <a:rPr lang="ja-JP" altLang="en-US" sz="2800" dirty="0"/>
              <a:t>いろいろな文字が出る</a:t>
            </a: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3184531E-8EC1-406F-B9EF-FDB1884F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39967"/>
            <a:ext cx="6781800" cy="70788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48 LC X,Y:?"*";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1FE2FED-324F-45E4-ABA9-5A99CD550BAA}"/>
              </a:ext>
            </a:extLst>
          </p:cNvPr>
          <p:cNvSpPr/>
          <p:nvPr/>
        </p:nvSpPr>
        <p:spPr bwMode="auto">
          <a:xfrm>
            <a:off x="7086600" y="2895600"/>
            <a:ext cx="2743200" cy="1414723"/>
          </a:xfrm>
          <a:prstGeom prst="wedgeRoundRectCallout">
            <a:avLst>
              <a:gd name="adj1" fmla="val -104735"/>
              <a:gd name="adj2" fmla="val 30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文字を変えると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岩のキャラが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変わる</a:t>
            </a:r>
          </a:p>
        </p:txBody>
      </p:sp>
    </p:spTree>
    <p:extLst>
      <p:ext uri="{BB962C8B-B14F-4D97-AF65-F5344CB8AC3E}">
        <p14:creationId xmlns:p14="http://schemas.microsoft.com/office/powerpoint/2010/main" val="13222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32090" y="5969913"/>
            <a:ext cx="764183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上下左右</a:t>
            </a:r>
            <a:r>
              <a:rPr lang="en-US" altLang="ja-JP" sz="2800" dirty="0"/>
              <a:t>4</a:t>
            </a:r>
            <a:r>
              <a:rPr lang="ja-JP" altLang="en-US" sz="2800" dirty="0"/>
              <a:t>方向へ進む、かわくだりゲームを作ろう</a:t>
            </a:r>
          </a:p>
        </p:txBody>
      </p:sp>
      <p:pic>
        <p:nvPicPr>
          <p:cNvPr id="4" name="図 3" descr="花火, 星 が含まれている画像&#10;&#10;自動的に生成された説明">
            <a:extLst>
              <a:ext uri="{FF2B5EF4-FFF2-40B4-BE49-F238E27FC236}">
                <a16:creationId xmlns:a16="http://schemas.microsoft.com/office/drawing/2014/main" id="{884CF10D-1C1E-4299-B92E-5E1369EFA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661643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69F74FBE-3F28-448D-8C14-8BFF94B80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1" y="228600"/>
            <a:ext cx="5715000" cy="5306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0" y="1981200"/>
            <a:ext cx="8492049" cy="311075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D=28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K=INKEY()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K&gt;27 AND K&lt;32 D=K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SCROLL D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WAIT 3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5676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方向にスクロール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2924" y="5715000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6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5B83149D-D3F9-4490-AC90-53A20C8BB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333" y="1248052"/>
            <a:ext cx="6933333" cy="53079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419600" y="1208842"/>
            <a:ext cx="4953000" cy="1981200"/>
          </a:xfrm>
          <a:prstGeom prst="wedgeRoundRectCallout">
            <a:avLst>
              <a:gd name="adj1" fmla="val -37907"/>
              <a:gd name="adj2" fmla="val 8144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文字が自動でスクロールする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上下左右の矢印キー　↑↓←→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を押すと、スクロールの方向が変わる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143000" y="2667001"/>
            <a:ext cx="7620000" cy="1219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CLS:CLT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 LC 15,12:?“O“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3053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）キャラを表示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行のプログラムを追加します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E9D1929A-41B6-41EA-B7F9-50C682B3F95D}"/>
              </a:ext>
            </a:extLst>
          </p:cNvPr>
          <p:cNvSpPr/>
          <p:nvPr/>
        </p:nvSpPr>
        <p:spPr bwMode="auto">
          <a:xfrm>
            <a:off x="7239000" y="2209800"/>
            <a:ext cx="990600" cy="577048"/>
          </a:xfrm>
          <a:prstGeom prst="wedgeRoundRectCallout">
            <a:avLst>
              <a:gd name="adj1" fmla="val 12725"/>
              <a:gd name="adj2" fmla="val 12293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オー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花, 鳥, 水鳥 が含まれている画像&#10;&#10;自動的に生成された説明">
            <a:extLst>
              <a:ext uri="{FF2B5EF4-FFF2-40B4-BE49-F238E27FC236}">
                <a16:creationId xmlns:a16="http://schemas.microsoft.com/office/drawing/2014/main" id="{A4C47C2A-2917-490E-BD57-74B1A2C96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8" y="1371600"/>
            <a:ext cx="6933333" cy="53079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791200" y="1676400"/>
            <a:ext cx="3276600" cy="1524000"/>
          </a:xfrm>
          <a:prstGeom prst="wedgeRoundRectCallout">
            <a:avLst>
              <a:gd name="adj1" fmla="val -70621"/>
              <a:gd name="adj2" fmla="val 398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キャラが表示される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矢印キーで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動く方向が変わる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027037-C1AA-4CEF-A23E-47A5DEB4DCE5}"/>
              </a:ext>
            </a:extLst>
          </p:cNvPr>
          <p:cNvSpPr txBox="1"/>
          <p:nvPr/>
        </p:nvSpPr>
        <p:spPr>
          <a:xfrm>
            <a:off x="2577023" y="5029200"/>
            <a:ext cx="368084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キャラを動かして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絵をかいてみよう</a:t>
            </a:r>
          </a:p>
        </p:txBody>
      </p:sp>
    </p:spTree>
    <p:extLst>
      <p:ext uri="{BB962C8B-B14F-4D97-AF65-F5344CB8AC3E}">
        <p14:creationId xmlns:p14="http://schemas.microsoft.com/office/powerpoint/2010/main" val="115962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07BABEF-F3C2-483D-A938-24AD6DA101E6}"/>
              </a:ext>
            </a:extLst>
          </p:cNvPr>
          <p:cNvSpPr/>
          <p:nvPr/>
        </p:nvSpPr>
        <p:spPr bwMode="auto">
          <a:xfrm>
            <a:off x="8229600" y="4015668"/>
            <a:ext cx="1143000" cy="762000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81000" y="2362200"/>
            <a:ext cx="8458200" cy="533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LET [28],29,28,31,30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5829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）動く方向を逆にする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15439" y="3048000"/>
            <a:ext cx="25131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15</a:t>
            </a:r>
            <a:r>
              <a:rPr lang="ja-JP" altLang="en-US" sz="3200" dirty="0"/>
              <a:t>行を入力</a:t>
            </a: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A9A9EF70-7D3B-401E-86E6-EB3AABD6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96" y="4114800"/>
            <a:ext cx="9105904" cy="533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K&gt;27 AND K&lt;32 D=[K]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5AEA14-11D7-423C-B661-FF1A505026BB}"/>
              </a:ext>
            </a:extLst>
          </p:cNvPr>
          <p:cNvSpPr txBox="1"/>
          <p:nvPr/>
        </p:nvSpPr>
        <p:spPr>
          <a:xfrm>
            <a:off x="3020163" y="4976335"/>
            <a:ext cx="3179873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30</a:t>
            </a:r>
            <a:r>
              <a:rPr lang="ja-JP" altLang="en-US" sz="3200" dirty="0"/>
              <a:t>行を一部改造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3AA7848D-B9BC-41CC-89C3-61E3DCB2B702}"/>
              </a:ext>
            </a:extLst>
          </p:cNvPr>
          <p:cNvSpPr/>
          <p:nvPr/>
        </p:nvSpPr>
        <p:spPr bwMode="auto">
          <a:xfrm>
            <a:off x="6934200" y="5202078"/>
            <a:ext cx="2438400" cy="533400"/>
          </a:xfrm>
          <a:prstGeom prst="wedgeRoundRectCallout">
            <a:avLst>
              <a:gd name="adj1" fmla="val 28781"/>
              <a:gd name="adj2" fmla="val -1215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K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に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[ ]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をつける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花, 鳥, 水鳥 が含まれている画像&#10;&#10;自動的に生成された説明">
            <a:extLst>
              <a:ext uri="{FF2B5EF4-FFF2-40B4-BE49-F238E27FC236}">
                <a16:creationId xmlns:a16="http://schemas.microsoft.com/office/drawing/2014/main" id="{A4C47C2A-2917-490E-BD57-74B1A2C96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8" y="1371600"/>
            <a:ext cx="6933333" cy="53079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448300" y="1752600"/>
            <a:ext cx="3429000" cy="1066800"/>
          </a:xfrm>
          <a:prstGeom prst="wedgeRoundRectCallout">
            <a:avLst>
              <a:gd name="adj1" fmla="val -68290"/>
              <a:gd name="adj2" fmla="val 4567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キャラが矢印キーの方向へ動く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05678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10114</TotalTime>
  <Words>584</Words>
  <Application>Microsoft Office PowerPoint</Application>
  <PresentationFormat>A4 210 x 297 mm</PresentationFormat>
  <Paragraphs>109</Paragraphs>
  <Slides>16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1993</cp:revision>
  <cp:lastPrinted>2020-03-03T01:47:09Z</cp:lastPrinted>
  <dcterms:created xsi:type="dcterms:W3CDTF">1601-01-01T00:00:00Z</dcterms:created>
  <dcterms:modified xsi:type="dcterms:W3CDTF">2020-04-30T04:14:39Z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