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655" r:id="rId2"/>
    <p:sldId id="646" r:id="rId3"/>
    <p:sldId id="654" r:id="rId4"/>
    <p:sldId id="676" r:id="rId5"/>
    <p:sldId id="656" r:id="rId6"/>
    <p:sldId id="647" r:id="rId7"/>
    <p:sldId id="657" r:id="rId8"/>
    <p:sldId id="648" r:id="rId9"/>
    <p:sldId id="658" r:id="rId10"/>
    <p:sldId id="649" r:id="rId11"/>
    <p:sldId id="670" r:id="rId12"/>
    <p:sldId id="677" r:id="rId13"/>
    <p:sldId id="634" r:id="rId14"/>
    <p:sldId id="678" r:id="rId15"/>
    <p:sldId id="675" r:id="rId16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395DF-B99F-4994-A289-5155504B4FF6}" v="135" dt="2020-03-05T14:24:51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3653" autoAdjust="0"/>
  </p:normalViewPr>
  <p:slideViewPr>
    <p:cSldViewPr>
      <p:cViewPr varScale="1">
        <p:scale>
          <a:sx n="106" d="100"/>
          <a:sy n="106" d="100"/>
        </p:scale>
        <p:origin x="138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BA5395DF-B99F-4994-A289-5155504B4FF6}"/>
    <pc:docChg chg="undo custSel modSld">
      <pc:chgData name="Saito Shiro" userId="b2a17ba2fd642e30" providerId="LiveId" clId="{BA5395DF-B99F-4994-A289-5155504B4FF6}" dt="2020-03-05T14:25:48.451" v="937" actId="1582"/>
      <pc:docMkLst>
        <pc:docMk/>
      </pc:docMkLst>
      <pc:sldChg chg="delSp modSp mod">
        <pc:chgData name="Saito Shiro" userId="b2a17ba2fd642e30" providerId="LiveId" clId="{BA5395DF-B99F-4994-A289-5155504B4FF6}" dt="2020-03-05T14:19:55.991" v="810" actId="1076"/>
        <pc:sldMkLst>
          <pc:docMk/>
          <pc:sldMk cId="2927130682" sldId="638"/>
        </pc:sldMkLst>
        <pc:spChg chg="mod">
          <ac:chgData name="Saito Shiro" userId="b2a17ba2fd642e30" providerId="LiveId" clId="{BA5395DF-B99F-4994-A289-5155504B4FF6}" dt="2020-03-05T14:19:55.991" v="810" actId="1076"/>
          <ac:spMkLst>
            <pc:docMk/>
            <pc:sldMk cId="2927130682" sldId="638"/>
            <ac:spMk id="2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8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8:34.537" v="805" actId="478"/>
          <ac:spMkLst>
            <pc:docMk/>
            <pc:sldMk cId="2927130682" sldId="638"/>
            <ac:spMk id="9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8:31.043" v="804" actId="14100"/>
          <ac:spMkLst>
            <pc:docMk/>
            <pc:sldMk cId="2927130682" sldId="638"/>
            <ac:spMk id="19" creationId="{00000000-0000-0000-0000-000000000000}"/>
          </ac:spMkLst>
        </pc:spChg>
        <pc:grpChg chg="del">
          <ac:chgData name="Saito Shiro" userId="b2a17ba2fd642e30" providerId="LiveId" clId="{BA5395DF-B99F-4994-A289-5155504B4FF6}" dt="2020-03-05T14:18:37.363" v="806" actId="478"/>
          <ac:grpSpMkLst>
            <pc:docMk/>
            <pc:sldMk cId="2927130682" sldId="638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3:11:50.047" v="169"/>
        <pc:sldMkLst>
          <pc:docMk/>
          <pc:sldMk cId="1108723381" sldId="646"/>
        </pc:sldMkLst>
        <pc:spChg chg="mod">
          <ac:chgData name="Saito Shiro" userId="b2a17ba2fd642e30" providerId="LiveId" clId="{BA5395DF-B99F-4994-A289-5155504B4FF6}" dt="2020-03-05T13:11:50.047" v="16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10:44.904" v="50" actId="478"/>
          <ac:picMkLst>
            <pc:docMk/>
            <pc:sldMk cId="1108723381" sldId="646"/>
            <ac:picMk id="2" creationId="{00000000-0000-0000-0000-000000000000}"/>
          </ac:picMkLst>
        </pc:picChg>
        <pc:picChg chg="mod">
          <ac:chgData name="Saito Shiro" userId="b2a17ba2fd642e30" providerId="LiveId" clId="{BA5395DF-B99F-4994-A289-5155504B4FF6}" dt="2020-03-05T13:11:02.013" v="57" actId="1076"/>
          <ac:picMkLst>
            <pc:docMk/>
            <pc:sldMk cId="1108723381" sldId="646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11:04.171" v="58" actId="1076"/>
          <ac:picMkLst>
            <pc:docMk/>
            <pc:sldMk cId="1108723381" sldId="646"/>
            <ac:picMk id="6" creationId="{A4E69CB2-3132-40F2-BBCF-C24007DC2564}"/>
          </ac:picMkLst>
        </pc:picChg>
      </pc:sldChg>
      <pc:sldChg chg="addSp delSp modSp mod">
        <pc:chgData name="Saito Shiro" userId="b2a17ba2fd642e30" providerId="LiveId" clId="{BA5395DF-B99F-4994-A289-5155504B4FF6}" dt="2020-03-05T14:07:57.267" v="627" actId="1076"/>
        <pc:sldMkLst>
          <pc:docMk/>
          <pc:sldMk cId="285977191" sldId="647"/>
        </pc:sldMkLst>
        <pc:spChg chg="mod">
          <ac:chgData name="Saito Shiro" userId="b2a17ba2fd642e30" providerId="LiveId" clId="{BA5395DF-B99F-4994-A289-5155504B4FF6}" dt="2020-03-05T13:55:40.284" v="423" actId="1035"/>
          <ac:spMkLst>
            <pc:docMk/>
            <pc:sldMk cId="285977191" sldId="647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54:33.401" v="389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7:57.267" v="627" actId="1076"/>
          <ac:picMkLst>
            <pc:docMk/>
            <pc:sldMk cId="285977191" sldId="647"/>
            <ac:picMk id="7" creationId="{7EA6A0F0-61EA-4F24-ACAF-70E6AB3E25F5}"/>
          </ac:picMkLst>
        </pc:picChg>
      </pc:sldChg>
      <pc:sldChg chg="addSp delSp modSp mod">
        <pc:chgData name="Saito Shiro" userId="b2a17ba2fd642e30" providerId="LiveId" clId="{BA5395DF-B99F-4994-A289-5155504B4FF6}" dt="2020-03-05T14:07:32.139" v="621" actId="1076"/>
        <pc:sldMkLst>
          <pc:docMk/>
          <pc:sldMk cId="987084312" sldId="648"/>
        </pc:sldMkLst>
        <pc:spChg chg="mod">
          <ac:chgData name="Saito Shiro" userId="b2a17ba2fd642e30" providerId="LiveId" clId="{BA5395DF-B99F-4994-A289-5155504B4FF6}" dt="2020-03-05T14:06:38.621" v="556" actId="1076"/>
          <ac:spMkLst>
            <pc:docMk/>
            <pc:sldMk cId="987084312" sldId="648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32.139" v="621" actId="1076"/>
          <ac:spMkLst>
            <pc:docMk/>
            <pc:sldMk cId="987084312" sldId="648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03.635" v="562" actId="14100"/>
          <ac:spMkLst>
            <pc:docMk/>
            <pc:sldMk cId="987084312" sldId="648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06:22.659" v="551" actId="478"/>
          <ac:picMkLst>
            <pc:docMk/>
            <pc:sldMk cId="987084312" sldId="648"/>
            <ac:picMk id="6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6:56.518" v="560" actId="167"/>
          <ac:picMkLst>
            <pc:docMk/>
            <pc:sldMk cId="987084312" sldId="648"/>
            <ac:picMk id="7" creationId="{B16F43A8-4220-4006-9A43-9D02370C3B8E}"/>
          </ac:picMkLst>
        </pc:picChg>
      </pc:sldChg>
      <pc:sldChg chg="addSp delSp modSp mod">
        <pc:chgData name="Saito Shiro" userId="b2a17ba2fd642e30" providerId="LiveId" clId="{BA5395DF-B99F-4994-A289-5155504B4FF6}" dt="2020-03-05T14:17:40.411" v="765" actId="1076"/>
        <pc:sldMkLst>
          <pc:docMk/>
          <pc:sldMk cId="3162853366" sldId="649"/>
        </pc:sldMkLst>
        <pc:spChg chg="mod">
          <ac:chgData name="Saito Shiro" userId="b2a17ba2fd642e30" providerId="LiveId" clId="{BA5395DF-B99F-4994-A289-5155504B4FF6}" dt="2020-03-05T14:15:42.592" v="713" actId="1076"/>
          <ac:spMkLst>
            <pc:docMk/>
            <pc:sldMk cId="3162853366" sldId="649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7:40.411" v="765" actId="1076"/>
          <ac:spMkLst>
            <pc:docMk/>
            <pc:sldMk cId="3162853366" sldId="649"/>
            <ac:spMk id="4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15:44.044" v="714" actId="478"/>
          <ac:picMkLst>
            <pc:docMk/>
            <pc:sldMk cId="3162853366" sldId="649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17:36.153" v="764" actId="1076"/>
          <ac:picMkLst>
            <pc:docMk/>
            <pc:sldMk cId="3162853366" sldId="649"/>
            <ac:picMk id="6" creationId="{D5A71738-8F5B-4752-9B48-229470FA964B}"/>
          </ac:picMkLst>
        </pc:picChg>
      </pc:sldChg>
      <pc:sldChg chg="addSp delSp modSp mod">
        <pc:chgData name="Saito Shiro" userId="b2a17ba2fd642e30" providerId="LiveId" clId="{BA5395DF-B99F-4994-A289-5155504B4FF6}" dt="2020-03-05T14:25:48.451" v="937" actId="1582"/>
        <pc:sldMkLst>
          <pc:docMk/>
          <pc:sldMk cId="3402066421" sldId="650"/>
        </pc:sldMkLst>
        <pc:spChg chg="mod">
          <ac:chgData name="Saito Shiro" userId="b2a17ba2fd642e30" providerId="LiveId" clId="{BA5395DF-B99F-4994-A289-5155504B4FF6}" dt="2020-03-05T14:21:58.595" v="811" actId="1076"/>
          <ac:spMkLst>
            <pc:docMk/>
            <pc:sldMk cId="3402066421" sldId="650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22:30.325" v="887" actId="6549"/>
          <ac:spMkLst>
            <pc:docMk/>
            <pc:sldMk cId="3402066421" sldId="650"/>
            <ac:spMk id="4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25:48.451" v="937" actId="1582"/>
          <ac:spMkLst>
            <pc:docMk/>
            <pc:sldMk cId="3402066421" sldId="650"/>
            <ac:spMk id="7" creationId="{7C750FA2-5543-43BC-A3A0-E9067F05A51A}"/>
          </ac:spMkLst>
        </pc:spChg>
        <pc:spChg chg="add mod">
          <ac:chgData name="Saito Shiro" userId="b2a17ba2fd642e30" providerId="LiveId" clId="{BA5395DF-B99F-4994-A289-5155504B4FF6}" dt="2020-03-05T14:24:44.800" v="921" actId="1036"/>
          <ac:spMkLst>
            <pc:docMk/>
            <pc:sldMk cId="3402066421" sldId="650"/>
            <ac:spMk id="8" creationId="{747108E9-709F-422A-B95B-FA628D69B906}"/>
          </ac:spMkLst>
        </pc:spChg>
        <pc:spChg chg="add del">
          <ac:chgData name="Saito Shiro" userId="b2a17ba2fd642e30" providerId="LiveId" clId="{BA5395DF-B99F-4994-A289-5155504B4FF6}" dt="2020-03-05T14:24:36.350" v="912" actId="478"/>
          <ac:spMkLst>
            <pc:docMk/>
            <pc:sldMk cId="3402066421" sldId="650"/>
            <ac:spMk id="9" creationId="{DF168204-7D84-44AE-B4AE-0EF8695207AA}"/>
          </ac:spMkLst>
        </pc:spChg>
        <pc:spChg chg="add mod">
          <ac:chgData name="Saito Shiro" userId="b2a17ba2fd642e30" providerId="LiveId" clId="{BA5395DF-B99F-4994-A289-5155504B4FF6}" dt="2020-03-05T14:25:08.443" v="936" actId="1038"/>
          <ac:spMkLst>
            <pc:docMk/>
            <pc:sldMk cId="3402066421" sldId="650"/>
            <ac:spMk id="10" creationId="{515C0F80-AFD7-4DA4-83AD-EFE03519709A}"/>
          </ac:spMkLst>
        </pc:spChg>
        <pc:picChg chg="del">
          <ac:chgData name="Saito Shiro" userId="b2a17ba2fd642e30" providerId="LiveId" clId="{BA5395DF-B99F-4994-A289-5155504B4FF6}" dt="2020-03-05T14:22:00.563" v="812" actId="478"/>
          <ac:picMkLst>
            <pc:docMk/>
            <pc:sldMk cId="3402066421" sldId="650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22:17.136" v="818" actId="1076"/>
          <ac:picMkLst>
            <pc:docMk/>
            <pc:sldMk cId="3402066421" sldId="650"/>
            <ac:picMk id="6" creationId="{D06B0A6F-DD5B-41D4-85BC-16E295F95014}"/>
          </ac:picMkLst>
        </pc:picChg>
      </pc:sldChg>
      <pc:sldChg chg="addSp delSp modSp mod">
        <pc:chgData name="Saito Shiro" userId="b2a17ba2fd642e30" providerId="LiveId" clId="{BA5395DF-B99F-4994-A289-5155504B4FF6}" dt="2020-03-05T13:40:07.817" v="359" actId="1076"/>
        <pc:sldMkLst>
          <pc:docMk/>
          <pc:sldMk cId="1694590244" sldId="654"/>
        </pc:sldMkLst>
        <pc:picChg chg="del">
          <ac:chgData name="Saito Shiro" userId="b2a17ba2fd642e30" providerId="LiveId" clId="{BA5395DF-B99F-4994-A289-5155504B4FF6}" dt="2020-03-05T13:37:34.993" v="352" actId="478"/>
          <ac:picMkLst>
            <pc:docMk/>
            <pc:sldMk cId="1694590244" sldId="654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40:07.817" v="359" actId="1076"/>
          <ac:picMkLst>
            <pc:docMk/>
            <pc:sldMk cId="1694590244" sldId="654"/>
            <ac:picMk id="6" creationId="{88AC1C2A-F5C2-42B6-9E9E-0B106D1753DD}"/>
          </ac:picMkLst>
        </pc:picChg>
      </pc:sldChg>
      <pc:sldChg chg="modSp mod">
        <pc:chgData name="Saito Shiro" userId="b2a17ba2fd642e30" providerId="LiveId" clId="{BA5395DF-B99F-4994-A289-5155504B4FF6}" dt="2020-03-05T13:10:38.727" v="49" actId="6549"/>
        <pc:sldMkLst>
          <pc:docMk/>
          <pc:sldMk cId="1886344369" sldId="655"/>
        </pc:sldMkLst>
        <pc:spChg chg="mod">
          <ac:chgData name="Saito Shiro" userId="b2a17ba2fd642e30" providerId="LiveId" clId="{BA5395DF-B99F-4994-A289-5155504B4FF6}" dt="2020-03-05T13:10:38.727" v="49" actId="6549"/>
          <ac:spMkLst>
            <pc:docMk/>
            <pc:sldMk cId="1886344369" sldId="655"/>
            <ac:spMk id="4" creationId="{00000000-0000-0000-0000-000000000000}"/>
          </ac:spMkLst>
        </pc:spChg>
      </pc:sldChg>
      <pc:sldChg chg="addSp delSp modSp mod">
        <pc:chgData name="Saito Shiro" userId="b2a17ba2fd642e30" providerId="LiveId" clId="{BA5395DF-B99F-4994-A289-5155504B4FF6}" dt="2020-03-05T14:02:07.576" v="514" actId="14100"/>
        <pc:sldMkLst>
          <pc:docMk/>
          <pc:sldMk cId="1191044750" sldId="656"/>
        </pc:sldMkLst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54.906" v="388"/>
          <ac:spMkLst>
            <pc:docMk/>
            <pc:sldMk cId="1191044750" sldId="656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5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6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49.246" v="385" actId="1076"/>
          <ac:spMkLst>
            <pc:docMk/>
            <pc:sldMk cId="1191044750" sldId="656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10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2:07.576" v="514" actId="14100"/>
          <ac:spMkLst>
            <pc:docMk/>
            <pc:sldMk cId="1191044750" sldId="656"/>
            <ac:spMk id="11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2.340" v="345" actId="478"/>
          <ac:spMkLst>
            <pc:docMk/>
            <pc:sldMk cId="1191044750" sldId="656"/>
            <ac:spMk id="12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6.008" v="346" actId="478"/>
          <ac:spMkLst>
            <pc:docMk/>
            <pc:sldMk cId="1191044750" sldId="656"/>
            <ac:spMk id="13" creationId="{00000000-0000-0000-0000-000000000000}"/>
          </ac:spMkLst>
        </pc:spChg>
        <pc:spChg chg="add mod ord">
          <ac:chgData name="Saito Shiro" userId="b2a17ba2fd642e30" providerId="LiveId" clId="{BA5395DF-B99F-4994-A289-5155504B4FF6}" dt="2020-03-05T13:57:52.793" v="434" actId="14100"/>
          <ac:spMkLst>
            <pc:docMk/>
            <pc:sldMk cId="1191044750" sldId="656"/>
            <ac:spMk id="19" creationId="{9F541BF1-61E1-475C-AF12-8C2C51EC429C}"/>
          </ac:spMkLst>
        </pc:spChg>
        <pc:spChg chg="add mod">
          <ac:chgData name="Saito Shiro" userId="b2a17ba2fd642e30" providerId="LiveId" clId="{BA5395DF-B99F-4994-A289-5155504B4FF6}" dt="2020-03-05T13:41:43.751" v="384" actId="1076"/>
          <ac:spMkLst>
            <pc:docMk/>
            <pc:sldMk cId="1191044750" sldId="656"/>
            <ac:spMk id="20" creationId="{93162BED-D8A8-4B63-8822-4FB6D402FF68}"/>
          </ac:spMkLst>
        </pc:spChg>
        <pc:spChg chg="add 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1" creationId="{F039F341-B4E8-40B8-A924-2188225DFFC0}"/>
          </ac:spMkLst>
        </pc:spChg>
        <pc:spChg chg="add del mod">
          <ac:chgData name="Saito Shiro" userId="b2a17ba2fd642e30" providerId="LiveId" clId="{BA5395DF-B99F-4994-A289-5155504B4FF6}" dt="2020-03-05T13:17:35.698" v="331" actId="478"/>
          <ac:spMkLst>
            <pc:docMk/>
            <pc:sldMk cId="1191044750" sldId="656"/>
            <ac:spMk id="22" creationId="{B2929603-7378-4929-A147-42C3EDBBFA8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3" creationId="{DF536CB9-5B89-42D3-8390-3F2BD38B7DE6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4" creationId="{AF25519C-02D0-412C-A873-A4D7DD4BD52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5" creationId="{240849F8-36EC-4C2E-9CC5-F9F1B248825E}"/>
          </ac:spMkLst>
        </pc:spChg>
        <pc:grpChg chg="del">
          <ac:chgData name="Saito Shiro" userId="b2a17ba2fd642e30" providerId="LiveId" clId="{BA5395DF-B99F-4994-A289-5155504B4FF6}" dt="2020-03-05T13:12:48.473" v="185" actId="478"/>
          <ac:grpSpMkLst>
            <pc:docMk/>
            <pc:sldMk cId="1191044750" sldId="656"/>
            <ac:grpSpMk id="15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03:44.354" v="548" actId="1035"/>
        <pc:sldMkLst>
          <pc:docMk/>
          <pc:sldMk cId="1013709948" sldId="657"/>
        </pc:sldMkLst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1" creationId="{58EE8E09-5265-471C-8D5F-68D6177A985E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3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4" creationId="{10123754-BBF1-41FA-A8AD-BD5C5A3B2A9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5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6" creationId="{2C2D46D0-C466-4921-9B75-671738000F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7" creationId="{4EE8E919-C0DC-442F-8C3E-4FEBC2E932D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8" creationId="{028D09CD-73F2-43E6-94FE-C0588D01C3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9" creationId="{EA4DD64F-20D8-4904-BB38-FB195F7194E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0" creationId="{CBA828D3-31B5-4506-9C8D-C0F3364CBF2F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1" creationId="{4BFE1DF4-82B7-4F0A-8772-A9C481B11F02}"/>
          </ac:spMkLst>
        </pc:spChg>
        <pc:grpChg chg="del">
          <ac:chgData name="Saito Shiro" userId="b2a17ba2fd642e30" providerId="LiveId" clId="{BA5395DF-B99F-4994-A289-5155504B4FF6}" dt="2020-03-05T13:59:11.965" v="473" actId="478"/>
          <ac:grpSpMkLst>
            <pc:docMk/>
            <pc:sldMk cId="1013709948" sldId="657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13:38.908" v="712" actId="478"/>
        <pc:sldMkLst>
          <pc:docMk/>
          <pc:sldMk cId="4084599863" sldId="658"/>
        </pc:sldMkLst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3:32.807" v="710" actId="1076"/>
          <ac:spMkLst>
            <pc:docMk/>
            <pc:sldMk cId="4084599863" sldId="658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0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5.827" v="711" actId="478"/>
          <ac:spMkLst>
            <pc:docMk/>
            <pc:sldMk cId="4084599863" sldId="658"/>
            <ac:spMk id="11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5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6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7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41.447" v="707" actId="1076"/>
          <ac:spMkLst>
            <pc:docMk/>
            <pc:sldMk cId="4084599863" sldId="658"/>
            <ac:spMk id="19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8" creationId="{B7B90BEC-BB9A-4513-872B-C36FBBA71F66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9" creationId="{E4A409FB-3DF4-46A7-8B5D-4DB997D2D8A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0" creationId="{2D5A395D-F33D-413E-A293-7B605809F73C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1" creationId="{DA125608-7247-441C-9BA7-C852FF16016A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2" creationId="{A0E955F5-D64F-4510-BBCB-C58621C22D2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3" creationId="{9BFA84F8-9274-4018-A112-41C5D0EE3CD4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4" creationId="{62B89845-404E-436B-A630-1B3157D9D3C0}"/>
          </ac:spMkLst>
        </pc:spChg>
        <pc:grpChg chg="del">
          <ac:chgData name="Saito Shiro" userId="b2a17ba2fd642e30" providerId="LiveId" clId="{BA5395DF-B99F-4994-A289-5155504B4FF6}" dt="2020-03-05T14:08:44.172" v="657" actId="478"/>
          <ac:grpSpMkLst>
            <pc:docMk/>
            <pc:sldMk cId="4084599863" sldId="658"/>
            <ac:grpSpMk id="20" creationId="{00000000-0000-0000-0000-000000000000}"/>
          </ac:grpSpMkLst>
        </pc:grpChg>
        <pc:grpChg chg="del">
          <ac:chgData name="Saito Shiro" userId="b2a17ba2fd642e30" providerId="LiveId" clId="{BA5395DF-B99F-4994-A289-5155504B4FF6}" dt="2020-03-05T14:08:47.804" v="658" actId="478"/>
          <ac:grpSpMkLst>
            <pc:docMk/>
            <pc:sldMk cId="4084599863" sldId="658"/>
            <ac:grpSpMk id="24" creationId="{00000000-0000-0000-0000-000000000000}"/>
          </ac:grpSpMkLst>
        </pc:grpChg>
      </pc:sldChg>
    </pc:docChg>
  </pc:docChgLst>
  <pc:docChgLst>
    <pc:chgData name="Saito Shiro" userId="b2a17ba2fd642e30" providerId="LiveId" clId="{3C20B79A-1C8F-4493-98E9-2D61CC48EE39}"/>
    <pc:docChg chg="addSld delSld modSld">
      <pc:chgData name="Saito Shiro" userId="b2a17ba2fd642e30" providerId="LiveId" clId="{3C20B79A-1C8F-4493-98E9-2D61CC48EE39}" dt="2020-03-03T12:28:00.555" v="11" actId="47"/>
      <pc:docMkLst>
        <pc:docMk/>
      </pc:docMkLst>
      <pc:sldChg chg="del">
        <pc:chgData name="Saito Shiro" userId="b2a17ba2fd642e30" providerId="LiveId" clId="{3C20B79A-1C8F-4493-98E9-2D61CC48EE39}" dt="2020-03-03T12:25:22.363" v="1" actId="47"/>
        <pc:sldMkLst>
          <pc:docMk/>
          <pc:sldMk cId="3755346429" sldId="633"/>
        </pc:sldMkLst>
      </pc:sldChg>
      <pc:sldChg chg="del">
        <pc:chgData name="Saito Shiro" userId="b2a17ba2fd642e30" providerId="LiveId" clId="{3C20B79A-1C8F-4493-98E9-2D61CC48EE39}" dt="2020-03-03T12:25:47.963" v="3" actId="47"/>
        <pc:sldMkLst>
          <pc:docMk/>
          <pc:sldMk cId="46501131" sldId="635"/>
        </pc:sldMkLst>
      </pc:sldChg>
      <pc:sldChg chg="del">
        <pc:chgData name="Saito Shiro" userId="b2a17ba2fd642e30" providerId="LiveId" clId="{3C20B79A-1C8F-4493-98E9-2D61CC48EE39}" dt="2020-03-03T12:26:14.335" v="5" actId="47"/>
        <pc:sldMkLst>
          <pc:docMk/>
          <pc:sldMk cId="1276075072" sldId="636"/>
        </pc:sldMkLst>
      </pc:sldChg>
      <pc:sldChg chg="del">
        <pc:chgData name="Saito Shiro" userId="b2a17ba2fd642e30" providerId="LiveId" clId="{3C20B79A-1C8F-4493-98E9-2D61CC48EE39}" dt="2020-03-03T12:26:37.455" v="7" actId="47"/>
        <pc:sldMkLst>
          <pc:docMk/>
          <pc:sldMk cId="3617240978" sldId="637"/>
        </pc:sldMkLst>
      </pc:sldChg>
      <pc:sldChg chg="del">
        <pc:chgData name="Saito Shiro" userId="b2a17ba2fd642e30" providerId="LiveId" clId="{3C20B79A-1C8F-4493-98E9-2D61CC48EE39}" dt="2020-03-03T12:27:15.581" v="9" actId="47"/>
        <pc:sldMkLst>
          <pc:docMk/>
          <pc:sldMk cId="258914408" sldId="640"/>
        </pc:sldMkLst>
      </pc:sldChg>
      <pc:sldChg chg="del">
        <pc:chgData name="Saito Shiro" userId="b2a17ba2fd642e30" providerId="LiveId" clId="{3C20B79A-1C8F-4493-98E9-2D61CC48EE39}" dt="2020-03-03T12:28:00.555" v="11" actId="47"/>
        <pc:sldMkLst>
          <pc:docMk/>
          <pc:sldMk cId="2699526981" sldId="641"/>
        </pc:sldMkLst>
      </pc:sldChg>
      <pc:sldChg chg="add">
        <pc:chgData name="Saito Shiro" userId="b2a17ba2fd642e30" providerId="LiveId" clId="{3C20B79A-1C8F-4493-98E9-2D61CC48EE39}" dt="2020-03-03T12:25:19.802" v="0"/>
        <pc:sldMkLst>
          <pc:docMk/>
          <pc:sldMk cId="1886344369" sldId="655"/>
        </pc:sldMkLst>
      </pc:sldChg>
      <pc:sldChg chg="add">
        <pc:chgData name="Saito Shiro" userId="b2a17ba2fd642e30" providerId="LiveId" clId="{3C20B79A-1C8F-4493-98E9-2D61CC48EE39}" dt="2020-03-03T12:25:43.676" v="2"/>
        <pc:sldMkLst>
          <pc:docMk/>
          <pc:sldMk cId="1191044750" sldId="656"/>
        </pc:sldMkLst>
      </pc:sldChg>
      <pc:sldChg chg="add">
        <pc:chgData name="Saito Shiro" userId="b2a17ba2fd642e30" providerId="LiveId" clId="{3C20B79A-1C8F-4493-98E9-2D61CC48EE39}" dt="2020-03-03T12:26:10.851" v="4"/>
        <pc:sldMkLst>
          <pc:docMk/>
          <pc:sldMk cId="1013709948" sldId="657"/>
        </pc:sldMkLst>
      </pc:sldChg>
      <pc:sldChg chg="add">
        <pc:chgData name="Saito Shiro" userId="b2a17ba2fd642e30" providerId="LiveId" clId="{3C20B79A-1C8F-4493-98E9-2D61CC48EE39}" dt="2020-03-03T12:26:34.329" v="6"/>
        <pc:sldMkLst>
          <pc:docMk/>
          <pc:sldMk cId="4084599863" sldId="658"/>
        </pc:sldMkLst>
      </pc:sldChg>
      <pc:sldChg chg="add">
        <pc:chgData name="Saito Shiro" userId="b2a17ba2fd642e30" providerId="LiveId" clId="{3C20B79A-1C8F-4493-98E9-2D61CC48EE39}" dt="2020-03-03T12:27:12.759" v="8"/>
        <pc:sldMkLst>
          <pc:docMk/>
          <pc:sldMk cId="3122587890" sldId="659"/>
        </pc:sldMkLst>
      </pc:sldChg>
      <pc:sldChg chg="add">
        <pc:chgData name="Saito Shiro" userId="b2a17ba2fd642e30" providerId="LiveId" clId="{3C20B79A-1C8F-4493-98E9-2D61CC48EE39}" dt="2020-03-03T12:27:51.264" v="10"/>
        <pc:sldMkLst>
          <pc:docMk/>
          <pc:sldMk cId="1536445581" sldId="6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49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5" y="5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2020/4/7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6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5" y="9720836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3525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13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14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19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981200" y="2438400"/>
            <a:ext cx="6248400" cy="1938992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000" dirty="0" smtClean="0">
                <a:solidFill>
                  <a:srgbClr val="3366FF"/>
                </a:solidFill>
              </a:rPr>
              <a:t>8</a:t>
            </a:r>
            <a:r>
              <a:rPr lang="ja-JP" altLang="en-US" sz="6000" dirty="0" smtClean="0">
                <a:solidFill>
                  <a:srgbClr val="3366FF"/>
                </a:solidFill>
              </a:rPr>
              <a:t>パズルゲームを</a:t>
            </a:r>
            <a:endParaRPr lang="en-US" altLang="ja-JP" sz="60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04793" y="6324599"/>
            <a:ext cx="5601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上田市マルチメディア情報センター／十勇士パソコンクラブ／</a:t>
            </a:r>
            <a:r>
              <a:rPr kumimoji="1" lang="en-US" altLang="ja-JP" sz="1400" dirty="0" smtClean="0"/>
              <a:t>PCN</a:t>
            </a:r>
            <a:r>
              <a:rPr kumimoji="1" lang="ja-JP" altLang="en-US" sz="1400" dirty="0" smtClean="0"/>
              <a:t>上田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8634436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859" y="1295400"/>
            <a:ext cx="6146365" cy="471071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11188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91000" y="1371600"/>
            <a:ext cx="2651688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しばらく待つ</a:t>
            </a:r>
            <a:r>
              <a:rPr lang="ja-JP" altLang="en-US" sz="2800" dirty="0" smtClean="0"/>
              <a:t>と</a:t>
            </a:r>
            <a:endParaRPr lang="en-US" altLang="ja-JP" sz="2800" dirty="0" smtClean="0"/>
          </a:p>
          <a:p>
            <a:r>
              <a:rPr lang="ja-JP" altLang="en-US" sz="2800" dirty="0" smtClean="0"/>
              <a:t>数字パネルが</a:t>
            </a:r>
            <a:endParaRPr lang="en-US" altLang="ja-JP" sz="2800" dirty="0" smtClean="0"/>
          </a:p>
          <a:p>
            <a:r>
              <a:rPr lang="ja-JP" altLang="en-US" sz="2800" dirty="0" smtClean="0"/>
              <a:t>シャッフルされる</a:t>
            </a:r>
            <a:endParaRPr lang="en-US" altLang="ja-JP" sz="2800" dirty="0" smtClean="0"/>
          </a:p>
        </p:txBody>
      </p:sp>
      <p:sp>
        <p:nvSpPr>
          <p:cNvPr id="10" name="下矢印 9"/>
          <p:cNvSpPr/>
          <p:nvPr/>
        </p:nvSpPr>
        <p:spPr bwMode="auto">
          <a:xfrm rot="5400000">
            <a:off x="3375002" y="1547183"/>
            <a:ext cx="457200" cy="80640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下矢印 10"/>
          <p:cNvSpPr/>
          <p:nvPr/>
        </p:nvSpPr>
        <p:spPr bwMode="auto">
          <a:xfrm rot="5400000">
            <a:off x="3375002" y="2720998"/>
            <a:ext cx="457200" cy="80640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91000" y="2917687"/>
            <a:ext cx="2470548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en-US" altLang="ja-JP" sz="2800" dirty="0" err="1" smtClean="0"/>
              <a:t>IchigoJam</a:t>
            </a:r>
            <a:r>
              <a:rPr lang="ja-JP" altLang="en-US" sz="2800" dirty="0" smtClean="0"/>
              <a:t>が</a:t>
            </a:r>
            <a:endParaRPr lang="en-US" altLang="ja-JP" sz="2800" dirty="0" smtClean="0"/>
          </a:p>
          <a:p>
            <a:r>
              <a:rPr lang="ja-JP" altLang="en-US" sz="2800" dirty="0" smtClean="0"/>
              <a:t>数字パネルを</a:t>
            </a:r>
            <a:endParaRPr lang="en-US" altLang="ja-JP" sz="2800" dirty="0" smtClean="0"/>
          </a:p>
          <a:p>
            <a:r>
              <a:rPr lang="en-US" altLang="ja-JP" sz="2800" dirty="0" smtClean="0"/>
              <a:t>100</a:t>
            </a:r>
            <a:r>
              <a:rPr lang="ja-JP" altLang="en-US" sz="2800" dirty="0" smtClean="0"/>
              <a:t>回動かした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16285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762000" y="609600"/>
            <a:ext cx="78486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）キー入力でパネルを動かす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533400" y="2286000"/>
            <a:ext cx="8763000" cy="2286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@LOOP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K=INKEY()-28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IF K&lt;0 OR K&gt;3 GOTO @LOOP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S=S-1:GSB @M:GSB @P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GOTO @LOOP</a:t>
            </a:r>
          </a:p>
        </p:txBody>
      </p:sp>
    </p:spTree>
    <p:extLst>
      <p:ext uri="{BB962C8B-B14F-4D97-AF65-F5344CB8AC3E}">
        <p14:creationId xmlns:p14="http://schemas.microsoft.com/office/powerpoint/2010/main" val="1768911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909" b="53107"/>
          <a:stretch/>
        </p:blipFill>
        <p:spPr>
          <a:xfrm>
            <a:off x="6019799" y="2223638"/>
            <a:ext cx="1804011" cy="2691326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72" b="50455"/>
          <a:stretch/>
        </p:blipFill>
        <p:spPr>
          <a:xfrm>
            <a:off x="1981200" y="2223638"/>
            <a:ext cx="1752599" cy="269132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11188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91969" y="2471079"/>
            <a:ext cx="156966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←を入力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2376" y="1382332"/>
            <a:ext cx="811953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スペースをやじるしキーで動かす感じで、そうさします</a:t>
            </a:r>
            <a:endParaRPr lang="ja-JP" altLang="en-US" sz="2800" dirty="0"/>
          </a:p>
        </p:txBody>
      </p:sp>
      <p:sp>
        <p:nvSpPr>
          <p:cNvPr id="9" name="右矢印 8"/>
          <p:cNvSpPr/>
          <p:nvPr/>
        </p:nvSpPr>
        <p:spPr bwMode="auto">
          <a:xfrm>
            <a:off x="3886199" y="2901966"/>
            <a:ext cx="1981200" cy="3048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下矢印 9"/>
          <p:cNvSpPr/>
          <p:nvPr/>
        </p:nvSpPr>
        <p:spPr bwMode="auto">
          <a:xfrm rot="10800000">
            <a:off x="6477000" y="4718012"/>
            <a:ext cx="457200" cy="619153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72139" y="5412938"/>
            <a:ext cx="4719562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回数がダウンカウントされる</a:t>
            </a:r>
            <a:endParaRPr lang="en-US" altLang="ja-JP" sz="2800" dirty="0" smtClean="0"/>
          </a:p>
          <a:p>
            <a:r>
              <a:rPr lang="en-US" altLang="ja-JP" sz="2800" dirty="0" smtClean="0"/>
              <a:t>100</a:t>
            </a:r>
            <a:r>
              <a:rPr lang="ja-JP" altLang="en-US" sz="2800" dirty="0" smtClean="0"/>
              <a:t>回いないに数字パネルを</a:t>
            </a:r>
            <a:endParaRPr lang="en-US" altLang="ja-JP" sz="2800" dirty="0" smtClean="0"/>
          </a:p>
          <a:p>
            <a:r>
              <a:rPr lang="ja-JP" altLang="en-US" sz="2800" dirty="0" smtClean="0"/>
              <a:t>そろえられたら、キミの勝ち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2619603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001000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rgbClr val="3366FF"/>
                </a:solidFill>
              </a:rPr>
              <a:t>●</a:t>
            </a:r>
            <a:r>
              <a:rPr lang="en-US" altLang="ja-JP" sz="4400" dirty="0" smtClean="0">
                <a:solidFill>
                  <a:srgbClr val="3366FF"/>
                </a:solidFill>
              </a:rPr>
              <a:t>8</a:t>
            </a:r>
            <a:r>
              <a:rPr lang="ja-JP" altLang="en-US" sz="4400" dirty="0" smtClean="0">
                <a:solidFill>
                  <a:srgbClr val="3366FF"/>
                </a:solidFill>
              </a:rPr>
              <a:t>パズルゲーム</a:t>
            </a:r>
            <a:r>
              <a:rPr lang="ja-JP" altLang="en-US" sz="4400" dirty="0">
                <a:solidFill>
                  <a:srgbClr val="3366FF"/>
                </a:solidFill>
              </a:rPr>
              <a:t>　</a:t>
            </a:r>
            <a:r>
              <a:rPr lang="ja-JP" altLang="en-US" sz="4400" dirty="0" smtClean="0">
                <a:solidFill>
                  <a:srgbClr val="3366FF"/>
                </a:solidFill>
              </a:rPr>
              <a:t>かんせい（</a:t>
            </a:r>
            <a:r>
              <a:rPr lang="en-US" altLang="ja-JP" sz="4400" dirty="0" smtClean="0">
                <a:solidFill>
                  <a:srgbClr val="3366FF"/>
                </a:solidFill>
              </a:rPr>
              <a:t>1</a:t>
            </a:r>
            <a:r>
              <a:rPr lang="ja-JP" altLang="en-US" sz="4400" dirty="0" smtClean="0">
                <a:solidFill>
                  <a:srgbClr val="3366FF"/>
                </a:solidFill>
              </a:rPr>
              <a:t>）</a:t>
            </a:r>
            <a:endParaRPr lang="ja-JP" altLang="en-US" sz="4400" dirty="0">
              <a:solidFill>
                <a:srgbClr val="3366FF"/>
              </a:solidFill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228600" y="1053418"/>
            <a:ext cx="9458504" cy="572838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CLV:VIDEO 3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L=3:J=L-1:M=L*L:N=M-1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FOR I=0 TO </a:t>
            </a:r>
            <a:r>
              <a:rPr kumimoji="0" lang="en-US" altLang="ja-JP" sz="20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N</a:t>
            </a: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[I</a:t>
            </a:r>
            <a:r>
              <a:rPr kumimoji="0" lang="en-US" altLang="ja-JP" sz="20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]=(I+1)%M</a:t>
            </a: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NEXT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GSB @P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X=N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FOR I=1 TO 100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K=RND(4):GSB @M:S=S+1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NEXT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GSB @P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@LOOP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K=INKEY()-28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IF K&lt;0 OR K&gt;3 GOTO @LOOP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S=S-1:GSB @M:GSB @P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GOTO @LOOP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30392" y="1093169"/>
            <a:ext cx="250966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変数と画面の初期設定</a:t>
            </a:r>
            <a:endParaRPr lang="ja-JP" altLang="en-US" sz="1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62554" y="2338637"/>
            <a:ext cx="383310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パネルに</a:t>
            </a:r>
            <a:r>
              <a:rPr lang="en-US" altLang="ja-JP" sz="1800" dirty="0" smtClean="0"/>
              <a:t>1</a:t>
            </a:r>
            <a:r>
              <a:rPr lang="ja-JP" altLang="en-US" sz="1800" dirty="0" smtClean="0"/>
              <a:t>～</a:t>
            </a:r>
            <a:r>
              <a:rPr lang="en-US" altLang="ja-JP" sz="1800" dirty="0" smtClean="0"/>
              <a:t>8</a:t>
            </a:r>
            <a:r>
              <a:rPr lang="ja-JP" altLang="en-US" sz="1800" dirty="0" smtClean="0"/>
              <a:t>の数字をセットして表示</a:t>
            </a:r>
            <a:endParaRPr lang="ja-JP" altLang="en-US" sz="1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98541" y="5032904"/>
            <a:ext cx="130195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ループ開始</a:t>
            </a:r>
            <a:endParaRPr lang="ja-JP" altLang="en-US" sz="1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71719" y="1465597"/>
            <a:ext cx="2057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パネルの初期設定</a:t>
            </a:r>
            <a:endParaRPr lang="ja-JP" altLang="en-US" sz="1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19209" y="3825960"/>
            <a:ext cx="1779653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1800" dirty="0" smtClean="0"/>
              <a:t>数字パネルを</a:t>
            </a:r>
            <a:endParaRPr lang="en-US" altLang="ja-JP" sz="1800" dirty="0" smtClean="0"/>
          </a:p>
          <a:p>
            <a:r>
              <a:rPr lang="en-US" altLang="ja-JP" sz="1800" dirty="0" smtClean="0"/>
              <a:t>100</a:t>
            </a:r>
            <a:r>
              <a:rPr lang="ja-JP" altLang="en-US" sz="1800" dirty="0" smtClean="0"/>
              <a:t>回シャッフル</a:t>
            </a:r>
            <a:endParaRPr lang="ja-JP" altLang="en-US" sz="1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35521" y="6083921"/>
            <a:ext cx="2328241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手数をダウンカウント</a:t>
            </a:r>
            <a:endParaRPr lang="en-US" altLang="ja-JP" sz="1800" dirty="0" smtClean="0"/>
          </a:p>
          <a:p>
            <a:pPr algn="r"/>
            <a:r>
              <a:rPr lang="ja-JP" altLang="en-US" sz="1800" dirty="0" smtClean="0"/>
              <a:t>パネルを移動・表示</a:t>
            </a:r>
            <a:endParaRPr lang="ja-JP" altLang="en-US" sz="1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525586" y="5371184"/>
            <a:ext cx="194613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キー入力読み取り</a:t>
            </a:r>
            <a:endParaRPr lang="ja-JP" altLang="en-US" sz="1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943981" y="6452987"/>
            <a:ext cx="161861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ループここまで</a:t>
            </a:r>
            <a:endParaRPr lang="ja-JP" altLang="en-US" sz="1800" dirty="0"/>
          </a:p>
        </p:txBody>
      </p:sp>
      <p:sp>
        <p:nvSpPr>
          <p:cNvPr id="3" name="右中かっこ 2"/>
          <p:cNvSpPr/>
          <p:nvPr/>
        </p:nvSpPr>
        <p:spPr bwMode="auto">
          <a:xfrm>
            <a:off x="4238487" y="1835447"/>
            <a:ext cx="219213" cy="1298837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" name="右中かっこ 19"/>
          <p:cNvSpPr/>
          <p:nvPr/>
        </p:nvSpPr>
        <p:spPr bwMode="auto">
          <a:xfrm>
            <a:off x="6474943" y="3329118"/>
            <a:ext cx="230657" cy="1547682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001000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rgbClr val="3366FF"/>
                </a:solidFill>
              </a:rPr>
              <a:t>●</a:t>
            </a:r>
            <a:r>
              <a:rPr lang="en-US" altLang="ja-JP" sz="4400" dirty="0" smtClean="0">
                <a:solidFill>
                  <a:srgbClr val="3366FF"/>
                </a:solidFill>
              </a:rPr>
              <a:t>8</a:t>
            </a:r>
            <a:r>
              <a:rPr lang="ja-JP" altLang="en-US" sz="4400" dirty="0" smtClean="0">
                <a:solidFill>
                  <a:srgbClr val="3366FF"/>
                </a:solidFill>
              </a:rPr>
              <a:t>パズルゲーム</a:t>
            </a:r>
            <a:r>
              <a:rPr lang="ja-JP" altLang="en-US" sz="4400" dirty="0">
                <a:solidFill>
                  <a:srgbClr val="3366FF"/>
                </a:solidFill>
              </a:rPr>
              <a:t>　</a:t>
            </a:r>
            <a:r>
              <a:rPr lang="ja-JP" altLang="en-US" sz="4400" dirty="0" smtClean="0">
                <a:solidFill>
                  <a:srgbClr val="3366FF"/>
                </a:solidFill>
              </a:rPr>
              <a:t>かんせい（</a:t>
            </a:r>
            <a:r>
              <a:rPr lang="en-US" altLang="ja-JP" sz="4400" dirty="0" smtClean="0">
                <a:solidFill>
                  <a:srgbClr val="3366FF"/>
                </a:solidFill>
              </a:rPr>
              <a:t>2</a:t>
            </a:r>
            <a:r>
              <a:rPr lang="ja-JP" altLang="en-US" sz="4400" dirty="0" smtClean="0">
                <a:solidFill>
                  <a:srgbClr val="3366FF"/>
                </a:solidFill>
              </a:rPr>
              <a:t>）</a:t>
            </a:r>
            <a:endParaRPr lang="ja-JP" altLang="en-US" sz="4400" dirty="0">
              <a:solidFill>
                <a:srgbClr val="3366FF"/>
              </a:solidFill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228600" y="1153631"/>
            <a:ext cx="9458504" cy="539956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@M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180 Z=X-(K=0)*(X%L&gt;0)+(K=1)*(X%L&lt;J)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190 Z=Z-(K=2)*(X/L&gt;0)*L+(K=3)*(X/L&lt;J)*L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Y=[X]:[X]=[Z]:[Z]=Y:X=Z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RTN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@P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230 CLS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240 FOR I=0 TO N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250 Z=[I]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260 IF Z ?HEX$(Z); ELSE ?" ";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270 IF I%L=J ?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280 NEXT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290 ?:?S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pl-PL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RTN</a:t>
            </a: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91200" y="2240648"/>
            <a:ext cx="377058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キー入力から動かす先の位置を計算</a:t>
            </a:r>
            <a:endParaRPr lang="ja-JP" altLang="en-US" sz="1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239000" y="2642678"/>
            <a:ext cx="174118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1800" dirty="0" smtClean="0"/>
              <a:t>パネルを動かす</a:t>
            </a:r>
            <a:endParaRPr lang="ja-JP" altLang="en-US" sz="1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077200" y="4662355"/>
            <a:ext cx="1552471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1800" dirty="0" smtClean="0"/>
              <a:t>3×3</a:t>
            </a:r>
            <a:r>
              <a:rPr lang="ja-JP" altLang="en-US" sz="1800" dirty="0" smtClean="0"/>
              <a:t>の</a:t>
            </a:r>
            <a:endParaRPr lang="en-US" altLang="ja-JP" sz="1800" dirty="0" smtClean="0"/>
          </a:p>
          <a:p>
            <a:r>
              <a:rPr lang="ja-JP" altLang="en-US" sz="1800" dirty="0" smtClean="0"/>
              <a:t>パネルを表示</a:t>
            </a:r>
            <a:endParaRPr lang="ja-JP" altLang="en-US" sz="1800" dirty="0"/>
          </a:p>
        </p:txBody>
      </p:sp>
      <p:sp>
        <p:nvSpPr>
          <p:cNvPr id="20" name="右中かっこ 19"/>
          <p:cNvSpPr/>
          <p:nvPr/>
        </p:nvSpPr>
        <p:spPr bwMode="auto">
          <a:xfrm>
            <a:off x="7696200" y="3477908"/>
            <a:ext cx="228600" cy="2922892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961773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81000" y="381000"/>
            <a:ext cx="54102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0066FF"/>
                </a:solidFill>
              </a:rPr>
              <a:t>★</a:t>
            </a:r>
            <a:r>
              <a:rPr kumimoji="1" lang="en-US" altLang="ja-JP" sz="4000" dirty="0" smtClean="0">
                <a:solidFill>
                  <a:srgbClr val="0066FF"/>
                </a:solidFill>
              </a:rPr>
              <a:t>15</a:t>
            </a:r>
            <a:r>
              <a:rPr kumimoji="1" lang="ja-JP" altLang="en-US" sz="4000" dirty="0" smtClean="0">
                <a:solidFill>
                  <a:srgbClr val="0066FF"/>
                </a:solidFill>
              </a:rPr>
              <a:t>パズルにかいぞう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376473" y="1407403"/>
            <a:ext cx="8734220" cy="642864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400"/>
              </a:lnSpc>
            </a:pPr>
            <a:r>
              <a:rPr kumimoji="0" lang="pl-PL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L=3:J=L-1:M=L*L:N=M-1</a:t>
            </a:r>
            <a:endParaRPr kumimoji="0" lang="pl-PL" altLang="ja-JP" sz="28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8" name="下矢印 7"/>
          <p:cNvSpPr/>
          <p:nvPr/>
        </p:nvSpPr>
        <p:spPr bwMode="auto">
          <a:xfrm>
            <a:off x="2209800" y="216940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404711" y="2862336"/>
            <a:ext cx="8734220" cy="642864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400"/>
              </a:lnSpc>
            </a:pPr>
            <a:r>
              <a:rPr kumimoji="0" lang="pl-PL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L=</a:t>
            </a:r>
            <a:r>
              <a:rPr kumimoji="0" lang="en-US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</a:t>
            </a:r>
            <a:r>
              <a:rPr kumimoji="0" lang="pl-PL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:J=L-1:M=L*L:N=M-1</a:t>
            </a:r>
            <a:endParaRPr kumimoji="0" lang="pl-PL" altLang="ja-JP" sz="28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697" b="46358"/>
          <a:stretch/>
        </p:blipFill>
        <p:spPr>
          <a:xfrm>
            <a:off x="3200400" y="3789418"/>
            <a:ext cx="2108703" cy="286089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05" b="47143"/>
          <a:stretch/>
        </p:blipFill>
        <p:spPr>
          <a:xfrm>
            <a:off x="635435" y="3789418"/>
            <a:ext cx="2031565" cy="2819067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5638800" y="4281466"/>
            <a:ext cx="3770584" cy="17235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パネルが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～</a:t>
            </a:r>
            <a:r>
              <a:rPr lang="en-US" altLang="ja-JP" sz="2800" dirty="0" smtClean="0"/>
              <a:t>9</a:t>
            </a:r>
            <a:r>
              <a:rPr lang="ja-JP" altLang="en-US" sz="2800" dirty="0" err="1" smtClean="0"/>
              <a:t>、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～</a:t>
            </a:r>
            <a:r>
              <a:rPr lang="en-US" altLang="ja-JP" sz="2800" dirty="0" smtClean="0"/>
              <a:t>F</a:t>
            </a:r>
            <a:r>
              <a:rPr lang="ja-JP" altLang="en-US" sz="2800" dirty="0" smtClean="0"/>
              <a:t>の</a:t>
            </a:r>
            <a:endParaRPr lang="en-US" altLang="ja-JP" sz="2800" dirty="0" smtClean="0"/>
          </a:p>
          <a:p>
            <a:r>
              <a:rPr lang="en-US" altLang="ja-JP" sz="2800" dirty="0" smtClean="0"/>
              <a:t>15</a:t>
            </a:r>
            <a:r>
              <a:rPr lang="ja-JP" altLang="en-US" sz="2800" dirty="0" smtClean="0"/>
              <a:t>コになる</a:t>
            </a:r>
            <a:endParaRPr lang="en-US" altLang="ja-JP" sz="2800" dirty="0" smtClean="0"/>
          </a:p>
          <a:p>
            <a:r>
              <a:rPr lang="ja-JP" altLang="en-US" sz="2800" dirty="0" smtClean="0"/>
              <a:t>そろえるのがかなり</a:t>
            </a:r>
            <a:endParaRPr lang="en-US" altLang="ja-JP" sz="2800" dirty="0" smtClean="0"/>
          </a:p>
          <a:p>
            <a:r>
              <a:rPr lang="ja-JP" altLang="en-US" sz="2800" dirty="0" smtClean="0"/>
              <a:t>むずかしくなります</a:t>
            </a:r>
            <a:endParaRPr lang="en-US" altLang="ja-JP" sz="28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43200" y="2222956"/>
            <a:ext cx="2223686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en-US" altLang="ja-JP" sz="2800" dirty="0" smtClean="0"/>
              <a:t>3</a:t>
            </a:r>
            <a:r>
              <a:rPr lang="ja-JP" altLang="en-US" sz="2800" dirty="0" smtClean="0"/>
              <a:t>を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にかえる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63686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508005" y="5257800"/>
            <a:ext cx="6890028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 smtClean="0"/>
              <a:t>8</a:t>
            </a:r>
            <a:r>
              <a:rPr lang="ja-JP" altLang="en-US" sz="2800" dirty="0" smtClean="0"/>
              <a:t>コの数字パネルを動かして、</a:t>
            </a:r>
            <a:r>
              <a:rPr lang="ja-JP" altLang="en-US" sz="2800" dirty="0" err="1" smtClean="0"/>
              <a:t>いちを</a:t>
            </a:r>
            <a:r>
              <a:rPr lang="ja-JP" altLang="en-US" sz="2800" dirty="0" smtClean="0"/>
              <a:t>そろえる</a:t>
            </a:r>
            <a:endParaRPr lang="en-US" altLang="ja-JP" sz="2800" dirty="0" smtClean="0"/>
          </a:p>
          <a:p>
            <a:pPr algn="ctr"/>
            <a:r>
              <a:rPr lang="en-US" altLang="ja-JP" sz="2800" dirty="0" err="1" smtClean="0"/>
              <a:t>IchigoJam</a:t>
            </a:r>
            <a:r>
              <a:rPr lang="ja-JP" altLang="en-US" sz="2800" dirty="0" smtClean="0"/>
              <a:t>のゲームプログラムです</a:t>
            </a:r>
            <a:endParaRPr lang="ja-JP" altLang="en-US" sz="28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19200"/>
            <a:ext cx="3877491" cy="29718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219200"/>
            <a:ext cx="3877492" cy="2971800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 bwMode="auto">
          <a:xfrm>
            <a:off x="4495800" y="1828800"/>
            <a:ext cx="914400" cy="1600200"/>
          </a:xfrm>
          <a:prstGeom prst="rightArrow">
            <a:avLst/>
          </a:prstGeom>
          <a:ln>
            <a:solidFill>
              <a:srgbClr val="3366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38400" y="5638800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9508" y="6080155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633" y="381000"/>
            <a:ext cx="5381367" cy="5105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66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609600" y="2514600"/>
            <a:ext cx="8734220" cy="2819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400"/>
              </a:lnSpc>
            </a:pPr>
            <a:r>
              <a:rPr kumimoji="0" lang="pl-PL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CLV:VIDEO 3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pl-PL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L=3:J=L-1:M=L*L:N=M-1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pl-PL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FOR I=0 TO </a:t>
            </a:r>
            <a:r>
              <a:rPr kumimoji="0" lang="pl-PL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N</a:t>
            </a:r>
            <a:endParaRPr kumimoji="0" lang="pl-PL" altLang="ja-JP" sz="28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latinLnBrk="1" hangingPunct="0">
              <a:lnSpc>
                <a:spcPts val="3400"/>
              </a:lnSpc>
            </a:pPr>
            <a:r>
              <a:rPr kumimoji="0" lang="pl-PL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[I</a:t>
            </a:r>
            <a:r>
              <a:rPr kumimoji="0" lang="pl-PL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]=</a:t>
            </a:r>
            <a:r>
              <a:rPr kumimoji="0" lang="en-US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(</a:t>
            </a:r>
            <a:r>
              <a:rPr kumimoji="0" lang="pl-PL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I+1</a:t>
            </a:r>
            <a:r>
              <a:rPr kumimoji="0" lang="en-US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)%M</a:t>
            </a:r>
            <a:endParaRPr kumimoji="0" lang="en-US" altLang="ja-JP" sz="2800" dirty="0" smtClean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45 ?[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I</a:t>
            </a:r>
            <a:r>
              <a:rPr kumimoji="0" lang="en-US" altLang="ja-JP" sz="28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];</a:t>
            </a:r>
            <a:endParaRPr kumimoji="0" lang="pl-PL" altLang="ja-JP" sz="28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latinLnBrk="1" hangingPunct="0">
              <a:lnSpc>
                <a:spcPts val="3400"/>
              </a:lnSpc>
            </a:pPr>
            <a:r>
              <a:rPr kumimoji="0" lang="pl-PL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NEXT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5979" y="511314"/>
            <a:ext cx="6067221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</a:t>
            </a:r>
            <a:r>
              <a:rPr kumimoji="1" lang="en-US" altLang="ja-JP" sz="4000" dirty="0">
                <a:solidFill>
                  <a:srgbClr val="0066FF"/>
                </a:solidFill>
              </a:rPr>
              <a:t>1</a:t>
            </a:r>
            <a:r>
              <a:rPr kumimoji="1" lang="ja-JP" altLang="en-US" sz="4000" dirty="0" smtClean="0">
                <a:solidFill>
                  <a:srgbClr val="0066FF"/>
                </a:solidFill>
              </a:rPr>
              <a:t>）数字パネルのせ</a:t>
            </a:r>
            <a:r>
              <a:rPr kumimoji="1" lang="ja-JP" altLang="en-US" sz="4000" dirty="0">
                <a:solidFill>
                  <a:srgbClr val="0066FF"/>
                </a:solidFill>
              </a:rPr>
              <a:t>って</a:t>
            </a:r>
            <a:r>
              <a:rPr kumimoji="1" lang="ja-JP" altLang="en-US" sz="4000" dirty="0" err="1" smtClean="0">
                <a:solidFill>
                  <a:srgbClr val="0066FF"/>
                </a:solidFill>
              </a:rPr>
              <a:t>い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4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447800"/>
            <a:ext cx="5689165" cy="434992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5334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93361" y="2438400"/>
            <a:ext cx="2863283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 smtClean="0"/>
              <a:t>1</a:t>
            </a:r>
            <a:r>
              <a:rPr lang="ja-JP" altLang="en-US" sz="2800" dirty="0" smtClean="0"/>
              <a:t>～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と</a:t>
            </a:r>
            <a:r>
              <a:rPr lang="en-US" altLang="ja-JP" sz="2800" dirty="0" smtClean="0"/>
              <a:t>0</a:t>
            </a:r>
            <a:r>
              <a:rPr lang="ja-JP" altLang="en-US" sz="2800" dirty="0" err="1" smtClean="0"/>
              <a:t>をひょうじ</a:t>
            </a:r>
            <a:endParaRPr lang="ja-JP" altLang="en-US" sz="2800" dirty="0"/>
          </a:p>
        </p:txBody>
      </p:sp>
      <p:sp>
        <p:nvSpPr>
          <p:cNvPr id="5" name="下矢印 4"/>
          <p:cNvSpPr/>
          <p:nvPr/>
        </p:nvSpPr>
        <p:spPr bwMode="auto">
          <a:xfrm rot="7664778">
            <a:off x="4937009" y="1937997"/>
            <a:ext cx="457200" cy="7620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4031" y="6127352"/>
            <a:ext cx="6787436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 smtClean="0"/>
              <a:t>F8</a:t>
            </a:r>
            <a:r>
              <a:rPr lang="ja-JP" altLang="en-US" sz="2800" dirty="0" smtClean="0"/>
              <a:t>キーをおすと、小さい</a:t>
            </a:r>
            <a:r>
              <a:rPr lang="ja-JP" altLang="en-US" sz="2800" dirty="0" err="1" smtClean="0"/>
              <a:t>ひょうじに</a:t>
            </a:r>
            <a:r>
              <a:rPr lang="ja-JP" altLang="en-US" sz="2800" dirty="0" smtClean="0"/>
              <a:t>もどります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81000" y="2391489"/>
            <a:ext cx="9220200" cy="439031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GSB @</a:t>
            </a:r>
            <a:r>
              <a:rPr kumimoji="0" lang="en-US" altLang="ja-JP" sz="24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END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@P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230 CLS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240 FOR I=0 TO N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250 Z=[I]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260 IF Z ?HEX$(Z); ELSE ?" ";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270 IF I%L=J ?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280 NEXT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290 ?:?S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RTN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9599" y="381000"/>
            <a:ext cx="6324601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）数字パネルをひょうじ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24" name="テキスト ボックス 2"/>
          <p:cNvSpPr txBox="1">
            <a:spLocks noChangeArrowheads="1"/>
          </p:cNvSpPr>
          <p:nvPr/>
        </p:nvSpPr>
        <p:spPr bwMode="auto">
          <a:xfrm>
            <a:off x="408160" y="1438012"/>
            <a:ext cx="914400" cy="525865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45</a:t>
            </a:r>
            <a:endParaRPr kumimoji="0" lang="en-US" altLang="ja-JP" sz="24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371600" y="1371600"/>
            <a:ext cx="70866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←「</a:t>
            </a:r>
            <a:r>
              <a:rPr lang="en-US" altLang="ja-JP" sz="2800" dirty="0" smtClean="0"/>
              <a:t>45</a:t>
            </a:r>
            <a:r>
              <a:rPr lang="ja-JP" altLang="en-US" sz="2800" dirty="0" smtClean="0"/>
              <a:t>」だけ入力して</a:t>
            </a:r>
            <a:r>
              <a:rPr lang="en-US" altLang="ja-JP" sz="2800" dirty="0" smtClean="0"/>
              <a:t>Enter</a:t>
            </a:r>
            <a:r>
              <a:rPr lang="ja-JP" altLang="en-US" sz="2800" dirty="0" err="1" smtClean="0"/>
              <a:t>。</a:t>
            </a:r>
            <a:r>
              <a:rPr lang="en-US" altLang="ja-JP" sz="2800" dirty="0" smtClean="0"/>
              <a:t>45</a:t>
            </a:r>
            <a:r>
              <a:rPr lang="ja-JP" altLang="en-US" sz="2800" dirty="0" smtClean="0"/>
              <a:t>行目がきえる。</a:t>
            </a:r>
            <a:endParaRPr kumimoji="1" lang="en-US" altLang="ja-JP" sz="2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696200" y="5877580"/>
            <a:ext cx="1693754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スペース</a:t>
            </a:r>
            <a:endParaRPr kumimoji="1" lang="en-US" altLang="ja-JP" sz="2800" dirty="0"/>
          </a:p>
        </p:txBody>
      </p:sp>
      <p:sp>
        <p:nvSpPr>
          <p:cNvPr id="29" name="下矢印 28"/>
          <p:cNvSpPr/>
          <p:nvPr/>
        </p:nvSpPr>
        <p:spPr bwMode="auto">
          <a:xfrm rot="10800000">
            <a:off x="8305800" y="51816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370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666" y="1211361"/>
            <a:ext cx="6070165" cy="465231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81544" y="1519498"/>
            <a:ext cx="3381054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en-US" altLang="ja-JP" sz="2800" dirty="0" smtClean="0"/>
              <a:t>1</a:t>
            </a:r>
            <a:r>
              <a:rPr lang="ja-JP" altLang="en-US" sz="2800" dirty="0" smtClean="0"/>
              <a:t>～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の数字パネルを</a:t>
            </a:r>
            <a:endParaRPr lang="en-US" altLang="ja-JP" sz="2800" dirty="0" smtClean="0"/>
          </a:p>
          <a:p>
            <a:r>
              <a:rPr lang="ja-JP" altLang="en-US" sz="2800" dirty="0" err="1" smtClean="0"/>
              <a:t>ひょうじ</a:t>
            </a:r>
            <a:endParaRPr lang="en-US" altLang="ja-JP" sz="2800" dirty="0" smtClean="0"/>
          </a:p>
        </p:txBody>
      </p:sp>
      <p:sp>
        <p:nvSpPr>
          <p:cNvPr id="5" name="下矢印 4"/>
          <p:cNvSpPr/>
          <p:nvPr/>
        </p:nvSpPr>
        <p:spPr bwMode="auto">
          <a:xfrm rot="5400000">
            <a:off x="3375002" y="1547183"/>
            <a:ext cx="457200" cy="80640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下矢印 6"/>
          <p:cNvSpPr/>
          <p:nvPr/>
        </p:nvSpPr>
        <p:spPr bwMode="auto">
          <a:xfrm rot="5400000">
            <a:off x="3146402" y="2568598"/>
            <a:ext cx="457200" cy="80640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30281" y="2750216"/>
            <a:ext cx="3861955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パネルを動かした</a:t>
            </a:r>
            <a:endParaRPr lang="en-US" altLang="ja-JP" sz="2800" dirty="0" smtClean="0"/>
          </a:p>
          <a:p>
            <a:r>
              <a:rPr lang="ja-JP" altLang="en-US" sz="2800" dirty="0" smtClean="0"/>
              <a:t>回数を</a:t>
            </a:r>
            <a:r>
              <a:rPr lang="ja-JP" altLang="en-US" sz="2800" dirty="0" err="1" smtClean="0"/>
              <a:t>ひょうじ</a:t>
            </a:r>
            <a:r>
              <a:rPr lang="ja-JP" altLang="en-US" sz="2800" dirty="0" smtClean="0"/>
              <a:t>　（今は</a:t>
            </a:r>
            <a:r>
              <a:rPr lang="en-US" altLang="ja-JP" sz="2800" dirty="0" smtClean="0"/>
              <a:t>0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98708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533400" y="1371600"/>
            <a:ext cx="8763000" cy="5334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X=N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FOR I=1 TO 100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K=RND(4):GSB @M:S=S+1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NEXT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GSB @</a:t>
            </a:r>
            <a:r>
              <a:rPr kumimoji="0" lang="en-US" altLang="ja-JP" sz="24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P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pl-PL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@M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pl-PL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180 Z=X-(K=0)*(X%L&gt;0)+(K=1)*(X%L&lt;J)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pl-PL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190 Z=Z-(K=2)*(X/L&gt;0)*L+(K=3)*(X/L&lt;J)*L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pl-PL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Y=[X]:[X]=[Z]:[Z]=Y:X=Z</a:t>
            </a:r>
          </a:p>
          <a:p>
            <a:pPr eaLnBrk="0" latinLnBrk="1" hangingPunct="0">
              <a:lnSpc>
                <a:spcPts val="3400"/>
              </a:lnSpc>
            </a:pPr>
            <a:r>
              <a:rPr kumimoji="0" lang="pl-PL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RTN</a:t>
            </a:r>
            <a:endParaRPr kumimoji="0" lang="en-US" altLang="ja-JP" sz="24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9599" y="378740"/>
            <a:ext cx="7052291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）数字パネルをシャッフル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59986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10501</TotalTime>
  <Words>590</Words>
  <Application>Microsoft Office PowerPoint</Application>
  <PresentationFormat>A4 210 x 297 mm</PresentationFormat>
  <Paragraphs>124</Paragraphs>
  <Slides>15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IchigoJam 1.4</vt:lpstr>
      <vt:lpstr>Tahoma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2065</cp:revision>
  <cp:lastPrinted>2020-04-07T04:14:49Z</cp:lastPrinted>
  <dcterms:created xsi:type="dcterms:W3CDTF">1601-01-01T00:00:00Z</dcterms:created>
  <dcterms:modified xsi:type="dcterms:W3CDTF">2020-04-07T06:16:32Z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