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633" r:id="rId2"/>
    <p:sldId id="646" r:id="rId3"/>
    <p:sldId id="654" r:id="rId4"/>
    <p:sldId id="635" r:id="rId5"/>
    <p:sldId id="647" r:id="rId6"/>
    <p:sldId id="655" r:id="rId7"/>
    <p:sldId id="662" r:id="rId8"/>
    <p:sldId id="657" r:id="rId9"/>
    <p:sldId id="683" r:id="rId10"/>
    <p:sldId id="663" r:id="rId11"/>
    <p:sldId id="691" r:id="rId12"/>
    <p:sldId id="692" r:id="rId13"/>
    <p:sldId id="693" r:id="rId14"/>
    <p:sldId id="694" r:id="rId15"/>
    <p:sldId id="695" r:id="rId16"/>
    <p:sldId id="670" r:id="rId17"/>
    <p:sldId id="668" r:id="rId18"/>
    <p:sldId id="634" r:id="rId19"/>
    <p:sldId id="696" r:id="rId20"/>
    <p:sldId id="697" r:id="rId21"/>
    <p:sldId id="698" r:id="rId22"/>
    <p:sldId id="699" r:id="rId23"/>
  </p:sldIdLst>
  <p:sldSz cx="9906000" cy="6858000" type="A4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3366FF"/>
    <a:srgbClr val="0066FF"/>
    <a:srgbClr val="006600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EA1056-281A-4908-971C-52EC194347BE}" v="3" dt="2020-04-27T07:49:22.972"/>
    <p1510:client id="{BE846A92-A899-46D7-A106-F3FA2514D88C}" v="70" dt="2020-04-27T07:39:04.1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3653" autoAdjust="0"/>
  </p:normalViewPr>
  <p:slideViewPr>
    <p:cSldViewPr>
      <p:cViewPr varScale="1">
        <p:scale>
          <a:sx n="108" d="100"/>
          <a:sy n="108" d="100"/>
        </p:scale>
        <p:origin x="1392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3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5CEA1056-281A-4908-971C-52EC194347BE}"/>
    <pc:docChg chg="modSld modNotesMaster modHandout">
      <pc:chgData name="Saito Shiro" userId="b2a17ba2fd642e30" providerId="LiveId" clId="{5CEA1056-281A-4908-971C-52EC194347BE}" dt="2020-04-27T07:49:22.972" v="2"/>
      <pc:docMkLst>
        <pc:docMk/>
      </pc:docMkLst>
      <pc:sldChg chg="modNotes">
        <pc:chgData name="Saito Shiro" userId="b2a17ba2fd642e30" providerId="LiveId" clId="{5CEA1056-281A-4908-971C-52EC194347BE}" dt="2020-04-27T07:49:22.972" v="2"/>
        <pc:sldMkLst>
          <pc:docMk/>
          <pc:sldMk cId="3755346429" sldId="633"/>
        </pc:sldMkLst>
      </pc:sldChg>
      <pc:sldChg chg="modNotes">
        <pc:chgData name="Saito Shiro" userId="b2a17ba2fd642e30" providerId="LiveId" clId="{5CEA1056-281A-4908-971C-52EC194347BE}" dt="2020-04-27T07:49:22.972" v="2"/>
        <pc:sldMkLst>
          <pc:docMk/>
          <pc:sldMk cId="2652706275" sldId="634"/>
        </pc:sldMkLst>
      </pc:sldChg>
    </pc:docChg>
  </pc:docChgLst>
  <pc:docChgLst>
    <pc:chgData name="Saito Shiro" userId="b2a17ba2fd642e30" providerId="LiveId" clId="{7D974B73-3D3F-4CA4-B09B-942668D38455}"/>
    <pc:docChg chg="custSel addSld delSld modSld sldOrd">
      <pc:chgData name="Saito Shiro" userId="b2a17ba2fd642e30" providerId="LiveId" clId="{7D974B73-3D3F-4CA4-B09B-942668D38455}" dt="2020-04-26T02:03:30.530" v="1786" actId="6549"/>
      <pc:docMkLst>
        <pc:docMk/>
      </pc:docMkLst>
      <pc:sldChg chg="delSp modSp mod">
        <pc:chgData name="Saito Shiro" userId="b2a17ba2fd642e30" providerId="LiveId" clId="{7D974B73-3D3F-4CA4-B09B-942668D38455}" dt="2020-04-26T02:03:30.530" v="1786" actId="6549"/>
        <pc:sldMkLst>
          <pc:docMk/>
          <pc:sldMk cId="3755346429" sldId="633"/>
        </pc:sldMkLst>
        <pc:spChg chg="del">
          <ac:chgData name="Saito Shiro" userId="b2a17ba2fd642e30" providerId="LiveId" clId="{7D974B73-3D3F-4CA4-B09B-942668D38455}" dt="2020-04-26T01:19:01.573" v="411" actId="478"/>
          <ac:spMkLst>
            <pc:docMk/>
            <pc:sldMk cId="3755346429" sldId="633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2:03:30.530" v="1786" actId="6549"/>
          <ac:spMkLst>
            <pc:docMk/>
            <pc:sldMk cId="3755346429" sldId="633"/>
            <ac:spMk id="4" creationId="{00000000-0000-0000-0000-000000000000}"/>
          </ac:spMkLst>
        </pc:spChg>
      </pc:sldChg>
      <pc:sldChg chg="modSp mod ord">
        <pc:chgData name="Saito Shiro" userId="b2a17ba2fd642e30" providerId="LiveId" clId="{7D974B73-3D3F-4CA4-B09B-942668D38455}" dt="2020-04-26T01:55:29.671" v="1770"/>
        <pc:sldMkLst>
          <pc:docMk/>
          <pc:sldMk cId="2652706275" sldId="634"/>
        </pc:sldMkLst>
        <pc:spChg chg="mod">
          <ac:chgData name="Saito Shiro" userId="b2a17ba2fd642e30" providerId="LiveId" clId="{7D974B73-3D3F-4CA4-B09B-942668D38455}" dt="2020-04-26T01:43:39.307" v="1046" actId="6549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01.135" v="1107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38.584" v="1200" actId="6549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34.051" v="1377" actId="107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1.250" v="1375" actId="107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6.927" v="1376" actId="1076"/>
          <ac:spMkLst>
            <pc:docMk/>
            <pc:sldMk cId="2652706275" sldId="634"/>
            <ac:spMk id="11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26.435" v="1173"/>
          <ac:spMkLst>
            <pc:docMk/>
            <pc:sldMk cId="2652706275" sldId="634"/>
            <ac:spMk id="1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3:22.500" v="1022" actId="404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17.482" v="1374" actId="1076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00.960" v="1372" actId="6549"/>
          <ac:spMkLst>
            <pc:docMk/>
            <pc:sldMk cId="2652706275" sldId="634"/>
            <ac:spMk id="42" creationId="{00000000-0000-0000-0000-000000000000}"/>
          </ac:spMkLst>
        </pc:spChg>
      </pc:sldChg>
      <pc:sldChg chg="addSp delSp modSp mod">
        <pc:chgData name="Saito Shiro" userId="b2a17ba2fd642e30" providerId="LiveId" clId="{7D974B73-3D3F-4CA4-B09B-942668D38455}" dt="2020-04-26T01:41:40.679" v="967" actId="14100"/>
        <pc:sldMkLst>
          <pc:docMk/>
          <pc:sldMk cId="46501131" sldId="635"/>
        </pc:sldMkLst>
        <pc:spChg chg="mod">
          <ac:chgData name="Saito Shiro" userId="b2a17ba2fd642e30" providerId="LiveId" clId="{7D974B73-3D3F-4CA4-B09B-942668D38455}" dt="2020-04-26T01:09:18.578" v="189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08:04.258" v="175" actId="14100"/>
          <ac:spMkLst>
            <pc:docMk/>
            <pc:sldMk cId="46501131" sldId="635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5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6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7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8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9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0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1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13.959" v="177" actId="478"/>
          <ac:spMkLst>
            <pc:docMk/>
            <pc:sldMk cId="46501131" sldId="635"/>
            <ac:spMk id="16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7.292" v="179" actId="478"/>
          <ac:spMkLst>
            <pc:docMk/>
            <pc:sldMk cId="46501131" sldId="635"/>
            <ac:spMk id="17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6.087" v="178" actId="478"/>
          <ac:spMkLst>
            <pc:docMk/>
            <pc:sldMk cId="46501131" sldId="635"/>
            <ac:spMk id="18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41:40.679" v="967" actId="14100"/>
          <ac:spMkLst>
            <pc:docMk/>
            <pc:sldMk cId="46501131" sldId="635"/>
            <ac:spMk id="19" creationId="{26AF2984-7A23-4ECE-9272-7D7AB935D653}"/>
          </ac:spMkLst>
        </pc:spChg>
        <pc:grpChg chg="del">
          <ac:chgData name="Saito Shiro" userId="b2a17ba2fd642e30" providerId="LiveId" clId="{7D974B73-3D3F-4CA4-B09B-942668D38455}" dt="2020-04-26T01:08:16.087" v="178" actId="478"/>
          <ac:grpSpMkLst>
            <pc:docMk/>
            <pc:sldMk cId="46501131" sldId="635"/>
            <ac:grpSpMk id="15" creationId="{00000000-0000-0000-0000-000000000000}"/>
          </ac:grpSpMkLst>
        </pc:grp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1276075072" sldId="636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617240978" sldId="637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927130682" sldId="63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247676976" sldId="63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58914408" sldId="64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699526981" sldId="641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2543507761" sldId="642"/>
        </pc:sldMkLst>
      </pc:sldChg>
      <pc:sldChg chg="del">
        <pc:chgData name="Saito Shiro" userId="b2a17ba2fd642e30" providerId="LiveId" clId="{7D974B73-3D3F-4CA4-B09B-942668D38455}" dt="2020-04-26T01:55:41.643" v="1771" actId="47"/>
        <pc:sldMkLst>
          <pc:docMk/>
          <pc:sldMk cId="1661180447" sldId="643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766043413" sldId="644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099844634" sldId="645"/>
        </pc:sldMkLst>
      </pc:sldChg>
      <pc:sldChg chg="addSp delSp modSp mod">
        <pc:chgData name="Saito Shiro" userId="b2a17ba2fd642e30" providerId="LiveId" clId="{7D974B73-3D3F-4CA4-B09B-942668D38455}" dt="2020-04-26T01:06:15.032" v="130" actId="6549"/>
        <pc:sldMkLst>
          <pc:docMk/>
          <pc:sldMk cId="1108723381" sldId="646"/>
        </pc:sldMkLst>
        <pc:spChg chg="mod">
          <ac:chgData name="Saito Shiro" userId="b2a17ba2fd642e30" providerId="LiveId" clId="{7D974B73-3D3F-4CA4-B09B-942668D38455}" dt="2020-04-26T01:06:15.032" v="130" actId="6549"/>
          <ac:spMkLst>
            <pc:docMk/>
            <pc:sldMk cId="1108723381" sldId="646"/>
            <ac:spMk id="3" creationId="{00000000-0000-0000-0000-000000000000}"/>
          </ac:spMkLst>
        </pc:spChg>
        <pc:picChg chg="del">
          <ac:chgData name="Saito Shiro" userId="b2a17ba2fd642e30" providerId="LiveId" clId="{7D974B73-3D3F-4CA4-B09B-942668D38455}" dt="2020-04-26T01:05:40.565" v="55" actId="478"/>
          <ac:picMkLst>
            <pc:docMk/>
            <pc:sldMk cId="1108723381" sldId="646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06:01.883" v="62" actId="1076"/>
          <ac:picMkLst>
            <pc:docMk/>
            <pc:sldMk cId="1108723381" sldId="646"/>
            <ac:picMk id="5" creationId="{39E73BE0-A5EA-4A2A-9926-BAF928489B64}"/>
          </ac:picMkLst>
        </pc:picChg>
      </pc:sldChg>
      <pc:sldChg chg="addSp delSp modSp mod">
        <pc:chgData name="Saito Shiro" userId="b2a17ba2fd642e30" providerId="LiveId" clId="{7D974B73-3D3F-4CA4-B09B-942668D38455}" dt="2020-04-26T01:39:25.559" v="890" actId="14100"/>
        <pc:sldMkLst>
          <pc:docMk/>
          <pc:sldMk cId="285977191" sldId="647"/>
        </pc:sldMkLst>
        <pc:spChg chg="mod">
          <ac:chgData name="Saito Shiro" userId="b2a17ba2fd642e30" providerId="LiveId" clId="{7D974B73-3D3F-4CA4-B09B-942668D38455}" dt="2020-04-26T01:14:12.879" v="204" actId="1076"/>
          <ac:spMkLst>
            <pc:docMk/>
            <pc:sldMk cId="285977191" sldId="647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5.905" v="199" actId="478"/>
          <ac:spMkLst>
            <pc:docMk/>
            <pc:sldMk cId="285977191" sldId="647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0.153" v="198" actId="478"/>
          <ac:spMkLst>
            <pc:docMk/>
            <pc:sldMk cId="285977191" sldId="647"/>
            <ac:spMk id="5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9:25.559" v="890" actId="14100"/>
          <ac:spMkLst>
            <pc:docMk/>
            <pc:sldMk cId="285977191" sldId="647"/>
            <ac:spMk id="8" creationId="{4535A464-E226-4F0E-99B9-2EA8A2194403}"/>
          </ac:spMkLst>
        </pc:spChg>
        <pc:spChg chg="add mod">
          <ac:chgData name="Saito Shiro" userId="b2a17ba2fd642e30" providerId="LiveId" clId="{7D974B73-3D3F-4CA4-B09B-942668D38455}" dt="2020-04-26T01:18:14.548" v="409" actId="1076"/>
          <ac:spMkLst>
            <pc:docMk/>
            <pc:sldMk cId="285977191" sldId="647"/>
            <ac:spMk id="9" creationId="{767CEFAE-1454-493B-A611-CE82E96A6E6F}"/>
          </ac:spMkLst>
        </pc:spChg>
        <pc:spChg chg="add mod">
          <ac:chgData name="Saito Shiro" userId="b2a17ba2fd642e30" providerId="LiveId" clId="{7D974B73-3D3F-4CA4-B09B-942668D38455}" dt="2020-04-26T01:18:19.422" v="410" actId="1076"/>
          <ac:spMkLst>
            <pc:docMk/>
            <pc:sldMk cId="285977191" sldId="647"/>
            <ac:spMk id="10" creationId="{A0396708-178C-42AD-BD40-13A950E76FBC}"/>
          </ac:spMkLst>
        </pc:spChg>
        <pc:picChg chg="del">
          <ac:chgData name="Saito Shiro" userId="b2a17ba2fd642e30" providerId="LiveId" clId="{7D974B73-3D3F-4CA4-B09B-942668D38455}" dt="2020-04-26T01:13:20.728" v="190" actId="478"/>
          <ac:picMkLst>
            <pc:docMk/>
            <pc:sldMk cId="285977191" sldId="647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17:09.589" v="349" actId="1076"/>
          <ac:picMkLst>
            <pc:docMk/>
            <pc:sldMk cId="285977191" sldId="647"/>
            <ac:picMk id="7" creationId="{4F160FD3-14AE-4A2D-A982-53141C17F686}"/>
          </ac:picMkLst>
        </pc:pic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987084312" sldId="64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162853366" sldId="64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02066421" sldId="65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418532347" sldId="651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74445052" sldId="652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01017261" sldId="653"/>
        </pc:sldMkLst>
      </pc:sldChg>
      <pc:sldChg chg="addSp delSp modSp add mod">
        <pc:chgData name="Saito Shiro" userId="b2a17ba2fd642e30" providerId="LiveId" clId="{7D974B73-3D3F-4CA4-B09B-942668D38455}" dt="2020-04-26T01:30:27.565" v="482" actId="1076"/>
        <pc:sldMkLst>
          <pc:docMk/>
          <pc:sldMk cId="1694590244" sldId="654"/>
        </pc:sldMkLst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4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0:27.565" v="482" actId="1076"/>
          <ac:spMkLst>
            <pc:docMk/>
            <pc:sldMk cId="1694590244" sldId="654"/>
            <ac:spMk id="9" creationId="{5A232DA4-7505-423B-B054-1C9AC3362677}"/>
          </ac:spMkLst>
        </pc:spChg>
        <pc:picChg chg="add del mod">
          <ac:chgData name="Saito Shiro" userId="b2a17ba2fd642e30" providerId="LiveId" clId="{7D974B73-3D3F-4CA4-B09B-942668D38455}" dt="2020-04-26T01:29:31.712" v="466" actId="478"/>
          <ac:picMkLst>
            <pc:docMk/>
            <pc:sldMk cId="1694590244" sldId="654"/>
            <ac:picMk id="5" creationId="{22671BCF-DA27-4B14-800B-DA8ACE650AA0}"/>
          </ac:picMkLst>
        </pc:picChg>
        <pc:picChg chg="del mod">
          <ac:chgData name="Saito Shiro" userId="b2a17ba2fd642e30" providerId="LiveId" clId="{7D974B73-3D3F-4CA4-B09B-942668D38455}" dt="2020-04-26T01:21:28.299" v="418" actId="478"/>
          <ac:picMkLst>
            <pc:docMk/>
            <pc:sldMk cId="1694590244" sldId="654"/>
            <ac:picMk id="6" creationId="{88AC1C2A-F5C2-42B6-9E9E-0B106D1753DD}"/>
          </ac:picMkLst>
        </pc:picChg>
        <pc:picChg chg="add mod ord">
          <ac:chgData name="Saito Shiro" userId="b2a17ba2fd642e30" providerId="LiveId" clId="{7D974B73-3D3F-4CA4-B09B-942668D38455}" dt="2020-04-26T01:30:15.534" v="479" actId="1037"/>
          <ac:picMkLst>
            <pc:docMk/>
            <pc:sldMk cId="1694590244" sldId="654"/>
            <ac:picMk id="8" creationId="{AC462F89-7CD9-4611-996A-77CDABD5B8C6}"/>
          </ac:picMkLst>
        </pc:picChg>
        <pc:picChg chg="add mod">
          <ac:chgData name="Saito Shiro" userId="b2a17ba2fd642e30" providerId="LiveId" clId="{7D974B73-3D3F-4CA4-B09B-942668D38455}" dt="2020-04-26T01:30:22.817" v="481" actId="14100"/>
          <ac:picMkLst>
            <pc:docMk/>
            <pc:sldMk cId="1694590244" sldId="654"/>
            <ac:picMk id="11" creationId="{1E6D3C7A-D5FD-42AA-A72F-7BBD6108EF3D}"/>
          </ac:picMkLst>
        </pc:picChg>
      </pc:sldChg>
      <pc:sldChg chg="modSp add mod">
        <pc:chgData name="Saito Shiro" userId="b2a17ba2fd642e30" providerId="LiveId" clId="{7D974B73-3D3F-4CA4-B09B-942668D38455}" dt="2020-04-26T01:41:27.346" v="965" actId="1076"/>
        <pc:sldMkLst>
          <pc:docMk/>
          <pc:sldMk cId="2570716189" sldId="655"/>
        </pc:sldMkLst>
        <pc:spChg chg="mod">
          <ac:chgData name="Saito Shiro" userId="b2a17ba2fd642e30" providerId="LiveId" clId="{7D974B73-3D3F-4CA4-B09B-942668D38455}" dt="2020-04-26T01:35:14.575" v="632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4:17.275" v="611" actId="6549"/>
          <ac:spMkLst>
            <pc:docMk/>
            <pc:sldMk cId="2570716189" sldId="655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27.346" v="965" actId="1076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37:41.140" v="832" actId="1076"/>
        <pc:sldMkLst>
          <pc:docMk/>
          <pc:sldMk cId="1159626490" sldId="656"/>
        </pc:sldMkLst>
        <pc:spChg chg="mod">
          <ac:chgData name="Saito Shiro" userId="b2a17ba2fd642e30" providerId="LiveId" clId="{7D974B73-3D3F-4CA4-B09B-942668D38455}" dt="2020-04-26T01:37:08.487" v="824" actId="14100"/>
          <ac:spMkLst>
            <pc:docMk/>
            <pc:sldMk cId="1159626490" sldId="656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37:41.140" v="832" actId="1076"/>
          <ac:spMkLst>
            <pc:docMk/>
            <pc:sldMk cId="1159626490" sldId="656"/>
            <ac:spMk id="9" creationId="{767CEFAE-1454-493B-A611-CE82E96A6E6F}"/>
          </ac:spMkLst>
        </pc:spChg>
        <pc:spChg chg="del">
          <ac:chgData name="Saito Shiro" userId="b2a17ba2fd642e30" providerId="LiveId" clId="{7D974B73-3D3F-4CA4-B09B-942668D38455}" dt="2020-04-26T01:36:05.327" v="641" actId="478"/>
          <ac:spMkLst>
            <pc:docMk/>
            <pc:sldMk cId="1159626490" sldId="656"/>
            <ac:spMk id="10" creationId="{A0396708-178C-42AD-BD40-13A950E76FBC}"/>
          </ac:spMkLst>
        </pc:spChg>
        <pc:picChg chg="add mod ord">
          <ac:chgData name="Saito Shiro" userId="b2a17ba2fd642e30" providerId="LiveId" clId="{7D974B73-3D3F-4CA4-B09B-942668D38455}" dt="2020-04-26T01:35:57.555" v="640" actId="1076"/>
          <ac:picMkLst>
            <pc:docMk/>
            <pc:sldMk cId="1159626490" sldId="656"/>
            <ac:picMk id="4" creationId="{75BB8B6D-1324-4F7C-9F20-64787E8CD50B}"/>
          </ac:picMkLst>
        </pc:picChg>
        <pc:picChg chg="del">
          <ac:chgData name="Saito Shiro" userId="b2a17ba2fd642e30" providerId="LiveId" clId="{7D974B73-3D3F-4CA4-B09B-942668D38455}" dt="2020-04-26T01:35:42.413" v="634" actId="478"/>
          <ac:picMkLst>
            <pc:docMk/>
            <pc:sldMk cId="1159626490" sldId="656"/>
            <ac:picMk id="7" creationId="{4F160FD3-14AE-4A2D-A982-53141C17F686}"/>
          </ac:picMkLst>
        </pc:picChg>
      </pc:sldChg>
      <pc:sldChg chg="modSp add mod">
        <pc:chgData name="Saito Shiro" userId="b2a17ba2fd642e30" providerId="LiveId" clId="{7D974B73-3D3F-4CA4-B09B-942668D38455}" dt="2020-04-26T01:41:18.309" v="962" actId="1076"/>
        <pc:sldMkLst>
          <pc:docMk/>
          <pc:sldMk cId="1807637601" sldId="657"/>
        </pc:sldMkLst>
        <pc:spChg chg="mod">
          <ac:chgData name="Saito Shiro" userId="b2a17ba2fd642e30" providerId="LiveId" clId="{7D974B73-3D3F-4CA4-B09B-942668D38455}" dt="2020-04-26T01:40:53.524" v="923" actId="14100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0:02.324" v="913" actId="14100"/>
          <ac:spMkLst>
            <pc:docMk/>
            <pc:sldMk cId="1807637601" sldId="657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18.309" v="962" actId="1076"/>
          <ac:spMkLst>
            <pc:docMk/>
            <pc:sldMk cId="1807637601" sldId="657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42:49.677" v="1020" actId="6549"/>
        <pc:sldMkLst>
          <pc:docMk/>
          <pc:sldMk cId="3137495969" sldId="658"/>
        </pc:sldMkLst>
        <pc:spChg chg="mod">
          <ac:chgData name="Saito Shiro" userId="b2a17ba2fd642e30" providerId="LiveId" clId="{7D974B73-3D3F-4CA4-B09B-942668D38455}" dt="2020-04-26T01:42:34.163" v="996" actId="14100"/>
          <ac:spMkLst>
            <pc:docMk/>
            <pc:sldMk cId="3137495969" sldId="658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42:49.677" v="1020" actId="6549"/>
          <ac:spMkLst>
            <pc:docMk/>
            <pc:sldMk cId="3137495969" sldId="658"/>
            <ac:spMk id="9" creationId="{767CEFAE-1454-493B-A611-CE82E96A6E6F}"/>
          </ac:spMkLst>
        </pc:spChg>
        <pc:picChg chg="del">
          <ac:chgData name="Saito Shiro" userId="b2a17ba2fd642e30" providerId="LiveId" clId="{7D974B73-3D3F-4CA4-B09B-942668D38455}" dt="2020-04-26T01:41:52.305" v="968" actId="478"/>
          <ac:picMkLst>
            <pc:docMk/>
            <pc:sldMk cId="3137495969" sldId="658"/>
            <ac:picMk id="4" creationId="{75BB8B6D-1324-4F7C-9F20-64787E8CD50B}"/>
          </ac:picMkLst>
        </pc:picChg>
        <pc:picChg chg="add mod ord">
          <ac:chgData name="Saito Shiro" userId="b2a17ba2fd642e30" providerId="LiveId" clId="{7D974B73-3D3F-4CA4-B09B-942668D38455}" dt="2020-04-26T01:42:04.968" v="973" actId="1076"/>
          <ac:picMkLst>
            <pc:docMk/>
            <pc:sldMk cId="3137495969" sldId="658"/>
            <ac:picMk id="5" creationId="{411B6EFC-2C19-40C6-9499-6DFA3DDFE4D2}"/>
          </ac:picMkLst>
        </pc:picChg>
      </pc:sldChg>
      <pc:sldChg chg="addSp delSp modSp add mod">
        <pc:chgData name="Saito Shiro" userId="b2a17ba2fd642e30" providerId="LiveId" clId="{7D974B73-3D3F-4CA4-B09B-942668D38455}" dt="2020-04-26T01:54:23.814" v="1766" actId="1037"/>
        <pc:sldMkLst>
          <pc:docMk/>
          <pc:sldMk cId="132223521" sldId="659"/>
        </pc:sldMkLst>
        <pc:spChg chg="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47:10.027" v="1379" actId="478"/>
          <ac:spMkLst>
            <pc:docMk/>
            <pc:sldMk cId="132223521" sldId="659"/>
            <ac:spMk id="3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5" creationId="{CFEE555F-9FD0-4450-A011-E35F44F2859B}"/>
          </ac:spMkLst>
        </pc:spChg>
        <pc:spChg chg="add del">
          <ac:chgData name="Saito Shiro" userId="b2a17ba2fd642e30" providerId="LiveId" clId="{7D974B73-3D3F-4CA4-B09B-942668D38455}" dt="2020-04-26T01:48:35.779" v="1498" actId="478"/>
          <ac:spMkLst>
            <pc:docMk/>
            <pc:sldMk cId="132223521" sldId="659"/>
            <ac:spMk id="6" creationId="{E4727811-8EF7-4D31-BD39-51A978145D9C}"/>
          </ac:spMkLst>
        </pc:spChg>
        <pc:spChg chg="add mod">
          <ac:chgData name="Saito Shiro" userId="b2a17ba2fd642e30" providerId="LiveId" clId="{7D974B73-3D3F-4CA4-B09B-942668D38455}" dt="2020-04-26T01:49:07.730" v="1545" actId="14100"/>
          <ac:spMkLst>
            <pc:docMk/>
            <pc:sldMk cId="132223521" sldId="659"/>
            <ac:spMk id="7" creationId="{811C87A0-95F6-45E4-85D5-19B1A7D73EEB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8" creationId="{B8456F41-5358-411A-A1E6-5B48045B34B3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9" creationId="{3A8E5284-4614-434A-B4D3-67EDA5B74321}"/>
          </ac:spMkLst>
        </pc:spChg>
        <pc:spChg chg="add mod">
          <ac:chgData name="Saito Shiro" userId="b2a17ba2fd642e30" providerId="LiveId" clId="{7D974B73-3D3F-4CA4-B09B-942668D38455}" dt="2020-04-26T01:54:23.814" v="1766" actId="1037"/>
          <ac:spMkLst>
            <pc:docMk/>
            <pc:sldMk cId="132223521" sldId="659"/>
            <ac:spMk id="12" creationId="{80792E7A-3C80-4199-81E9-1C4ADF98AD77}"/>
          </ac:spMkLst>
        </pc:spChg>
        <pc:spChg chg="del">
          <ac:chgData name="Saito Shiro" userId="b2a17ba2fd642e30" providerId="LiveId" clId="{7D974B73-3D3F-4CA4-B09B-942668D38455}" dt="2020-04-26T01:47:18.615" v="1380" actId="478"/>
          <ac:spMkLst>
            <pc:docMk/>
            <pc:sldMk cId="132223521" sldId="659"/>
            <ac:spMk id="19" creationId="{26AF2984-7A23-4ECE-9272-7D7AB935D653}"/>
          </ac:spMkLst>
        </pc:spChg>
        <pc:picChg chg="add mod">
          <ac:chgData name="Saito Shiro" userId="b2a17ba2fd642e30" providerId="LiveId" clId="{7D974B73-3D3F-4CA4-B09B-942668D38455}" dt="2020-04-26T01:53:01.127" v="1617" actId="1035"/>
          <ac:picMkLst>
            <pc:docMk/>
            <pc:sldMk cId="132223521" sldId="659"/>
            <ac:picMk id="10" creationId="{612FE43F-52B9-4CDA-ABA5-76B224C3EF88}"/>
          </ac:picMkLst>
        </pc:picChg>
      </pc:sldChg>
      <pc:sldChg chg="delSp modSp add mod">
        <pc:chgData name="Saito Shiro" userId="b2a17ba2fd642e30" providerId="LiveId" clId="{7D974B73-3D3F-4CA4-B09B-942668D38455}" dt="2020-04-26T01:54:58.269" v="1768" actId="1076"/>
        <pc:sldMkLst>
          <pc:docMk/>
          <pc:sldMk cId="1324783938" sldId="660"/>
        </pc:sldMkLst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5" creationId="{CFEE555F-9FD0-4450-A011-E35F44F2859B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  <pc:docChgLst>
    <pc:chgData name="Saito Shiro" userId="b2a17ba2fd642e30" providerId="LiveId" clId="{BE846A92-A899-46D7-A106-F3FA2514D88C}"/>
    <pc:docChg chg="custSel modSld">
      <pc:chgData name="Saito Shiro" userId="b2a17ba2fd642e30" providerId="LiveId" clId="{BE846A92-A899-46D7-A106-F3FA2514D88C}" dt="2020-04-27T07:39:16.142" v="487" actId="1035"/>
      <pc:docMkLst>
        <pc:docMk/>
      </pc:docMkLst>
      <pc:sldChg chg="addSp delSp modSp mod">
        <pc:chgData name="Saito Shiro" userId="b2a17ba2fd642e30" providerId="LiveId" clId="{BE846A92-A899-46D7-A106-F3FA2514D88C}" dt="2020-04-27T07:39:16.142" v="487" actId="1035"/>
        <pc:sldMkLst>
          <pc:docMk/>
          <pc:sldMk cId="3755346429" sldId="633"/>
        </pc:sldMkLst>
        <pc:spChg chg="add mod">
          <ac:chgData name="Saito Shiro" userId="b2a17ba2fd642e30" providerId="LiveId" clId="{BE846A92-A899-46D7-A106-F3FA2514D88C}" dt="2020-04-27T07:39:11.579" v="484" actId="1036"/>
          <ac:spMkLst>
            <pc:docMk/>
            <pc:sldMk cId="3755346429" sldId="633"/>
            <ac:spMk id="3" creationId="{BF8D875A-C282-4F6A-B96E-8A650A43A804}"/>
          </ac:spMkLst>
        </pc:spChg>
        <pc:spChg chg="del mod">
          <ac:chgData name="Saito Shiro" userId="b2a17ba2fd642e30" providerId="LiveId" clId="{BE846A92-A899-46D7-A106-F3FA2514D88C}" dt="2020-04-27T00:38:57.553" v="312" actId="478"/>
          <ac:spMkLst>
            <pc:docMk/>
            <pc:sldMk cId="3755346429" sldId="633"/>
            <ac:spMk id="4" creationId="{00000000-0000-0000-0000-000000000000}"/>
          </ac:spMkLst>
        </pc:spChg>
        <pc:spChg chg="add mod">
          <ac:chgData name="Saito Shiro" userId="b2a17ba2fd642e30" providerId="LiveId" clId="{BE846A92-A899-46D7-A106-F3FA2514D88C}" dt="2020-04-27T07:39:16.142" v="487" actId="1035"/>
          <ac:spMkLst>
            <pc:docMk/>
            <pc:sldMk cId="3755346429" sldId="633"/>
            <ac:spMk id="4" creationId="{776D5D3D-9553-4254-ACB7-86C9AE505CB4}"/>
          </ac:spMkLst>
        </pc:spChg>
        <pc:spChg chg="add mod">
          <ac:chgData name="Saito Shiro" userId="b2a17ba2fd642e30" providerId="LiveId" clId="{BE846A92-A899-46D7-A106-F3FA2514D88C}" dt="2020-04-27T00:32:54.907" v="286" actId="1076"/>
          <ac:spMkLst>
            <pc:docMk/>
            <pc:sldMk cId="3755346429" sldId="633"/>
            <ac:spMk id="5" creationId="{A3F4818B-3A6C-4D34-B999-D4E3BC80DA24}"/>
          </ac:spMkLst>
        </pc:spChg>
      </pc:sldChg>
      <pc:sldChg chg="modSp mod">
        <pc:chgData name="Saito Shiro" userId="b2a17ba2fd642e30" providerId="LiveId" clId="{BE846A92-A899-46D7-A106-F3FA2514D88C}" dt="2020-04-27T00:30:10.834" v="116" actId="14100"/>
        <pc:sldMkLst>
          <pc:docMk/>
          <pc:sldMk cId="2652706275" sldId="634"/>
        </pc:sldMkLst>
        <pc:spChg chg="mod">
          <ac:chgData name="Saito Shiro" userId="b2a17ba2fd642e30" providerId="LiveId" clId="{BE846A92-A899-46D7-A106-F3FA2514D88C}" dt="2020-04-27T00:30:10.834" v="116" actId="14100"/>
          <ac:spMkLst>
            <pc:docMk/>
            <pc:sldMk cId="2652706275" sldId="634"/>
            <ac:spMk id="4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5:39.482" v="16" actId="1037"/>
        <pc:sldMkLst>
          <pc:docMk/>
          <pc:sldMk cId="285977191" sldId="647"/>
        </pc:sldMkLst>
        <pc:spChg chg="mod">
          <ac:chgData name="Saito Shiro" userId="b2a17ba2fd642e30" providerId="LiveId" clId="{BE846A92-A899-46D7-A106-F3FA2514D88C}" dt="2020-04-27T00:25:39.482" v="16" actId="1037"/>
          <ac:spMkLst>
            <pc:docMk/>
            <pc:sldMk cId="285977191" sldId="64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20.480" v="122" actId="6549"/>
        <pc:sldMkLst>
          <pc:docMk/>
          <pc:sldMk cId="2570716189" sldId="655"/>
        </pc:sldMkLst>
        <pc:spChg chg="mod">
          <ac:chgData name="Saito Shiro" userId="b2a17ba2fd642e30" providerId="LiveId" clId="{BE846A92-A899-46D7-A106-F3FA2514D88C}" dt="2020-04-27T00:30:20.480" v="122" actId="6549"/>
          <ac:spMkLst>
            <pc:docMk/>
            <pc:sldMk cId="2570716189" sldId="655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6:21.371" v="36" actId="1038"/>
        <pc:sldMkLst>
          <pc:docMk/>
          <pc:sldMk cId="1159626490" sldId="656"/>
        </pc:sldMkLst>
        <pc:spChg chg="mod">
          <ac:chgData name="Saito Shiro" userId="b2a17ba2fd642e30" providerId="LiveId" clId="{BE846A92-A899-46D7-A106-F3FA2514D88C}" dt="2020-04-27T00:26:21.371" v="36" actId="1038"/>
          <ac:spMkLst>
            <pc:docMk/>
            <pc:sldMk cId="1159626490" sldId="656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31.331" v="130" actId="1036"/>
        <pc:sldMkLst>
          <pc:docMk/>
          <pc:sldMk cId="1807637601" sldId="657"/>
        </pc:sldMkLst>
        <pc:spChg chg="mod">
          <ac:chgData name="Saito Shiro" userId="b2a17ba2fd642e30" providerId="LiveId" clId="{BE846A92-A899-46D7-A106-F3FA2514D88C}" dt="2020-04-27T00:30:31.331" v="130" actId="1036"/>
          <ac:spMkLst>
            <pc:docMk/>
            <pc:sldMk cId="1807637601" sldId="65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1:33.168" v="174" actId="6549"/>
        <pc:sldMkLst>
          <pc:docMk/>
          <pc:sldMk cId="3137495969" sldId="658"/>
        </pc:sldMkLst>
        <pc:spChg chg="mod">
          <ac:chgData name="Saito Shiro" userId="b2a17ba2fd642e30" providerId="LiveId" clId="{BE846A92-A899-46D7-A106-F3FA2514D88C}" dt="2020-04-27T00:26:42.239" v="55" actId="1037"/>
          <ac:spMkLst>
            <pc:docMk/>
            <pc:sldMk cId="3137495969" sldId="658"/>
            <ac:spMk id="3" creationId="{00000000-0000-0000-0000-000000000000}"/>
          </ac:spMkLst>
        </pc:spChg>
        <pc:spChg chg="mod">
          <ac:chgData name="Saito Shiro" userId="b2a17ba2fd642e30" providerId="LiveId" clId="{BE846A92-A899-46D7-A106-F3FA2514D88C}" dt="2020-04-27T00:31:33.168" v="174" actId="6549"/>
          <ac:spMkLst>
            <pc:docMk/>
            <pc:sldMk cId="3137495969" sldId="658"/>
            <ac:spMk id="9" creationId="{767CEFAE-1454-493B-A611-CE82E96A6E6F}"/>
          </ac:spMkLst>
        </pc:spChg>
      </pc:sldChg>
      <pc:sldChg chg="modSp mod">
        <pc:chgData name="Saito Shiro" userId="b2a17ba2fd642e30" providerId="LiveId" clId="{BE846A92-A899-46D7-A106-F3FA2514D88C}" dt="2020-04-27T00:39:38.063" v="321" actId="208"/>
        <pc:sldMkLst>
          <pc:docMk/>
          <pc:sldMk cId="132223521" sldId="659"/>
        </pc:sldMkLst>
        <pc:spChg chg="mod">
          <ac:chgData name="Saito Shiro" userId="b2a17ba2fd642e30" providerId="LiveId" clId="{BE846A92-A899-46D7-A106-F3FA2514D88C}" dt="2020-04-27T00:39:38.063" v="321" actId="208"/>
          <ac:spMkLst>
            <pc:docMk/>
            <pc:sldMk cId="132223521" sldId="659"/>
            <ac:spMk id="7" creationId="{811C87A0-95F6-45E4-85D5-19B1A7D73EEB}"/>
          </ac:spMkLst>
        </pc:spChg>
      </pc:sldChg>
      <pc:sldChg chg="addSp delSp modSp mod">
        <pc:chgData name="Saito Shiro" userId="b2a17ba2fd642e30" providerId="LiveId" clId="{BE846A92-A899-46D7-A106-F3FA2514D88C}" dt="2020-04-27T00:39:53.974" v="335" actId="1036"/>
        <pc:sldMkLst>
          <pc:docMk/>
          <pc:sldMk cId="1324783938" sldId="660"/>
        </pc:sldMkLst>
        <pc:spChg chg="add mod">
          <ac:chgData name="Saito Shiro" userId="b2a17ba2fd642e30" providerId="LiveId" clId="{BE846A92-A899-46D7-A106-F3FA2514D88C}" dt="2020-04-27T00:39:53.974" v="335" actId="1036"/>
          <ac:spMkLst>
            <pc:docMk/>
            <pc:sldMk cId="1324783938" sldId="660"/>
            <ac:spMk id="5" creationId="{D1EB5B00-37EB-45F8-8A31-C540002A779D}"/>
          </ac:spMkLst>
        </pc:spChg>
        <pc:spChg chg="del mod">
          <ac:chgData name="Saito Shiro" userId="b2a17ba2fd642e30" providerId="LiveId" clId="{BE846A92-A899-46D7-A106-F3FA2514D88C}" dt="2020-04-27T00:39:47.972" v="323" actId="478"/>
          <ac:spMkLst>
            <pc:docMk/>
            <pc:sldMk cId="1324783938" sldId="660"/>
            <ac:spMk id="7" creationId="{811C87A0-95F6-45E4-85D5-19B1A7D73EEB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6528" y="9165852"/>
            <a:ext cx="3080522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56" tIns="47679" rIns="95356" bIns="47679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8"/>
            <a:ext cx="3079380" cy="511369"/>
          </a:xfrm>
          <a:prstGeom prst="rect">
            <a:avLst/>
          </a:prstGeom>
        </p:spPr>
        <p:txBody>
          <a:bodyPr vert="horz" lIns="95356" tIns="47679" rIns="95356" bIns="47679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407" y="8"/>
            <a:ext cx="3080522" cy="511369"/>
          </a:xfrm>
          <a:prstGeom prst="rect">
            <a:avLst/>
          </a:prstGeom>
        </p:spPr>
        <p:txBody>
          <a:bodyPr vert="horz" lIns="95356" tIns="47679" rIns="95356" bIns="47679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2021/1/10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56" tIns="47679" rIns="95356" bIns="4767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978" y="4860424"/>
            <a:ext cx="5683250" cy="4607144"/>
          </a:xfrm>
          <a:prstGeom prst="rect">
            <a:avLst/>
          </a:prstGeom>
        </p:spPr>
        <p:txBody>
          <a:bodyPr vert="horz" lIns="95356" tIns="47679" rIns="95356" bIns="47679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39"/>
            <a:ext cx="3079380" cy="511369"/>
          </a:xfrm>
          <a:prstGeom prst="rect">
            <a:avLst/>
          </a:prstGeom>
        </p:spPr>
        <p:txBody>
          <a:bodyPr vert="horz" lIns="95356" tIns="47679" rIns="95356" bIns="47679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407" y="9720839"/>
            <a:ext cx="3080522" cy="511369"/>
          </a:xfrm>
          <a:prstGeom prst="rect">
            <a:avLst/>
          </a:prstGeom>
        </p:spPr>
        <p:txBody>
          <a:bodyPr vert="horz" lIns="95356" tIns="47679" rIns="95356" bIns="47679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837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837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18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63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837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19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647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837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20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028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837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21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449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837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22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253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2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75" indent="0">
              <a:buNone/>
              <a:defRPr sz="1463"/>
            </a:lvl2pPr>
            <a:lvl3pPr marL="742950" indent="0">
              <a:buNone/>
              <a:defRPr sz="1300"/>
            </a:lvl3pPr>
            <a:lvl4pPr marL="1114425" indent="0">
              <a:buNone/>
              <a:defRPr sz="1138"/>
            </a:lvl4pPr>
            <a:lvl5pPr marL="1485900" indent="0">
              <a:buNone/>
              <a:defRPr sz="1138"/>
            </a:lvl5pPr>
            <a:lvl6pPr marL="1857375" indent="0">
              <a:buNone/>
              <a:defRPr sz="1138"/>
            </a:lvl6pPr>
            <a:lvl7pPr marL="2228850" indent="0">
              <a:buNone/>
              <a:defRPr sz="1138"/>
            </a:lvl7pPr>
            <a:lvl8pPr marL="2600325" indent="0">
              <a:buNone/>
              <a:defRPr sz="1138"/>
            </a:lvl8pPr>
            <a:lvl9pPr marL="2971800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7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5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2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0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06" indent="-27860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688" indent="-185738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63" indent="-185738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38" indent="-185738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1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BF8D875A-C282-4F6A-B96E-8A650A43A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526" y="2367171"/>
            <a:ext cx="5670947" cy="2123658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600" dirty="0">
                <a:solidFill>
                  <a:srgbClr val="3366FF"/>
                </a:solidFill>
              </a:rPr>
              <a:t>ビンゴマシンを</a:t>
            </a:r>
            <a:endParaRPr lang="en-US" altLang="ja-JP" sz="6600" dirty="0">
              <a:solidFill>
                <a:srgbClr val="3366FF"/>
              </a:solidFill>
            </a:endParaRPr>
          </a:p>
          <a:p>
            <a:pPr algn="ctr"/>
            <a:r>
              <a:rPr lang="ja-JP" altLang="en-US" sz="6600" dirty="0">
                <a:solidFill>
                  <a:srgbClr val="3366FF"/>
                </a:solidFill>
              </a:rPr>
              <a:t>作ろう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A3F4818B-3A6C-4D34-B999-D4E3BC80D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5943600"/>
            <a:ext cx="8382000" cy="40011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上田市マルチメディア情報センター／十勇士パソコンクラブ／</a:t>
            </a:r>
            <a:r>
              <a:rPr lang="en-US" altLang="ja-JP" sz="2000" dirty="0">
                <a:solidFill>
                  <a:schemeClr val="tx1"/>
                </a:solidFill>
              </a:rPr>
              <a:t>PCN</a:t>
            </a:r>
            <a:r>
              <a:rPr lang="ja-JP" altLang="en-US" sz="2000" dirty="0">
                <a:solidFill>
                  <a:schemeClr val="tx1"/>
                </a:solidFill>
              </a:rPr>
              <a:t>上田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EC2BFAAB-73E9-4BB8-A892-DDCFCACBB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911" y="609600"/>
            <a:ext cx="4432178" cy="646331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solidFill>
                  <a:srgbClr val="3366FF"/>
                </a:solidFill>
              </a:rPr>
              <a:t>★ネットで挑戦★</a:t>
            </a:r>
            <a:endParaRPr lang="en-US" altLang="ja-JP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34642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009648" y="2590800"/>
            <a:ext cx="8001000" cy="175632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200 K=INKEY()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210 IF K=32 GOTO 20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220 GOTO 200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381000"/>
            <a:ext cx="87249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4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）スペースキーを押すとくりかえし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9" y="5029200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3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695154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QR コード が含まれている画像&#10;&#10;自動的に生成された説明">
            <a:extLst>
              <a:ext uri="{FF2B5EF4-FFF2-40B4-BE49-F238E27FC236}">
                <a16:creationId xmlns:a16="http://schemas.microsoft.com/office/drawing/2014/main" id="{B353090B-B98D-420D-B7BD-7344093A96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216" y="1143000"/>
            <a:ext cx="6349568" cy="485555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714626" y="356261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4038600" y="4876800"/>
            <a:ext cx="5120936" cy="1032769"/>
          </a:xfrm>
          <a:prstGeom prst="wedgeRoundRectCallout">
            <a:avLst>
              <a:gd name="adj1" fmla="val -30980"/>
              <a:gd name="adj2" fmla="val -10689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数字を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10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回表示して止まる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スペースキーを押すとくりかえし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E47EDCD-84DD-4B59-B833-884D72C82A85}"/>
              </a:ext>
            </a:extLst>
          </p:cNvPr>
          <p:cNvSpPr txBox="1"/>
          <p:nvPr/>
        </p:nvSpPr>
        <p:spPr>
          <a:xfrm>
            <a:off x="1504949" y="6159412"/>
            <a:ext cx="6896101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ESC</a:t>
            </a:r>
            <a:r>
              <a:rPr lang="ja-JP" altLang="en-US" sz="2800" dirty="0"/>
              <a:t>キーを押すと、プログラムが止まります</a:t>
            </a:r>
          </a:p>
        </p:txBody>
      </p:sp>
    </p:spTree>
    <p:extLst>
      <p:ext uri="{BB962C8B-B14F-4D97-AF65-F5344CB8AC3E}">
        <p14:creationId xmlns:p14="http://schemas.microsoft.com/office/powerpoint/2010/main" val="3642045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952624" y="2857500"/>
            <a:ext cx="6000752" cy="1143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125 BEEP 10,2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BEEP 10,30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381000"/>
            <a:ext cx="34671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5</a:t>
            </a:r>
            <a:r>
              <a:rPr kumimoji="1" lang="ja-JP" altLang="en-US" sz="4400" dirty="0">
                <a:solidFill>
                  <a:srgbClr val="0066FF"/>
                </a:solidFill>
              </a:rPr>
              <a:t>）音を出す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9" y="5029200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1484099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QR コード が含まれている画像&#10;&#10;自動的に生成された説明">
            <a:extLst>
              <a:ext uri="{FF2B5EF4-FFF2-40B4-BE49-F238E27FC236}">
                <a16:creationId xmlns:a16="http://schemas.microsoft.com/office/drawing/2014/main" id="{B353090B-B98D-420D-B7BD-7344093A96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216" y="1143000"/>
            <a:ext cx="6349568" cy="485555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714626" y="356261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4038600" y="4876800"/>
            <a:ext cx="4362450" cy="1032769"/>
          </a:xfrm>
          <a:prstGeom prst="wedgeRoundRectCallout">
            <a:avLst>
              <a:gd name="adj1" fmla="val -30980"/>
              <a:gd name="adj2" fmla="val -10689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数字が回る時・止まる時に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音が出る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E47EDCD-84DD-4B59-B833-884D72C82A85}"/>
              </a:ext>
            </a:extLst>
          </p:cNvPr>
          <p:cNvSpPr txBox="1"/>
          <p:nvPr/>
        </p:nvSpPr>
        <p:spPr>
          <a:xfrm>
            <a:off x="1504949" y="6159412"/>
            <a:ext cx="6896101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ESC</a:t>
            </a:r>
            <a:r>
              <a:rPr lang="ja-JP" altLang="en-US" sz="2800" dirty="0"/>
              <a:t>キーを押すと、プログラムが止まります</a:t>
            </a:r>
          </a:p>
        </p:txBody>
      </p:sp>
    </p:spTree>
    <p:extLst>
      <p:ext uri="{BB962C8B-B14F-4D97-AF65-F5344CB8AC3E}">
        <p14:creationId xmlns:p14="http://schemas.microsoft.com/office/powerpoint/2010/main" val="955001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952499" y="2856875"/>
            <a:ext cx="8001000" cy="1143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105 IF [R] GOTO 100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[R]=1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381000"/>
            <a:ext cx="7305680" cy="1446550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6</a:t>
            </a:r>
            <a:r>
              <a:rPr kumimoji="1" lang="ja-JP" altLang="en-US" sz="4400" dirty="0">
                <a:solidFill>
                  <a:srgbClr val="0066FF"/>
                </a:solidFill>
              </a:rPr>
              <a:t>）一度出た数字は</a:t>
            </a:r>
            <a:br>
              <a:rPr kumimoji="1" lang="en-US" altLang="ja-JP" sz="4400" dirty="0">
                <a:solidFill>
                  <a:srgbClr val="0066FF"/>
                </a:solidFill>
              </a:rPr>
            </a:br>
            <a:r>
              <a:rPr kumimoji="1" lang="ja-JP" altLang="en-US" sz="4400" dirty="0">
                <a:solidFill>
                  <a:srgbClr val="0066FF"/>
                </a:solidFill>
              </a:rPr>
              <a:t>　　そのあと出ないようにする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9" y="5029200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1161367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QR コード が含まれている画像&#10;&#10;自動的に生成された説明">
            <a:extLst>
              <a:ext uri="{FF2B5EF4-FFF2-40B4-BE49-F238E27FC236}">
                <a16:creationId xmlns:a16="http://schemas.microsoft.com/office/drawing/2014/main" id="{B353090B-B98D-420D-B7BD-7344093A96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216" y="1143000"/>
            <a:ext cx="6349568" cy="485555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714626" y="356261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4343400" y="4800600"/>
            <a:ext cx="3152774" cy="1032769"/>
          </a:xfrm>
          <a:prstGeom prst="wedgeRoundRectCallout">
            <a:avLst>
              <a:gd name="adj1" fmla="val -30980"/>
              <a:gd name="adj2" fmla="val -10689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一度出た数字は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そのあと出なくなる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E47EDCD-84DD-4B59-B833-884D72C82A85}"/>
              </a:ext>
            </a:extLst>
          </p:cNvPr>
          <p:cNvSpPr txBox="1"/>
          <p:nvPr/>
        </p:nvSpPr>
        <p:spPr>
          <a:xfrm>
            <a:off x="1504949" y="6159412"/>
            <a:ext cx="6896101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ESC</a:t>
            </a:r>
            <a:r>
              <a:rPr lang="ja-JP" altLang="en-US" sz="2800" dirty="0"/>
              <a:t>キーを押すと、プログラムが止まります</a:t>
            </a:r>
          </a:p>
        </p:txBody>
      </p:sp>
    </p:spTree>
    <p:extLst>
      <p:ext uri="{BB962C8B-B14F-4D97-AF65-F5344CB8AC3E}">
        <p14:creationId xmlns:p14="http://schemas.microsoft.com/office/powerpoint/2010/main" val="412326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342899" y="1552575"/>
            <a:ext cx="9220199" cy="375285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211 IF K!=10 GOTO 200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212 VIDEO 1:CLS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213 FOR N=1 TO 75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215 IF [N] ?DEC$(N+100,2);" "; ELSE ?"-- ";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216 IF N%10=0 ?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219 NEXT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381000"/>
            <a:ext cx="72009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7</a:t>
            </a:r>
            <a:r>
              <a:rPr kumimoji="1" lang="ja-JP" altLang="en-US" sz="4400" dirty="0">
                <a:solidFill>
                  <a:srgbClr val="0066FF"/>
                </a:solidFill>
              </a:rPr>
              <a:t>）これまで出た数字を表示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7" y="5727534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6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333497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B04CD8B-72A0-4785-9D0A-C371B2148D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787C8BB-215E-4429-8EE7-6BB601A56B66}"/>
              </a:ext>
            </a:extLst>
          </p:cNvPr>
          <p:cNvSpPr txBox="1"/>
          <p:nvPr/>
        </p:nvSpPr>
        <p:spPr>
          <a:xfrm>
            <a:off x="1289176" y="3860469"/>
            <a:ext cx="7327647" cy="1569660"/>
          </a:xfrm>
          <a:prstGeom prst="rect">
            <a:avLst/>
          </a:prstGeom>
          <a:solidFill>
            <a:schemeClr val="bg1"/>
          </a:solidFill>
          <a:ln w="38100">
            <a:solidFill>
              <a:srgbClr val="0066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/>
              <a:t>数字が止まった時に</a:t>
            </a:r>
            <a:r>
              <a:rPr kumimoji="1" lang="en-US" altLang="ja-JP" sz="3200" dirty="0"/>
              <a:t>Enter</a:t>
            </a:r>
            <a:r>
              <a:rPr kumimoji="1" lang="ja-JP" altLang="en-US" sz="3200" dirty="0"/>
              <a:t>キーを押すと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これまで出た数字が確認できる。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スペースキーを押すと、次の数字が出る。</a:t>
            </a:r>
          </a:p>
        </p:txBody>
      </p:sp>
    </p:spTree>
    <p:extLst>
      <p:ext uri="{BB962C8B-B14F-4D97-AF65-F5344CB8AC3E}">
        <p14:creationId xmlns:p14="http://schemas.microsoft.com/office/powerpoint/2010/main" val="21759173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40184" y="340929"/>
            <a:ext cx="6189216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●ビンゴマシン　完成（</a:t>
            </a:r>
            <a:r>
              <a:rPr lang="en-US" altLang="ja-JP" sz="4400" dirty="0">
                <a:solidFill>
                  <a:srgbClr val="3366FF"/>
                </a:solidFill>
              </a:rPr>
              <a:t>1</a:t>
            </a:r>
            <a:r>
              <a:rPr lang="ja-JP" altLang="en-US" sz="4400" dirty="0">
                <a:solidFill>
                  <a:srgbClr val="3366FF"/>
                </a:solidFill>
              </a:rPr>
              <a:t>）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152400" y="1295400"/>
            <a:ext cx="9448800" cy="5410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VIDEO 7:CLS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FOR I=1 TO 10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R=RND(75)+1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105 IF [R] GOTO 100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LC 1,1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?R;" ";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125 BEEP 10,2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WAIT 6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NEXT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BEEP 10,30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67000" y="1371600"/>
            <a:ext cx="132600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変数クリア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44030" y="2351652"/>
            <a:ext cx="175240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altLang="ja-JP" sz="2000" dirty="0"/>
              <a:t>10</a:t>
            </a:r>
            <a:r>
              <a:rPr lang="ja-JP" altLang="en-US" sz="2000" dirty="0"/>
              <a:t>回くりかえし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95800" y="4047474"/>
            <a:ext cx="143019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数字を表示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CA9BCEE-FF50-4B19-90F9-34099296FCA8}"/>
              </a:ext>
            </a:extLst>
          </p:cNvPr>
          <p:cNvSpPr txBox="1"/>
          <p:nvPr/>
        </p:nvSpPr>
        <p:spPr>
          <a:xfrm>
            <a:off x="7078033" y="3246653"/>
            <a:ext cx="2113079" cy="615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これまで出た数字</a:t>
            </a:r>
            <a:endParaRPr lang="en-US" altLang="ja-JP" sz="2000" dirty="0"/>
          </a:p>
          <a:p>
            <a:pPr algn="r"/>
            <a:r>
              <a:rPr lang="ja-JP" altLang="en-US" sz="2000" dirty="0"/>
              <a:t>だったらもどす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BBD4272-2724-4F4C-AE9C-DCA15B560349}"/>
              </a:ext>
            </a:extLst>
          </p:cNvPr>
          <p:cNvSpPr txBox="1"/>
          <p:nvPr/>
        </p:nvSpPr>
        <p:spPr>
          <a:xfrm>
            <a:off x="5562941" y="1861669"/>
            <a:ext cx="172354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画面拡大表示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FE06645-235B-4AD1-9FAF-ECFD04870AA1}"/>
              </a:ext>
            </a:extLst>
          </p:cNvPr>
          <p:cNvSpPr txBox="1"/>
          <p:nvPr/>
        </p:nvSpPr>
        <p:spPr>
          <a:xfrm>
            <a:off x="5797782" y="2837071"/>
            <a:ext cx="209865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altLang="ja-JP" sz="2000" dirty="0"/>
              <a:t>1</a:t>
            </a:r>
            <a:r>
              <a:rPr lang="ja-JP" altLang="en-US" sz="2000" dirty="0"/>
              <a:t>～</a:t>
            </a:r>
            <a:r>
              <a:rPr lang="en-US" altLang="ja-JP" sz="2000" dirty="0"/>
              <a:t>75</a:t>
            </a:r>
            <a:r>
              <a:rPr lang="ja-JP" altLang="en-US" sz="2000" dirty="0"/>
              <a:t>までの乱数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9EAB12-D315-4F16-A771-A73D512C7890}"/>
              </a:ext>
            </a:extLst>
          </p:cNvPr>
          <p:cNvSpPr txBox="1"/>
          <p:nvPr/>
        </p:nvSpPr>
        <p:spPr>
          <a:xfrm>
            <a:off x="4979929" y="4767631"/>
            <a:ext cx="11641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音を出す</a:t>
            </a:r>
          </a:p>
        </p:txBody>
      </p:sp>
      <p:sp>
        <p:nvSpPr>
          <p:cNvPr id="15" name="右中かっこ 14">
            <a:extLst>
              <a:ext uri="{FF2B5EF4-FFF2-40B4-BE49-F238E27FC236}">
                <a16:creationId xmlns:a16="http://schemas.microsoft.com/office/drawing/2014/main" id="{31683D1B-27B3-499D-A069-D4A157888C0E}"/>
              </a:ext>
            </a:extLst>
          </p:cNvPr>
          <p:cNvSpPr/>
          <p:nvPr/>
        </p:nvSpPr>
        <p:spPr bwMode="auto">
          <a:xfrm>
            <a:off x="4114800" y="3830726"/>
            <a:ext cx="228600" cy="741274"/>
          </a:xfrm>
          <a:prstGeom prst="rightBrac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44A4FF0-43D6-4D2D-A3DD-961DB9079BA1}"/>
              </a:ext>
            </a:extLst>
          </p:cNvPr>
          <p:cNvSpPr txBox="1"/>
          <p:nvPr/>
        </p:nvSpPr>
        <p:spPr>
          <a:xfrm>
            <a:off x="4035577" y="5257877"/>
            <a:ext cx="117532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時間待ち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38D0408-0FCD-4233-95DE-7D6186CE6509}"/>
              </a:ext>
            </a:extLst>
          </p:cNvPr>
          <p:cNvSpPr txBox="1"/>
          <p:nvPr/>
        </p:nvSpPr>
        <p:spPr>
          <a:xfrm>
            <a:off x="3330002" y="5736615"/>
            <a:ext cx="208101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くりかえしここまで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8D1D612-EC5B-4D61-9ACD-BB9EFA60B333}"/>
              </a:ext>
            </a:extLst>
          </p:cNvPr>
          <p:cNvSpPr txBox="1"/>
          <p:nvPr/>
        </p:nvSpPr>
        <p:spPr>
          <a:xfrm>
            <a:off x="5343170" y="6215353"/>
            <a:ext cx="167706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決定音を出す</a:t>
            </a:r>
          </a:p>
        </p:txBody>
      </p:sp>
    </p:spTree>
    <p:extLst>
      <p:ext uri="{BB962C8B-B14F-4D97-AF65-F5344CB8AC3E}">
        <p14:creationId xmlns:p14="http://schemas.microsoft.com/office/powerpoint/2010/main" val="2652706275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40184" y="340929"/>
            <a:ext cx="6189216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●ビンゴマシン　完成（</a:t>
            </a:r>
            <a:r>
              <a:rPr lang="en-US" altLang="ja-JP" sz="4400" dirty="0">
                <a:solidFill>
                  <a:srgbClr val="3366FF"/>
                </a:solidFill>
              </a:rPr>
              <a:t>2</a:t>
            </a:r>
            <a:r>
              <a:rPr lang="ja-JP" altLang="en-US" sz="4400" dirty="0">
                <a:solidFill>
                  <a:srgbClr val="3366FF"/>
                </a:solidFill>
              </a:rPr>
              <a:t>）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152400" y="1295400"/>
            <a:ext cx="9448800" cy="5410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[R]=1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200 K=INKEY()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210 IF K=32 GOTO 20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211 IF K!=10 GOTO 200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212 VIDEO 1:CLS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213 FOR N=1 TO 75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215 IF [N] ?DEC$(N+100,2);" "; ELSE ?"-- ";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216 IF N%10=0 ?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219 NEXT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220 GOTO 200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97801" y="1387968"/>
            <a:ext cx="303159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出た数字のフラグを立てる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38145" y="2119713"/>
            <a:ext cx="1992853" cy="615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スペースキーが</a:t>
            </a:r>
            <a:endParaRPr lang="en-US" altLang="ja-JP" sz="2000" dirty="0"/>
          </a:p>
          <a:p>
            <a:pPr algn="r"/>
            <a:r>
              <a:rPr lang="ja-JP" altLang="en-US" sz="2000" dirty="0"/>
              <a:t>押されたらもどる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56962" y="3808250"/>
            <a:ext cx="262764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数字</a:t>
            </a:r>
            <a:r>
              <a:rPr lang="en-US" altLang="ja-JP" sz="2000" dirty="0"/>
              <a:t>1</a:t>
            </a:r>
            <a:r>
              <a:rPr lang="ja-JP" altLang="en-US" sz="2000" dirty="0"/>
              <a:t>～</a:t>
            </a:r>
            <a:r>
              <a:rPr lang="en-US" altLang="ja-JP" sz="2000" dirty="0"/>
              <a:t>75</a:t>
            </a:r>
            <a:r>
              <a:rPr lang="ja-JP" altLang="en-US" sz="2000" dirty="0"/>
              <a:t>をくりかえし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CA9BCEE-FF50-4B19-90F9-34099296FCA8}"/>
              </a:ext>
            </a:extLst>
          </p:cNvPr>
          <p:cNvSpPr txBox="1"/>
          <p:nvPr/>
        </p:nvSpPr>
        <p:spPr>
          <a:xfrm>
            <a:off x="5791200" y="3320659"/>
            <a:ext cx="290015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画面表示を通常サイズに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BBD4272-2724-4F4C-AE9C-DCA15B560349}"/>
              </a:ext>
            </a:extLst>
          </p:cNvPr>
          <p:cNvSpPr txBox="1"/>
          <p:nvPr/>
        </p:nvSpPr>
        <p:spPr>
          <a:xfrm>
            <a:off x="4919954" y="1868628"/>
            <a:ext cx="201209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キー入力チェック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FE06645-235B-4AD1-9FAF-ECFD04870AA1}"/>
              </a:ext>
            </a:extLst>
          </p:cNvPr>
          <p:cNvSpPr txBox="1"/>
          <p:nvPr/>
        </p:nvSpPr>
        <p:spPr>
          <a:xfrm>
            <a:off x="7794525" y="2830490"/>
            <a:ext cx="211147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altLang="ja-JP" sz="2000" dirty="0"/>
              <a:t>Enter</a:t>
            </a:r>
            <a:r>
              <a:rPr lang="ja-JP" altLang="en-US" sz="2000" dirty="0"/>
              <a:t>キーチェック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9EAB12-D315-4F16-A771-A73D512C7890}"/>
              </a:ext>
            </a:extLst>
          </p:cNvPr>
          <p:cNvSpPr txBox="1"/>
          <p:nvPr/>
        </p:nvSpPr>
        <p:spPr>
          <a:xfrm>
            <a:off x="6324600" y="4673357"/>
            <a:ext cx="3163046" cy="615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出た数字を</a:t>
            </a:r>
            <a:r>
              <a:rPr lang="en-US" altLang="ja-JP" sz="2000" dirty="0"/>
              <a:t>2</a:t>
            </a:r>
            <a:r>
              <a:rPr lang="ja-JP" altLang="en-US" sz="2000" dirty="0"/>
              <a:t>けたで表示</a:t>
            </a:r>
            <a:endParaRPr lang="en-US" altLang="ja-JP" sz="2000" dirty="0"/>
          </a:p>
          <a:p>
            <a:pPr algn="r"/>
            <a:r>
              <a:rPr lang="ja-JP" altLang="en-US" sz="2000" dirty="0"/>
              <a:t>出ていなければ「－－」表示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44A4FF0-43D6-4D2D-A3DD-961DB9079BA1}"/>
              </a:ext>
            </a:extLst>
          </p:cNvPr>
          <p:cNvSpPr txBox="1"/>
          <p:nvPr/>
        </p:nvSpPr>
        <p:spPr>
          <a:xfrm>
            <a:off x="5638800" y="5343340"/>
            <a:ext cx="242085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altLang="ja-JP" sz="2000" dirty="0"/>
              <a:t>10</a:t>
            </a:r>
            <a:r>
              <a:rPr lang="ja-JP" altLang="en-US" sz="2000" dirty="0"/>
              <a:t>個表示ごとに改行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38D0408-0FCD-4233-95DE-7D6186CE6509}"/>
              </a:ext>
            </a:extLst>
          </p:cNvPr>
          <p:cNvSpPr txBox="1"/>
          <p:nvPr/>
        </p:nvSpPr>
        <p:spPr>
          <a:xfrm>
            <a:off x="3330002" y="5736615"/>
            <a:ext cx="208101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くりかえしここまで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8D1D612-EC5B-4D61-9ACD-BB9EFA60B333}"/>
              </a:ext>
            </a:extLst>
          </p:cNvPr>
          <p:cNvSpPr txBox="1"/>
          <p:nvPr/>
        </p:nvSpPr>
        <p:spPr>
          <a:xfrm>
            <a:off x="4648200" y="6217275"/>
            <a:ext cx="290816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キー入力チェックにもどる</a:t>
            </a:r>
          </a:p>
        </p:txBody>
      </p:sp>
    </p:spTree>
    <p:extLst>
      <p:ext uri="{BB962C8B-B14F-4D97-AF65-F5344CB8AC3E}">
        <p14:creationId xmlns:p14="http://schemas.microsoft.com/office/powerpoint/2010/main" val="75710214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QR コード&#10;&#10;自動的に生成された説明">
            <a:extLst>
              <a:ext uri="{FF2B5EF4-FFF2-40B4-BE49-F238E27FC236}">
                <a16:creationId xmlns:a16="http://schemas.microsoft.com/office/drawing/2014/main" id="{4BE8C263-C406-4EE6-8565-B4D304E407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457200"/>
            <a:ext cx="6628876" cy="502187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869480" y="5691426"/>
            <a:ext cx="6167073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1</a:t>
            </a:r>
            <a:r>
              <a:rPr lang="ja-JP" altLang="en-US" sz="2800" dirty="0"/>
              <a:t>～</a:t>
            </a:r>
            <a:r>
              <a:rPr lang="en-US" altLang="ja-JP" sz="2800" dirty="0"/>
              <a:t>75</a:t>
            </a:r>
            <a:r>
              <a:rPr lang="ja-JP" altLang="en-US" sz="2800" dirty="0"/>
              <a:t>までの数字をランダムに表示する</a:t>
            </a:r>
            <a:endParaRPr lang="en-US" altLang="ja-JP" sz="2800" dirty="0"/>
          </a:p>
          <a:p>
            <a:pPr algn="ctr"/>
            <a:r>
              <a:rPr lang="ja-JP" altLang="en-US" sz="2800" dirty="0"/>
              <a:t>ビンゴマシンを作ろう</a:t>
            </a:r>
          </a:p>
        </p:txBody>
      </p:sp>
    </p:spTree>
    <p:extLst>
      <p:ext uri="{BB962C8B-B14F-4D97-AF65-F5344CB8AC3E}">
        <p14:creationId xmlns:p14="http://schemas.microsoft.com/office/powerpoint/2010/main" val="1108723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カレンダー&#10;&#10;自動的に生成された説明">
            <a:extLst>
              <a:ext uri="{FF2B5EF4-FFF2-40B4-BE49-F238E27FC236}">
                <a16:creationId xmlns:a16="http://schemas.microsoft.com/office/drawing/2014/main" id="{BF173729-78CB-478F-A3A5-123FC633CA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95" b="8198"/>
          <a:stretch/>
        </p:blipFill>
        <p:spPr>
          <a:xfrm>
            <a:off x="1333952" y="1068401"/>
            <a:ext cx="7238095" cy="5486400"/>
          </a:xfrm>
          <a:prstGeom prst="rect">
            <a:avLst/>
          </a:prstGeom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40184" y="340929"/>
            <a:ext cx="6846306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●ビンゴカードのプログラム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4D7DE99-2287-4514-9638-82B78F8D9CCE}"/>
              </a:ext>
            </a:extLst>
          </p:cNvPr>
          <p:cNvSpPr txBox="1"/>
          <p:nvPr/>
        </p:nvSpPr>
        <p:spPr>
          <a:xfrm>
            <a:off x="2233345" y="5181600"/>
            <a:ext cx="5439310" cy="1569660"/>
          </a:xfrm>
          <a:prstGeom prst="rect">
            <a:avLst/>
          </a:prstGeom>
          <a:solidFill>
            <a:schemeClr val="bg1"/>
          </a:solidFill>
          <a:ln w="38100">
            <a:solidFill>
              <a:srgbClr val="0066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/>
              <a:t>25</a:t>
            </a:r>
            <a:r>
              <a:rPr kumimoji="1" lang="ja-JP" altLang="en-US" sz="3200" dirty="0"/>
              <a:t>個の数字を表示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矢印キーでカーソルを移動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スペースキーを押すと穴が開く</a:t>
            </a:r>
          </a:p>
        </p:txBody>
      </p:sp>
    </p:spTree>
    <p:extLst>
      <p:ext uri="{BB962C8B-B14F-4D97-AF65-F5344CB8AC3E}">
        <p14:creationId xmlns:p14="http://schemas.microsoft.com/office/powerpoint/2010/main" val="251327152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1584" y="249471"/>
            <a:ext cx="4665216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●ビンゴカード（</a:t>
            </a:r>
            <a:r>
              <a:rPr lang="en-US" altLang="ja-JP" sz="4400" dirty="0">
                <a:solidFill>
                  <a:srgbClr val="3366FF"/>
                </a:solidFill>
              </a:rPr>
              <a:t>1</a:t>
            </a:r>
            <a:r>
              <a:rPr lang="ja-JP" altLang="en-US" sz="4400" dirty="0">
                <a:solidFill>
                  <a:srgbClr val="3366FF"/>
                </a:solidFill>
              </a:rPr>
              <a:t>）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0" y="1143000"/>
            <a:ext cx="9906000" cy="5715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CLV:VIDEO 3:CLS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A=#700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FOR N=1 TO 75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POKE A+N,0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NEXT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?"PUSH ANY KEY"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IF !INKEY() CONT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SRND TICK():CLS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FOR X=0 TO 4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FOR Y=0 TO 4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LC X*3,Y*2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IF X=2 &amp;&amp; Y=2 ?CHR$(255,255):GOTO @NPASS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N=X*15+RND(15)+1:IF PEEK(A+N) CONT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POKE A+N,1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Z=X+Y*5:[Z]=N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85474" y="1164206"/>
            <a:ext cx="374892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変数・画面クリア、</a:t>
            </a:r>
            <a:r>
              <a:rPr lang="en-US" altLang="ja-JP" sz="2000" dirty="0"/>
              <a:t>2</a:t>
            </a:r>
            <a:r>
              <a:rPr lang="ja-JP" altLang="en-US" sz="2000" dirty="0"/>
              <a:t>倍サイズ表示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57800" y="3152006"/>
            <a:ext cx="4572000" cy="615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キー入力を待って乱数を初期化</a:t>
            </a:r>
            <a:endParaRPr lang="en-US" altLang="ja-JP" sz="2000" dirty="0"/>
          </a:p>
          <a:p>
            <a:pPr algn="r"/>
            <a:r>
              <a:rPr lang="ja-JP" altLang="en-US" sz="2000" dirty="0"/>
              <a:t>（毎回同じ数字のカードにならないように）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95800" y="4228526"/>
            <a:ext cx="278233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横・縦</a:t>
            </a:r>
            <a:r>
              <a:rPr lang="en-US" altLang="ja-JP" sz="2000" dirty="0"/>
              <a:t>5</a:t>
            </a:r>
            <a:r>
              <a:rPr lang="ja-JP" altLang="en-US" sz="2000" dirty="0"/>
              <a:t>回ずつくりかえし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BBD4272-2724-4F4C-AE9C-DCA15B560349}"/>
              </a:ext>
            </a:extLst>
          </p:cNvPr>
          <p:cNvSpPr txBox="1"/>
          <p:nvPr/>
        </p:nvSpPr>
        <p:spPr>
          <a:xfrm>
            <a:off x="4663497" y="1868087"/>
            <a:ext cx="2268570" cy="615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出た数字チェック用</a:t>
            </a:r>
            <a:endParaRPr lang="en-US" altLang="ja-JP" sz="2000" dirty="0"/>
          </a:p>
          <a:p>
            <a:pPr algn="r"/>
            <a:r>
              <a:rPr lang="ja-JP" altLang="en-US" sz="2000" dirty="0"/>
              <a:t>初期設定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9EAB12-D315-4F16-A771-A73D512C7890}"/>
              </a:ext>
            </a:extLst>
          </p:cNvPr>
          <p:cNvSpPr txBox="1"/>
          <p:nvPr/>
        </p:nvSpPr>
        <p:spPr>
          <a:xfrm>
            <a:off x="1772197" y="5458638"/>
            <a:ext cx="330411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中央はあらかじめ穴を開ける</a:t>
            </a:r>
          </a:p>
        </p:txBody>
      </p:sp>
      <p:sp>
        <p:nvSpPr>
          <p:cNvPr id="15" name="右中かっこ 14">
            <a:extLst>
              <a:ext uri="{FF2B5EF4-FFF2-40B4-BE49-F238E27FC236}">
                <a16:creationId xmlns:a16="http://schemas.microsoft.com/office/drawing/2014/main" id="{31683D1B-27B3-499D-A069-D4A157888C0E}"/>
              </a:ext>
            </a:extLst>
          </p:cNvPr>
          <p:cNvSpPr/>
          <p:nvPr/>
        </p:nvSpPr>
        <p:spPr bwMode="auto">
          <a:xfrm>
            <a:off x="4228760" y="1575606"/>
            <a:ext cx="267040" cy="1234919"/>
          </a:xfrm>
          <a:prstGeom prst="rightBrac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44A4FF0-43D6-4D2D-A3DD-961DB9079BA1}"/>
              </a:ext>
            </a:extLst>
          </p:cNvPr>
          <p:cNvSpPr txBox="1"/>
          <p:nvPr/>
        </p:nvSpPr>
        <p:spPr>
          <a:xfrm>
            <a:off x="3733800" y="6165041"/>
            <a:ext cx="301717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出た数字にフラグを立てる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38D0408-0FCD-4233-95DE-7D6186CE6509}"/>
              </a:ext>
            </a:extLst>
          </p:cNvPr>
          <p:cNvSpPr txBox="1"/>
          <p:nvPr/>
        </p:nvSpPr>
        <p:spPr>
          <a:xfrm>
            <a:off x="7652060" y="6142346"/>
            <a:ext cx="217399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乱数で数字を決定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8D1D612-EC5B-4D61-9ACD-BB9EFA60B333}"/>
              </a:ext>
            </a:extLst>
          </p:cNvPr>
          <p:cNvSpPr txBox="1"/>
          <p:nvPr/>
        </p:nvSpPr>
        <p:spPr>
          <a:xfrm>
            <a:off x="3882674" y="4752235"/>
            <a:ext cx="161935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カーソル移動</a:t>
            </a:r>
          </a:p>
        </p:txBody>
      </p:sp>
      <p:sp>
        <p:nvSpPr>
          <p:cNvPr id="17" name="右中かっこ 16">
            <a:extLst>
              <a:ext uri="{FF2B5EF4-FFF2-40B4-BE49-F238E27FC236}">
                <a16:creationId xmlns:a16="http://schemas.microsoft.com/office/drawing/2014/main" id="{AD148064-62D8-4C8F-BEC4-D9F391297642}"/>
              </a:ext>
            </a:extLst>
          </p:cNvPr>
          <p:cNvSpPr/>
          <p:nvPr/>
        </p:nvSpPr>
        <p:spPr bwMode="auto">
          <a:xfrm>
            <a:off x="4953000" y="3000231"/>
            <a:ext cx="246615" cy="919104"/>
          </a:xfrm>
          <a:prstGeom prst="rightBrac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7B522C1-D198-47C2-B8A5-2BF9AA912EEF}"/>
              </a:ext>
            </a:extLst>
          </p:cNvPr>
          <p:cNvSpPr txBox="1"/>
          <p:nvPr/>
        </p:nvSpPr>
        <p:spPr>
          <a:xfrm>
            <a:off x="4547673" y="6532439"/>
            <a:ext cx="348364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配列変数に数字をバックアップ</a:t>
            </a:r>
          </a:p>
        </p:txBody>
      </p:sp>
      <p:sp>
        <p:nvSpPr>
          <p:cNvPr id="22" name="右中かっこ 21">
            <a:extLst>
              <a:ext uri="{FF2B5EF4-FFF2-40B4-BE49-F238E27FC236}">
                <a16:creationId xmlns:a16="http://schemas.microsoft.com/office/drawing/2014/main" id="{3EA60A86-EFD0-4413-B01E-32A49E95BFB6}"/>
              </a:ext>
            </a:extLst>
          </p:cNvPr>
          <p:cNvSpPr/>
          <p:nvPr/>
        </p:nvSpPr>
        <p:spPr bwMode="auto">
          <a:xfrm>
            <a:off x="4152560" y="4047907"/>
            <a:ext cx="267040" cy="644707"/>
          </a:xfrm>
          <a:prstGeom prst="rightBrac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5858274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1584" y="249471"/>
            <a:ext cx="4665216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●ビンゴカード（</a:t>
            </a:r>
            <a:r>
              <a:rPr lang="en-US" altLang="ja-JP" sz="4400" dirty="0">
                <a:solidFill>
                  <a:srgbClr val="3366FF"/>
                </a:solidFill>
              </a:rPr>
              <a:t>2</a:t>
            </a:r>
            <a:r>
              <a:rPr lang="ja-JP" altLang="en-US" sz="4400" dirty="0">
                <a:solidFill>
                  <a:srgbClr val="3366FF"/>
                </a:solidFill>
              </a:rPr>
              <a:t>）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0" y="1143000"/>
            <a:ext cx="9906000" cy="5791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?DEC$(N+100,2)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170 @NPASS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180 NEXT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190 NEXT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200 X=0:Y=0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210 @LOOP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220 LC X*3,Y*2,1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230 K=INKEY()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240 X=X-(K=28)*(X&gt;0)+(K=29)*(X&lt;4)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250 Y=Y-(K=30)*(Y&gt;0)+(K=31)*(Y&lt;4)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260 IF K!=32 GOTO @LOOP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270 BEEP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280 Z=X+Y*5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290 IF SCR(X*3,Y*2)=255 ?DEC$([Z]+100,2) ELSE ?CHR$(255,255)</a:t>
            </a:r>
          </a:p>
          <a:p>
            <a:pPr eaLnBrk="0" latinLnBrk="1" hangingPunct="0">
              <a:lnSpc>
                <a:spcPts val="28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300 GOTO @LOOP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56154" y="1189873"/>
            <a:ext cx="230864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altLang="ja-JP" sz="2000" dirty="0"/>
              <a:t>2</a:t>
            </a:r>
            <a:r>
              <a:rPr lang="ja-JP" altLang="en-US" sz="2000" dirty="0"/>
              <a:t>けたの数字を表示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33981" y="2938876"/>
            <a:ext cx="15311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メインループ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92687" y="3662737"/>
            <a:ext cx="215155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キー入力読み取り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CA9BCEE-FF50-4B19-90F9-34099296FCA8}"/>
              </a:ext>
            </a:extLst>
          </p:cNvPr>
          <p:cNvSpPr txBox="1"/>
          <p:nvPr/>
        </p:nvSpPr>
        <p:spPr>
          <a:xfrm>
            <a:off x="7924800" y="3304913"/>
            <a:ext cx="1839029" cy="615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矢印キーで</a:t>
            </a:r>
            <a:endParaRPr lang="en-US" altLang="ja-JP" sz="2000" dirty="0"/>
          </a:p>
          <a:p>
            <a:pPr algn="r"/>
            <a:r>
              <a:rPr lang="ja-JP" altLang="en-US" sz="2000" dirty="0"/>
              <a:t>カーソルを移動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BBD4272-2724-4F4C-AE9C-DCA15B560349}"/>
              </a:ext>
            </a:extLst>
          </p:cNvPr>
          <p:cNvSpPr txBox="1"/>
          <p:nvPr/>
        </p:nvSpPr>
        <p:spPr>
          <a:xfrm>
            <a:off x="3018142" y="2599752"/>
            <a:ext cx="259397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カーソル位置を左上に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FE06645-235B-4AD1-9FAF-ECFD04870AA1}"/>
              </a:ext>
            </a:extLst>
          </p:cNvPr>
          <p:cNvSpPr txBox="1"/>
          <p:nvPr/>
        </p:nvSpPr>
        <p:spPr>
          <a:xfrm>
            <a:off x="4310608" y="3304913"/>
            <a:ext cx="213231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カーソル点滅表示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9EAB12-D315-4F16-A771-A73D512C7890}"/>
              </a:ext>
            </a:extLst>
          </p:cNvPr>
          <p:cNvSpPr txBox="1"/>
          <p:nvPr/>
        </p:nvSpPr>
        <p:spPr>
          <a:xfrm>
            <a:off x="6017899" y="4750632"/>
            <a:ext cx="2826415" cy="615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スペースキーが押されて</a:t>
            </a:r>
            <a:endParaRPr lang="en-US" altLang="ja-JP" sz="2000" dirty="0"/>
          </a:p>
          <a:p>
            <a:pPr algn="r"/>
            <a:r>
              <a:rPr lang="ja-JP" altLang="en-US" sz="2000" dirty="0"/>
              <a:t>いなかったらループ続行</a:t>
            </a:r>
          </a:p>
        </p:txBody>
      </p:sp>
      <p:sp>
        <p:nvSpPr>
          <p:cNvPr id="15" name="右中かっこ 14">
            <a:extLst>
              <a:ext uri="{FF2B5EF4-FFF2-40B4-BE49-F238E27FC236}">
                <a16:creationId xmlns:a16="http://schemas.microsoft.com/office/drawing/2014/main" id="{31683D1B-27B3-499D-A069-D4A157888C0E}"/>
              </a:ext>
            </a:extLst>
          </p:cNvPr>
          <p:cNvSpPr/>
          <p:nvPr/>
        </p:nvSpPr>
        <p:spPr bwMode="auto">
          <a:xfrm>
            <a:off x="8458200" y="4038600"/>
            <a:ext cx="228600" cy="615553"/>
          </a:xfrm>
          <a:prstGeom prst="rightBrac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44A4FF0-43D6-4D2D-A3DD-961DB9079BA1}"/>
              </a:ext>
            </a:extLst>
          </p:cNvPr>
          <p:cNvSpPr txBox="1"/>
          <p:nvPr/>
        </p:nvSpPr>
        <p:spPr>
          <a:xfrm>
            <a:off x="5790969" y="6172200"/>
            <a:ext cx="2781531" cy="615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穴だったら数字にもどす</a:t>
            </a:r>
            <a:endParaRPr lang="en-US" altLang="ja-JP" sz="2000" dirty="0"/>
          </a:p>
          <a:p>
            <a:pPr algn="r"/>
            <a:r>
              <a:rPr lang="ja-JP" altLang="en-US" sz="2000" dirty="0"/>
              <a:t>数字だったら穴を開ける</a:t>
            </a:r>
            <a:endParaRPr lang="en-US" altLang="ja-JP" sz="20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38D0408-0FCD-4233-95DE-7D6186CE6509}"/>
              </a:ext>
            </a:extLst>
          </p:cNvPr>
          <p:cNvSpPr txBox="1"/>
          <p:nvPr/>
        </p:nvSpPr>
        <p:spPr>
          <a:xfrm>
            <a:off x="2657807" y="2070068"/>
            <a:ext cx="208101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くりかえしここまで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8D1D612-EC5B-4D61-9ACD-BB9EFA60B333}"/>
              </a:ext>
            </a:extLst>
          </p:cNvPr>
          <p:cNvSpPr txBox="1"/>
          <p:nvPr/>
        </p:nvSpPr>
        <p:spPr>
          <a:xfrm>
            <a:off x="2257633" y="5094952"/>
            <a:ext cx="167706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決定音を出す</a:t>
            </a:r>
          </a:p>
        </p:txBody>
      </p:sp>
      <p:sp>
        <p:nvSpPr>
          <p:cNvPr id="17" name="右中かっこ 16">
            <a:extLst>
              <a:ext uri="{FF2B5EF4-FFF2-40B4-BE49-F238E27FC236}">
                <a16:creationId xmlns:a16="http://schemas.microsoft.com/office/drawing/2014/main" id="{AAA031F6-C7BA-4DF1-9158-A7B87782E825}"/>
              </a:ext>
            </a:extLst>
          </p:cNvPr>
          <p:cNvSpPr/>
          <p:nvPr/>
        </p:nvSpPr>
        <p:spPr bwMode="auto">
          <a:xfrm>
            <a:off x="2257633" y="1927709"/>
            <a:ext cx="228600" cy="596445"/>
          </a:xfrm>
          <a:prstGeom prst="rightBrac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8A883E5-A273-4576-B4A9-042AD3A29327}"/>
              </a:ext>
            </a:extLst>
          </p:cNvPr>
          <p:cNvSpPr txBox="1"/>
          <p:nvPr/>
        </p:nvSpPr>
        <p:spPr>
          <a:xfrm>
            <a:off x="3698316" y="6514452"/>
            <a:ext cx="142699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ループ続行</a:t>
            </a:r>
          </a:p>
        </p:txBody>
      </p:sp>
    </p:spTree>
    <p:extLst>
      <p:ext uri="{BB962C8B-B14F-4D97-AF65-F5344CB8AC3E}">
        <p14:creationId xmlns:p14="http://schemas.microsoft.com/office/powerpoint/2010/main" val="313841799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5665974"/>
            <a:ext cx="51816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 err="1"/>
              <a:t>IchigoJam</a:t>
            </a:r>
            <a:r>
              <a:rPr lang="en-US" altLang="ja-JP" sz="2800" dirty="0"/>
              <a:t> web</a:t>
            </a:r>
            <a:r>
              <a:rPr lang="ja-JP" altLang="en-US" sz="2800" dirty="0"/>
              <a:t>でも作れるよ！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1000" y="6096861"/>
            <a:ext cx="60960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>
                <a:solidFill>
                  <a:srgbClr val="3366FF"/>
                </a:solidFill>
              </a:rPr>
              <a:t>fukuno.jig.jp/app/</a:t>
            </a:r>
            <a:r>
              <a:rPr lang="en-US" altLang="ja-JP" sz="3200" dirty="0" err="1">
                <a:solidFill>
                  <a:srgbClr val="3366FF"/>
                </a:solidFill>
              </a:rPr>
              <a:t>IchigoJam</a:t>
            </a:r>
            <a:r>
              <a:rPr lang="en-US" altLang="ja-JP" sz="3200" dirty="0">
                <a:solidFill>
                  <a:srgbClr val="3366FF"/>
                </a:solidFill>
              </a:rPr>
              <a:t>/</a:t>
            </a:r>
            <a:endParaRPr lang="ja-JP" altLang="en-US" sz="3200" dirty="0">
              <a:solidFill>
                <a:srgbClr val="3366FF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232DA4-7505-423B-B054-1C9AC3362677}"/>
              </a:ext>
            </a:extLst>
          </p:cNvPr>
          <p:cNvSpPr txBox="1"/>
          <p:nvPr/>
        </p:nvSpPr>
        <p:spPr>
          <a:xfrm>
            <a:off x="7391400" y="2743200"/>
            <a:ext cx="16002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QR</a:t>
            </a:r>
            <a:r>
              <a:rPr lang="ja-JP" altLang="en-US" sz="2800" dirty="0"/>
              <a:t>コード</a:t>
            </a:r>
          </a:p>
        </p:txBody>
      </p:sp>
      <p:pic>
        <p:nvPicPr>
          <p:cNvPr id="11" name="図 10" descr="クロスワードパズル, 屋内, ブラック, ホワイト が含まれている画像&#10;&#10;自動的に生成された説明">
            <a:extLst>
              <a:ext uri="{FF2B5EF4-FFF2-40B4-BE49-F238E27FC236}">
                <a16:creationId xmlns:a16="http://schemas.microsoft.com/office/drawing/2014/main" id="{1E6D3C7A-D5FD-42AA-A72F-7BBD6108E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400149"/>
            <a:ext cx="3229251" cy="3229251"/>
          </a:xfrm>
          <a:prstGeom prst="rect">
            <a:avLst/>
          </a:prstGeom>
        </p:spPr>
      </p:pic>
      <p:pic>
        <p:nvPicPr>
          <p:cNvPr id="5" name="図 4" descr="グラフィカル ユーザー インターフェイス, アプリケーション, QR コード&#10;&#10;自動的に生成された説明">
            <a:extLst>
              <a:ext uri="{FF2B5EF4-FFF2-40B4-BE49-F238E27FC236}">
                <a16:creationId xmlns:a16="http://schemas.microsoft.com/office/drawing/2014/main" id="{75D36F25-EA39-44CF-ABF1-23D037B423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40" y="381001"/>
            <a:ext cx="5559522" cy="50695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94590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943100" y="2743200"/>
            <a:ext cx="6019800" cy="12573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VIDEO 7:CLS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547903"/>
            <a:ext cx="63627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1</a:t>
            </a:r>
            <a:r>
              <a:rPr kumimoji="1" lang="ja-JP" altLang="en-US" sz="4400" dirty="0">
                <a:solidFill>
                  <a:srgbClr val="0066FF"/>
                </a:solidFill>
              </a:rPr>
              <a:t>）画面表示を大きくする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286000" y="5684222"/>
            <a:ext cx="54102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行のプログラムを入力します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46501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QR コード が含まれている画像&#10;&#10;自動的に生成された説明">
            <a:extLst>
              <a:ext uri="{FF2B5EF4-FFF2-40B4-BE49-F238E27FC236}">
                <a16:creationId xmlns:a16="http://schemas.microsoft.com/office/drawing/2014/main" id="{D066F6C2-BABF-47A8-8B4A-C765F4FA29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439" y="1295400"/>
            <a:ext cx="5945121" cy="454626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819400" y="437886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5410200" y="2057400"/>
            <a:ext cx="2190752" cy="990600"/>
          </a:xfrm>
          <a:prstGeom prst="wedgeRoundRectCallout">
            <a:avLst>
              <a:gd name="adj1" fmla="val -75807"/>
              <a:gd name="adj2" fmla="val -3761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表示文字が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大きくなる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CF82D0-2317-4657-A95B-5F911A611C59}"/>
              </a:ext>
            </a:extLst>
          </p:cNvPr>
          <p:cNvSpPr txBox="1"/>
          <p:nvPr/>
        </p:nvSpPr>
        <p:spPr>
          <a:xfrm>
            <a:off x="1714499" y="6114408"/>
            <a:ext cx="64770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F8</a:t>
            </a:r>
            <a:r>
              <a:rPr lang="ja-JP" altLang="en-US" sz="2800" dirty="0"/>
              <a:t>キーを押すと、元の大きさにもどります</a:t>
            </a:r>
          </a:p>
        </p:txBody>
      </p:sp>
    </p:spTree>
    <p:extLst>
      <p:ext uri="{BB962C8B-B14F-4D97-AF65-F5344CB8AC3E}">
        <p14:creationId xmlns:p14="http://schemas.microsoft.com/office/powerpoint/2010/main" val="28597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743074" y="2552699"/>
            <a:ext cx="6419852" cy="175260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400"/>
              </a:lnSpc>
            </a:pPr>
            <a:r>
              <a:rPr kumimoji="0" lang="pt-BR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R=RND(75)+1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pt-BR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LC 1,1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pt-BR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?R;" ";</a:t>
            </a:r>
            <a:endParaRPr kumimoji="0" lang="en-U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7" y="547903"/>
            <a:ext cx="6591303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2</a:t>
            </a:r>
            <a:r>
              <a:rPr kumimoji="1" lang="ja-JP" altLang="en-US" sz="4400" dirty="0">
                <a:solidFill>
                  <a:srgbClr val="0066FF"/>
                </a:solidFill>
              </a:rPr>
              <a:t>）ランダムに数字を表示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303571" y="5296269"/>
            <a:ext cx="5565558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3</a:t>
            </a:r>
            <a:r>
              <a:rPr lang="ja-JP" altLang="en-US" sz="3200" dirty="0"/>
              <a:t>行のプログラムを追加します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2570716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QR コード&#10;&#10;自動的に生成された説明">
            <a:extLst>
              <a:ext uri="{FF2B5EF4-FFF2-40B4-BE49-F238E27FC236}">
                <a16:creationId xmlns:a16="http://schemas.microsoft.com/office/drawing/2014/main" id="{84BB047C-8595-4226-B748-489CF7808C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447800"/>
            <a:ext cx="6044767" cy="462246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714626" y="356261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4071151" y="3759034"/>
            <a:ext cx="5105400" cy="1066800"/>
          </a:xfrm>
          <a:prstGeom prst="wedgeRoundRectCallout">
            <a:avLst>
              <a:gd name="adj1" fmla="val -36091"/>
              <a:gd name="adj2" fmla="val -11687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大きい数字が表示される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（実行するたびに数字が変わる）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7661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562100" y="2743200"/>
            <a:ext cx="6781800" cy="16764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FOR I=1 TO 10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WAIT 6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NEXT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9600" y="453550"/>
            <a:ext cx="47244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3</a:t>
            </a:r>
            <a:r>
              <a:rPr kumimoji="1" lang="ja-JP" altLang="en-US" sz="4400" dirty="0">
                <a:solidFill>
                  <a:srgbClr val="0066FF"/>
                </a:solidFill>
              </a:rPr>
              <a:t>）</a:t>
            </a:r>
            <a:r>
              <a:rPr kumimoji="1" lang="en-US" altLang="ja-JP" sz="4400" dirty="0">
                <a:solidFill>
                  <a:srgbClr val="0066FF"/>
                </a:solidFill>
              </a:rPr>
              <a:t>10</a:t>
            </a:r>
            <a:r>
              <a:rPr kumimoji="1" lang="ja-JP" altLang="en-US" sz="4400" dirty="0">
                <a:solidFill>
                  <a:srgbClr val="0066FF"/>
                </a:solidFill>
              </a:rPr>
              <a:t>回くりかえす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9" y="5594053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3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1807637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QR コード が含まれている画像&#10;&#10;自動的に生成された説明">
            <a:extLst>
              <a:ext uri="{FF2B5EF4-FFF2-40B4-BE49-F238E27FC236}">
                <a16:creationId xmlns:a16="http://schemas.microsoft.com/office/drawing/2014/main" id="{B353090B-B98D-420D-B7BD-7344093A96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185169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714626" y="356261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4937464" y="5257800"/>
            <a:ext cx="4343400" cy="533400"/>
          </a:xfrm>
          <a:prstGeom prst="wedgeRoundRectCallout">
            <a:avLst>
              <a:gd name="adj1" fmla="val -33580"/>
              <a:gd name="adj2" fmla="val -15515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数字を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10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回表示して止まる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1430437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10554</TotalTime>
  <Words>1038</Words>
  <Application>Microsoft Office PowerPoint</Application>
  <PresentationFormat>A4 210 x 297 mm</PresentationFormat>
  <Paragraphs>182</Paragraphs>
  <Slides>22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6" baseType="lpstr">
      <vt:lpstr>Arial</vt:lpstr>
      <vt:lpstr>Calibri</vt:lpstr>
      <vt:lpstr>IchigoJam 1.4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斎藤 史郎</cp:lastModifiedBy>
  <cp:revision>2069</cp:revision>
  <cp:lastPrinted>2021-01-10T06:10:45Z</cp:lastPrinted>
  <dcterms:created xsi:type="dcterms:W3CDTF">1601-01-01T00:00:00Z</dcterms:created>
  <dcterms:modified xsi:type="dcterms:W3CDTF">2021-01-10T06:11:51Z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