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22"/>
  </p:notesMasterIdLst>
  <p:handoutMasterIdLst>
    <p:handoutMasterId r:id="rId23"/>
  </p:handoutMasterIdLst>
  <p:sldIdLst>
    <p:sldId id="633" r:id="rId2"/>
    <p:sldId id="646" r:id="rId3"/>
    <p:sldId id="654" r:id="rId4"/>
    <p:sldId id="635" r:id="rId5"/>
    <p:sldId id="647" r:id="rId6"/>
    <p:sldId id="655" r:id="rId7"/>
    <p:sldId id="662" r:id="rId8"/>
    <p:sldId id="657" r:id="rId9"/>
    <p:sldId id="683" r:id="rId10"/>
    <p:sldId id="663" r:id="rId11"/>
    <p:sldId id="664" r:id="rId12"/>
    <p:sldId id="670" r:id="rId13"/>
    <p:sldId id="668" r:id="rId14"/>
    <p:sldId id="686" r:id="rId15"/>
    <p:sldId id="687" r:id="rId16"/>
    <p:sldId id="634" r:id="rId17"/>
    <p:sldId id="690" r:id="rId18"/>
    <p:sldId id="681" r:id="rId19"/>
    <p:sldId id="691" r:id="rId20"/>
    <p:sldId id="689" r:id="rId21"/>
  </p:sldIdLst>
  <p:sldSz cx="9906000" cy="6858000" type="A4"/>
  <p:notesSz cx="7104063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3600" kern="1200">
        <a:solidFill>
          <a:schemeClr val="tx2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2" userDrawn="1">
          <p15:clr>
            <a:srgbClr val="A4A3A4"/>
          </p15:clr>
        </p15:guide>
        <p15:guide id="2" pos="223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66FF"/>
    <a:srgbClr val="0066FF"/>
    <a:srgbClr val="66CCFF"/>
    <a:srgbClr val="006600"/>
    <a:srgbClr val="33CCFF"/>
    <a:srgbClr val="CCCC00"/>
    <a:srgbClr val="FF9933"/>
    <a:srgbClr val="FF7C80"/>
    <a:srgbClr val="FF99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AC81010-5D06-4486-AAEB-F4310A6A7F86}" v="16" dt="2021-02-08T02:58:38.210"/>
    <p1510:client id="{CF6BC6DE-4192-4F93-A14D-955DB1119683}" v="12" dt="2021-02-08T03:05:19.4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62" autoAdjust="0"/>
    <p:restoredTop sz="93653" autoAdjust="0"/>
  </p:normalViewPr>
  <p:slideViewPr>
    <p:cSldViewPr>
      <p:cViewPr varScale="1">
        <p:scale>
          <a:sx n="100" d="100"/>
          <a:sy n="100" d="100"/>
        </p:scale>
        <p:origin x="180" y="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428"/>
    </p:cViewPr>
  </p:sorterViewPr>
  <p:notesViewPr>
    <p:cSldViewPr>
      <p:cViewPr varScale="1">
        <p:scale>
          <a:sx n="83" d="100"/>
          <a:sy n="83" d="100"/>
        </p:scale>
        <p:origin x="1138" y="62"/>
      </p:cViewPr>
      <p:guideLst>
        <p:guide orient="horz" pos="3222"/>
        <p:guide pos="223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ito Shiro" userId="b2a17ba2fd642e30" providerId="LiveId" clId="{5CEA1056-281A-4908-971C-52EC194347BE}"/>
    <pc:docChg chg="modSld modNotesMaster modHandout">
      <pc:chgData name="Saito Shiro" userId="b2a17ba2fd642e30" providerId="LiveId" clId="{5CEA1056-281A-4908-971C-52EC194347BE}" dt="2020-04-27T07:49:22.972" v="2"/>
      <pc:docMkLst>
        <pc:docMk/>
      </pc:docMkLst>
      <pc:sldChg chg="modNotes">
        <pc:chgData name="Saito Shiro" userId="b2a17ba2fd642e30" providerId="LiveId" clId="{5CEA1056-281A-4908-971C-52EC194347BE}" dt="2020-04-27T07:49:22.972" v="2"/>
        <pc:sldMkLst>
          <pc:docMk/>
          <pc:sldMk cId="3755346429" sldId="633"/>
        </pc:sldMkLst>
      </pc:sldChg>
      <pc:sldChg chg="modNotes">
        <pc:chgData name="Saito Shiro" userId="b2a17ba2fd642e30" providerId="LiveId" clId="{5CEA1056-281A-4908-971C-52EC194347BE}" dt="2020-04-27T07:49:22.972" v="2"/>
        <pc:sldMkLst>
          <pc:docMk/>
          <pc:sldMk cId="2652706275" sldId="634"/>
        </pc:sldMkLst>
      </pc:sldChg>
    </pc:docChg>
  </pc:docChgLst>
  <pc:docChgLst>
    <pc:chgData name="Saito Shiro" userId="b2a17ba2fd642e30" providerId="LiveId" clId="{9AC81010-5D06-4486-AAEB-F4310A6A7F86}"/>
    <pc:docChg chg="custSel addSld modSld">
      <pc:chgData name="Saito Shiro" userId="b2a17ba2fd642e30" providerId="LiveId" clId="{9AC81010-5D06-4486-AAEB-F4310A6A7F86}" dt="2021-02-08T02:59:05.579" v="83" actId="1076"/>
      <pc:docMkLst>
        <pc:docMk/>
      </pc:docMkLst>
      <pc:sldChg chg="addSp delSp modSp mod">
        <pc:chgData name="Saito Shiro" userId="b2a17ba2fd642e30" providerId="LiveId" clId="{9AC81010-5D06-4486-AAEB-F4310A6A7F86}" dt="2021-02-08T02:57:16.135" v="18"/>
        <pc:sldMkLst>
          <pc:docMk/>
          <pc:sldMk cId="3916861103" sldId="689"/>
        </pc:sldMkLst>
        <pc:spChg chg="mod">
          <ac:chgData name="Saito Shiro" userId="b2a17ba2fd642e30" providerId="LiveId" clId="{9AC81010-5D06-4486-AAEB-F4310A6A7F86}" dt="2021-02-08T02:57:16.135" v="18"/>
          <ac:spMkLst>
            <pc:docMk/>
            <pc:sldMk cId="3916861103" sldId="689"/>
            <ac:spMk id="9" creationId="{B345CC59-6CAF-467E-920D-E2DF27ADB825}"/>
          </ac:spMkLst>
        </pc:spChg>
        <pc:picChg chg="del">
          <ac:chgData name="Saito Shiro" userId="b2a17ba2fd642e30" providerId="LiveId" clId="{9AC81010-5D06-4486-AAEB-F4310A6A7F86}" dt="2021-02-08T02:57:02.402" v="3" actId="478"/>
          <ac:picMkLst>
            <pc:docMk/>
            <pc:sldMk cId="3916861103" sldId="689"/>
            <ac:picMk id="4" creationId="{3158483D-C1FB-4B4B-B043-B85B52FBBDCC}"/>
          </ac:picMkLst>
        </pc:picChg>
        <pc:picChg chg="add mod">
          <ac:chgData name="Saito Shiro" userId="b2a17ba2fd642e30" providerId="LiveId" clId="{9AC81010-5D06-4486-AAEB-F4310A6A7F86}" dt="2021-02-08T02:57:09.424" v="4" actId="1076"/>
          <ac:picMkLst>
            <pc:docMk/>
            <pc:sldMk cId="3916861103" sldId="689"/>
            <ac:picMk id="5" creationId="{5CF5FC5D-C6C1-4395-8C58-C452CF4A541B}"/>
          </ac:picMkLst>
        </pc:picChg>
      </pc:sldChg>
      <pc:sldChg chg="addSp delSp modSp add mod">
        <pc:chgData name="Saito Shiro" userId="b2a17ba2fd642e30" providerId="LiveId" clId="{9AC81010-5D06-4486-AAEB-F4310A6A7F86}" dt="2021-02-08T02:59:05.579" v="83" actId="1076"/>
        <pc:sldMkLst>
          <pc:docMk/>
          <pc:sldMk cId="174951018" sldId="691"/>
        </pc:sldMkLst>
        <pc:spChg chg="del">
          <ac:chgData name="Saito Shiro" userId="b2a17ba2fd642e30" providerId="LiveId" clId="{9AC81010-5D06-4486-AAEB-F4310A6A7F86}" dt="2021-02-08T02:57:25.625" v="20" actId="478"/>
          <ac:spMkLst>
            <pc:docMk/>
            <pc:sldMk cId="174951018" sldId="691"/>
            <ac:spMk id="5" creationId="{D1EB5B00-37EB-45F8-8A31-C540002A779D}"/>
          </ac:spMkLst>
        </pc:spChg>
        <pc:spChg chg="mod">
          <ac:chgData name="Saito Shiro" userId="b2a17ba2fd642e30" providerId="LiveId" clId="{9AC81010-5D06-4486-AAEB-F4310A6A7F86}" dt="2021-02-08T02:58:07.874" v="24" actId="14100"/>
          <ac:spMkLst>
            <pc:docMk/>
            <pc:sldMk cId="174951018" sldId="691"/>
            <ac:spMk id="6" creationId="{0EE632D9-5F96-4DA0-91BA-84A21D15DAAF}"/>
          </ac:spMkLst>
        </pc:spChg>
        <pc:spChg chg="del">
          <ac:chgData name="Saito Shiro" userId="b2a17ba2fd642e30" providerId="LiveId" clId="{9AC81010-5D06-4486-AAEB-F4310A6A7F86}" dt="2021-02-08T02:58:09.918" v="25" actId="478"/>
          <ac:spMkLst>
            <pc:docMk/>
            <pc:sldMk cId="174951018" sldId="691"/>
            <ac:spMk id="7" creationId="{F8021F5A-6E4B-46D8-AB11-74FDCD48B6F8}"/>
          </ac:spMkLst>
        </pc:spChg>
        <pc:spChg chg="add mod">
          <ac:chgData name="Saito Shiro" userId="b2a17ba2fd642e30" providerId="LiveId" clId="{9AC81010-5D06-4486-AAEB-F4310A6A7F86}" dt="2021-02-08T02:59:05.579" v="83" actId="1076"/>
          <ac:spMkLst>
            <pc:docMk/>
            <pc:sldMk cId="174951018" sldId="691"/>
            <ac:spMk id="8" creationId="{72D33C52-CDD3-4F0B-8B88-0B66F612E62D}"/>
          </ac:spMkLst>
        </pc:spChg>
        <pc:spChg chg="del">
          <ac:chgData name="Saito Shiro" userId="b2a17ba2fd642e30" providerId="LiveId" clId="{9AC81010-5D06-4486-AAEB-F4310A6A7F86}" dt="2021-02-08T02:58:25.626" v="27" actId="478"/>
          <ac:spMkLst>
            <pc:docMk/>
            <pc:sldMk cId="174951018" sldId="691"/>
            <ac:spMk id="9" creationId="{3A8E5284-4614-434A-B4D3-67EDA5B74321}"/>
          </ac:spMkLst>
        </pc:spChg>
        <pc:spChg chg="del">
          <ac:chgData name="Saito Shiro" userId="b2a17ba2fd642e30" providerId="LiveId" clId="{9AC81010-5D06-4486-AAEB-F4310A6A7F86}" dt="2021-02-08T02:57:32.266" v="21" actId="478"/>
          <ac:spMkLst>
            <pc:docMk/>
            <pc:sldMk cId="174951018" sldId="691"/>
            <ac:spMk id="10" creationId="{D3AA047F-88EC-4434-856F-21CCD6DB3DB3}"/>
          </ac:spMkLst>
        </pc:spChg>
      </pc:sldChg>
    </pc:docChg>
  </pc:docChgLst>
  <pc:docChgLst>
    <pc:chgData name="Saito Shiro" userId="b2a17ba2fd642e30" providerId="LiveId" clId="{7D974B73-3D3F-4CA4-B09B-942668D38455}"/>
    <pc:docChg chg="custSel addSld delSld modSld sldOrd">
      <pc:chgData name="Saito Shiro" userId="b2a17ba2fd642e30" providerId="LiveId" clId="{7D974B73-3D3F-4CA4-B09B-942668D38455}" dt="2020-04-26T02:03:30.530" v="1786" actId="6549"/>
      <pc:docMkLst>
        <pc:docMk/>
      </pc:docMkLst>
      <pc:sldChg chg="delSp modSp mod">
        <pc:chgData name="Saito Shiro" userId="b2a17ba2fd642e30" providerId="LiveId" clId="{7D974B73-3D3F-4CA4-B09B-942668D38455}" dt="2020-04-26T02:03:30.530" v="1786" actId="6549"/>
        <pc:sldMkLst>
          <pc:docMk/>
          <pc:sldMk cId="3755346429" sldId="633"/>
        </pc:sldMkLst>
        <pc:spChg chg="del">
          <ac:chgData name="Saito Shiro" userId="b2a17ba2fd642e30" providerId="LiveId" clId="{7D974B73-3D3F-4CA4-B09B-942668D38455}" dt="2020-04-26T01:19:01.573" v="411" actId="478"/>
          <ac:spMkLst>
            <pc:docMk/>
            <pc:sldMk cId="3755346429" sldId="633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2:03:30.530" v="1786" actId="6549"/>
          <ac:spMkLst>
            <pc:docMk/>
            <pc:sldMk cId="3755346429" sldId="633"/>
            <ac:spMk id="4" creationId="{00000000-0000-0000-0000-000000000000}"/>
          </ac:spMkLst>
        </pc:spChg>
      </pc:sldChg>
      <pc:sldChg chg="modSp mod ord">
        <pc:chgData name="Saito Shiro" userId="b2a17ba2fd642e30" providerId="LiveId" clId="{7D974B73-3D3F-4CA4-B09B-942668D38455}" dt="2020-04-26T01:55:29.671" v="1770"/>
        <pc:sldMkLst>
          <pc:docMk/>
          <pc:sldMk cId="2652706275" sldId="634"/>
        </pc:sldMkLst>
        <pc:spChg chg="mod">
          <ac:chgData name="Saito Shiro" userId="b2a17ba2fd642e30" providerId="LiveId" clId="{7D974B73-3D3F-4CA4-B09B-942668D38455}" dt="2020-04-26T01:43:39.307" v="1046" actId="6549"/>
          <ac:spMkLst>
            <pc:docMk/>
            <pc:sldMk cId="2652706275" sldId="634"/>
            <ac:spMk id="5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4:01.135" v="1107"/>
          <ac:spMkLst>
            <pc:docMk/>
            <pc:sldMk cId="2652706275" sldId="634"/>
            <ac:spMk id="7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4:38.584" v="1200" actId="6549"/>
          <ac:spMkLst>
            <pc:docMk/>
            <pc:sldMk cId="2652706275" sldId="634"/>
            <ac:spMk id="8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34.051" v="1377" actId="1076"/>
          <ac:spMkLst>
            <pc:docMk/>
            <pc:sldMk cId="2652706275" sldId="634"/>
            <ac:spMk id="9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21.250" v="1375" actId="1076"/>
          <ac:spMkLst>
            <pc:docMk/>
            <pc:sldMk cId="2652706275" sldId="634"/>
            <ac:spMk id="10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26.927" v="1376" actId="1076"/>
          <ac:spMkLst>
            <pc:docMk/>
            <pc:sldMk cId="2652706275" sldId="634"/>
            <ac:spMk id="11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4:26.435" v="1173"/>
          <ac:spMkLst>
            <pc:docMk/>
            <pc:sldMk cId="2652706275" sldId="634"/>
            <ac:spMk id="1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3:22.500" v="1022" actId="404"/>
          <ac:spMkLst>
            <pc:docMk/>
            <pc:sldMk cId="2652706275" sldId="634"/>
            <ac:spMk id="28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17.482" v="1374" actId="1076"/>
          <ac:spMkLst>
            <pc:docMk/>
            <pc:sldMk cId="2652706275" sldId="634"/>
            <ac:spMk id="40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6:00.960" v="1372" actId="6549"/>
          <ac:spMkLst>
            <pc:docMk/>
            <pc:sldMk cId="2652706275" sldId="634"/>
            <ac:spMk id="42" creationId="{00000000-0000-0000-0000-000000000000}"/>
          </ac:spMkLst>
        </pc:spChg>
      </pc:sldChg>
      <pc:sldChg chg="addSp delSp modSp mod">
        <pc:chgData name="Saito Shiro" userId="b2a17ba2fd642e30" providerId="LiveId" clId="{7D974B73-3D3F-4CA4-B09B-942668D38455}" dt="2020-04-26T01:41:40.679" v="967" actId="14100"/>
        <pc:sldMkLst>
          <pc:docMk/>
          <pc:sldMk cId="46501131" sldId="635"/>
        </pc:sldMkLst>
        <pc:spChg chg="mod">
          <ac:chgData name="Saito Shiro" userId="b2a17ba2fd642e30" providerId="LiveId" clId="{7D974B73-3D3F-4CA4-B09B-942668D38455}" dt="2020-04-26T01:09:18.578" v="189" actId="1076"/>
          <ac:spMkLst>
            <pc:docMk/>
            <pc:sldMk cId="46501131" sldId="635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08:04.258" v="175" actId="14100"/>
          <ac:spMkLst>
            <pc:docMk/>
            <pc:sldMk cId="46501131" sldId="635"/>
            <ac:spMk id="3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4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5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6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7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8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9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10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09.893" v="176" actId="478"/>
          <ac:spMkLst>
            <pc:docMk/>
            <pc:sldMk cId="46501131" sldId="635"/>
            <ac:spMk id="11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12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21.603" v="180" actId="478"/>
          <ac:spMkLst>
            <pc:docMk/>
            <pc:sldMk cId="46501131" sldId="635"/>
            <ac:spMk id="13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08:13.959" v="177" actId="478"/>
          <ac:spMkLst>
            <pc:docMk/>
            <pc:sldMk cId="46501131" sldId="635"/>
            <ac:spMk id="16" creationId="{00000000-0000-0000-0000-000000000000}"/>
          </ac:spMkLst>
        </pc:spChg>
        <pc:spChg chg="del topLvl">
          <ac:chgData name="Saito Shiro" userId="b2a17ba2fd642e30" providerId="LiveId" clId="{7D974B73-3D3F-4CA4-B09B-942668D38455}" dt="2020-04-26T01:08:17.292" v="179" actId="478"/>
          <ac:spMkLst>
            <pc:docMk/>
            <pc:sldMk cId="46501131" sldId="635"/>
            <ac:spMk id="17" creationId="{00000000-0000-0000-0000-000000000000}"/>
          </ac:spMkLst>
        </pc:spChg>
        <pc:spChg chg="del topLvl">
          <ac:chgData name="Saito Shiro" userId="b2a17ba2fd642e30" providerId="LiveId" clId="{7D974B73-3D3F-4CA4-B09B-942668D38455}" dt="2020-04-26T01:08:16.087" v="178" actId="478"/>
          <ac:spMkLst>
            <pc:docMk/>
            <pc:sldMk cId="46501131" sldId="635"/>
            <ac:spMk id="18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41:40.679" v="967" actId="14100"/>
          <ac:spMkLst>
            <pc:docMk/>
            <pc:sldMk cId="46501131" sldId="635"/>
            <ac:spMk id="19" creationId="{26AF2984-7A23-4ECE-9272-7D7AB935D653}"/>
          </ac:spMkLst>
        </pc:spChg>
        <pc:grpChg chg="del">
          <ac:chgData name="Saito Shiro" userId="b2a17ba2fd642e30" providerId="LiveId" clId="{7D974B73-3D3F-4CA4-B09B-942668D38455}" dt="2020-04-26T01:08:16.087" v="178" actId="478"/>
          <ac:grpSpMkLst>
            <pc:docMk/>
            <pc:sldMk cId="46501131" sldId="635"/>
            <ac:grpSpMk id="15" creationId="{00000000-0000-0000-0000-000000000000}"/>
          </ac:grpSpMkLst>
        </pc:grpChg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1276075072" sldId="636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617240978" sldId="637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927130682" sldId="638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247676976" sldId="639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58914408" sldId="640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699526981" sldId="641"/>
        </pc:sldMkLst>
      </pc:sldChg>
      <pc:sldChg chg="del">
        <pc:chgData name="Saito Shiro" userId="b2a17ba2fd642e30" providerId="LiveId" clId="{7D974B73-3D3F-4CA4-B09B-942668D38455}" dt="2020-04-26T01:33:54.805" v="555" actId="47"/>
        <pc:sldMkLst>
          <pc:docMk/>
          <pc:sldMk cId="2543507761" sldId="642"/>
        </pc:sldMkLst>
      </pc:sldChg>
      <pc:sldChg chg="del">
        <pc:chgData name="Saito Shiro" userId="b2a17ba2fd642e30" providerId="LiveId" clId="{7D974B73-3D3F-4CA4-B09B-942668D38455}" dt="2020-04-26T01:55:41.643" v="1771" actId="47"/>
        <pc:sldMkLst>
          <pc:docMk/>
          <pc:sldMk cId="1661180447" sldId="643"/>
        </pc:sldMkLst>
      </pc:sldChg>
      <pc:sldChg chg="del">
        <pc:chgData name="Saito Shiro" userId="b2a17ba2fd642e30" providerId="LiveId" clId="{7D974B73-3D3F-4CA4-B09B-942668D38455}" dt="2020-04-26T01:33:54.805" v="555" actId="47"/>
        <pc:sldMkLst>
          <pc:docMk/>
          <pc:sldMk cId="3766043413" sldId="644"/>
        </pc:sldMkLst>
      </pc:sldChg>
      <pc:sldChg chg="del">
        <pc:chgData name="Saito Shiro" userId="b2a17ba2fd642e30" providerId="LiveId" clId="{7D974B73-3D3F-4CA4-B09B-942668D38455}" dt="2020-04-26T01:33:54.805" v="555" actId="47"/>
        <pc:sldMkLst>
          <pc:docMk/>
          <pc:sldMk cId="3099844634" sldId="645"/>
        </pc:sldMkLst>
      </pc:sldChg>
      <pc:sldChg chg="addSp delSp modSp mod">
        <pc:chgData name="Saito Shiro" userId="b2a17ba2fd642e30" providerId="LiveId" clId="{7D974B73-3D3F-4CA4-B09B-942668D38455}" dt="2020-04-26T01:06:15.032" v="130" actId="6549"/>
        <pc:sldMkLst>
          <pc:docMk/>
          <pc:sldMk cId="1108723381" sldId="646"/>
        </pc:sldMkLst>
        <pc:spChg chg="mod">
          <ac:chgData name="Saito Shiro" userId="b2a17ba2fd642e30" providerId="LiveId" clId="{7D974B73-3D3F-4CA4-B09B-942668D38455}" dt="2020-04-26T01:06:15.032" v="130" actId="6549"/>
          <ac:spMkLst>
            <pc:docMk/>
            <pc:sldMk cId="1108723381" sldId="646"/>
            <ac:spMk id="3" creationId="{00000000-0000-0000-0000-000000000000}"/>
          </ac:spMkLst>
        </pc:spChg>
        <pc:picChg chg="del">
          <ac:chgData name="Saito Shiro" userId="b2a17ba2fd642e30" providerId="LiveId" clId="{7D974B73-3D3F-4CA4-B09B-942668D38455}" dt="2020-04-26T01:05:40.565" v="55" actId="478"/>
          <ac:picMkLst>
            <pc:docMk/>
            <pc:sldMk cId="1108723381" sldId="646"/>
            <ac:picMk id="2" creationId="{00000000-0000-0000-0000-000000000000}"/>
          </ac:picMkLst>
        </pc:picChg>
        <pc:picChg chg="add mod ord">
          <ac:chgData name="Saito Shiro" userId="b2a17ba2fd642e30" providerId="LiveId" clId="{7D974B73-3D3F-4CA4-B09B-942668D38455}" dt="2020-04-26T01:06:01.883" v="62" actId="1076"/>
          <ac:picMkLst>
            <pc:docMk/>
            <pc:sldMk cId="1108723381" sldId="646"/>
            <ac:picMk id="5" creationId="{39E73BE0-A5EA-4A2A-9926-BAF928489B64}"/>
          </ac:picMkLst>
        </pc:picChg>
      </pc:sldChg>
      <pc:sldChg chg="addSp delSp modSp mod">
        <pc:chgData name="Saito Shiro" userId="b2a17ba2fd642e30" providerId="LiveId" clId="{7D974B73-3D3F-4CA4-B09B-942668D38455}" dt="2020-04-26T01:39:25.559" v="890" actId="14100"/>
        <pc:sldMkLst>
          <pc:docMk/>
          <pc:sldMk cId="285977191" sldId="647"/>
        </pc:sldMkLst>
        <pc:spChg chg="mod">
          <ac:chgData name="Saito Shiro" userId="b2a17ba2fd642e30" providerId="LiveId" clId="{7D974B73-3D3F-4CA4-B09B-942668D38455}" dt="2020-04-26T01:14:12.879" v="204" actId="1076"/>
          <ac:spMkLst>
            <pc:docMk/>
            <pc:sldMk cId="285977191" sldId="647"/>
            <ac:spMk id="3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13:45.905" v="199" actId="478"/>
          <ac:spMkLst>
            <pc:docMk/>
            <pc:sldMk cId="285977191" sldId="647"/>
            <ac:spMk id="4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13:40.153" v="198" actId="478"/>
          <ac:spMkLst>
            <pc:docMk/>
            <pc:sldMk cId="285977191" sldId="647"/>
            <ac:spMk id="5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39:25.559" v="890" actId="14100"/>
          <ac:spMkLst>
            <pc:docMk/>
            <pc:sldMk cId="285977191" sldId="647"/>
            <ac:spMk id="8" creationId="{4535A464-E226-4F0E-99B9-2EA8A2194403}"/>
          </ac:spMkLst>
        </pc:spChg>
        <pc:spChg chg="add mod">
          <ac:chgData name="Saito Shiro" userId="b2a17ba2fd642e30" providerId="LiveId" clId="{7D974B73-3D3F-4CA4-B09B-942668D38455}" dt="2020-04-26T01:18:14.548" v="409" actId="1076"/>
          <ac:spMkLst>
            <pc:docMk/>
            <pc:sldMk cId="285977191" sldId="647"/>
            <ac:spMk id="9" creationId="{767CEFAE-1454-493B-A611-CE82E96A6E6F}"/>
          </ac:spMkLst>
        </pc:spChg>
        <pc:spChg chg="add mod">
          <ac:chgData name="Saito Shiro" userId="b2a17ba2fd642e30" providerId="LiveId" clId="{7D974B73-3D3F-4CA4-B09B-942668D38455}" dt="2020-04-26T01:18:19.422" v="410" actId="1076"/>
          <ac:spMkLst>
            <pc:docMk/>
            <pc:sldMk cId="285977191" sldId="647"/>
            <ac:spMk id="10" creationId="{A0396708-178C-42AD-BD40-13A950E76FBC}"/>
          </ac:spMkLst>
        </pc:spChg>
        <pc:picChg chg="del">
          <ac:chgData name="Saito Shiro" userId="b2a17ba2fd642e30" providerId="LiveId" clId="{7D974B73-3D3F-4CA4-B09B-942668D38455}" dt="2020-04-26T01:13:20.728" v="190" actId="478"/>
          <ac:picMkLst>
            <pc:docMk/>
            <pc:sldMk cId="285977191" sldId="647"/>
            <ac:picMk id="2" creationId="{00000000-0000-0000-0000-000000000000}"/>
          </ac:picMkLst>
        </pc:picChg>
        <pc:picChg chg="add mod ord">
          <ac:chgData name="Saito Shiro" userId="b2a17ba2fd642e30" providerId="LiveId" clId="{7D974B73-3D3F-4CA4-B09B-942668D38455}" dt="2020-04-26T01:17:09.589" v="349" actId="1076"/>
          <ac:picMkLst>
            <pc:docMk/>
            <pc:sldMk cId="285977191" sldId="647"/>
            <ac:picMk id="7" creationId="{4F160FD3-14AE-4A2D-A982-53141C17F686}"/>
          </ac:picMkLst>
        </pc:picChg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987084312" sldId="648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162853366" sldId="649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402066421" sldId="650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2418532347" sldId="651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474445052" sldId="652"/>
        </pc:sldMkLst>
      </pc:sldChg>
      <pc:sldChg chg="del">
        <pc:chgData name="Saito Shiro" userId="b2a17ba2fd642e30" providerId="LiveId" clId="{7D974B73-3D3F-4CA4-B09B-942668D38455}" dt="2020-04-26T01:33:49.451" v="554" actId="47"/>
        <pc:sldMkLst>
          <pc:docMk/>
          <pc:sldMk cId="301017261" sldId="653"/>
        </pc:sldMkLst>
      </pc:sldChg>
      <pc:sldChg chg="addSp delSp modSp add mod">
        <pc:chgData name="Saito Shiro" userId="b2a17ba2fd642e30" providerId="LiveId" clId="{7D974B73-3D3F-4CA4-B09B-942668D38455}" dt="2020-04-26T01:30:27.565" v="482" actId="1076"/>
        <pc:sldMkLst>
          <pc:docMk/>
          <pc:sldMk cId="1694590244" sldId="654"/>
        </pc:sldMkLst>
        <pc:spChg chg="mod">
          <ac:chgData name="Saito Shiro" userId="b2a17ba2fd642e30" providerId="LiveId" clId="{7D974B73-3D3F-4CA4-B09B-942668D38455}" dt="2020-04-26T01:30:15.534" v="479" actId="1037"/>
          <ac:spMkLst>
            <pc:docMk/>
            <pc:sldMk cId="1694590244" sldId="654"/>
            <ac:spMk id="3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30:15.534" v="479" actId="1037"/>
          <ac:spMkLst>
            <pc:docMk/>
            <pc:sldMk cId="1694590244" sldId="654"/>
            <ac:spMk id="4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30:27.565" v="482" actId="1076"/>
          <ac:spMkLst>
            <pc:docMk/>
            <pc:sldMk cId="1694590244" sldId="654"/>
            <ac:spMk id="9" creationId="{5A232DA4-7505-423B-B054-1C9AC3362677}"/>
          </ac:spMkLst>
        </pc:spChg>
        <pc:picChg chg="add del mod">
          <ac:chgData name="Saito Shiro" userId="b2a17ba2fd642e30" providerId="LiveId" clId="{7D974B73-3D3F-4CA4-B09B-942668D38455}" dt="2020-04-26T01:29:31.712" v="466" actId="478"/>
          <ac:picMkLst>
            <pc:docMk/>
            <pc:sldMk cId="1694590244" sldId="654"/>
            <ac:picMk id="5" creationId="{22671BCF-DA27-4B14-800B-DA8ACE650AA0}"/>
          </ac:picMkLst>
        </pc:picChg>
        <pc:picChg chg="del mod">
          <ac:chgData name="Saito Shiro" userId="b2a17ba2fd642e30" providerId="LiveId" clId="{7D974B73-3D3F-4CA4-B09B-942668D38455}" dt="2020-04-26T01:21:28.299" v="418" actId="478"/>
          <ac:picMkLst>
            <pc:docMk/>
            <pc:sldMk cId="1694590244" sldId="654"/>
            <ac:picMk id="6" creationId="{88AC1C2A-F5C2-42B6-9E9E-0B106D1753DD}"/>
          </ac:picMkLst>
        </pc:picChg>
        <pc:picChg chg="add mod ord">
          <ac:chgData name="Saito Shiro" userId="b2a17ba2fd642e30" providerId="LiveId" clId="{7D974B73-3D3F-4CA4-B09B-942668D38455}" dt="2020-04-26T01:30:15.534" v="479" actId="1037"/>
          <ac:picMkLst>
            <pc:docMk/>
            <pc:sldMk cId="1694590244" sldId="654"/>
            <ac:picMk id="8" creationId="{AC462F89-7CD9-4611-996A-77CDABD5B8C6}"/>
          </ac:picMkLst>
        </pc:picChg>
        <pc:picChg chg="add mod">
          <ac:chgData name="Saito Shiro" userId="b2a17ba2fd642e30" providerId="LiveId" clId="{7D974B73-3D3F-4CA4-B09B-942668D38455}" dt="2020-04-26T01:30:22.817" v="481" actId="14100"/>
          <ac:picMkLst>
            <pc:docMk/>
            <pc:sldMk cId="1694590244" sldId="654"/>
            <ac:picMk id="11" creationId="{1E6D3C7A-D5FD-42AA-A72F-7BBD6108EF3D}"/>
          </ac:picMkLst>
        </pc:picChg>
      </pc:sldChg>
      <pc:sldChg chg="modSp add mod">
        <pc:chgData name="Saito Shiro" userId="b2a17ba2fd642e30" providerId="LiveId" clId="{7D974B73-3D3F-4CA4-B09B-942668D38455}" dt="2020-04-26T01:41:27.346" v="965" actId="1076"/>
        <pc:sldMkLst>
          <pc:docMk/>
          <pc:sldMk cId="2570716189" sldId="655"/>
        </pc:sldMkLst>
        <pc:spChg chg="mod">
          <ac:chgData name="Saito Shiro" userId="b2a17ba2fd642e30" providerId="LiveId" clId="{7D974B73-3D3F-4CA4-B09B-942668D38455}" dt="2020-04-26T01:35:14.575" v="632" actId="1076"/>
          <ac:spMkLst>
            <pc:docMk/>
            <pc:sldMk cId="2570716189" sldId="655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34:17.275" v="611" actId="6549"/>
          <ac:spMkLst>
            <pc:docMk/>
            <pc:sldMk cId="2570716189" sldId="655"/>
            <ac:spMk id="3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1:27.346" v="965" actId="1076"/>
          <ac:spMkLst>
            <pc:docMk/>
            <pc:sldMk cId="2570716189" sldId="655"/>
            <ac:spMk id="19" creationId="{26AF2984-7A23-4ECE-9272-7D7AB935D653}"/>
          </ac:spMkLst>
        </pc:spChg>
      </pc:sldChg>
      <pc:sldChg chg="addSp delSp modSp add mod">
        <pc:chgData name="Saito Shiro" userId="b2a17ba2fd642e30" providerId="LiveId" clId="{7D974B73-3D3F-4CA4-B09B-942668D38455}" dt="2020-04-26T01:37:41.140" v="832" actId="1076"/>
        <pc:sldMkLst>
          <pc:docMk/>
          <pc:sldMk cId="1159626490" sldId="656"/>
        </pc:sldMkLst>
        <pc:spChg chg="mod">
          <ac:chgData name="Saito Shiro" userId="b2a17ba2fd642e30" providerId="LiveId" clId="{7D974B73-3D3F-4CA4-B09B-942668D38455}" dt="2020-04-26T01:37:08.487" v="824" actId="14100"/>
          <ac:spMkLst>
            <pc:docMk/>
            <pc:sldMk cId="1159626490" sldId="656"/>
            <ac:spMk id="8" creationId="{4535A464-E226-4F0E-99B9-2EA8A2194403}"/>
          </ac:spMkLst>
        </pc:spChg>
        <pc:spChg chg="mod">
          <ac:chgData name="Saito Shiro" userId="b2a17ba2fd642e30" providerId="LiveId" clId="{7D974B73-3D3F-4CA4-B09B-942668D38455}" dt="2020-04-26T01:37:41.140" v="832" actId="1076"/>
          <ac:spMkLst>
            <pc:docMk/>
            <pc:sldMk cId="1159626490" sldId="656"/>
            <ac:spMk id="9" creationId="{767CEFAE-1454-493B-A611-CE82E96A6E6F}"/>
          </ac:spMkLst>
        </pc:spChg>
        <pc:spChg chg="del">
          <ac:chgData name="Saito Shiro" userId="b2a17ba2fd642e30" providerId="LiveId" clId="{7D974B73-3D3F-4CA4-B09B-942668D38455}" dt="2020-04-26T01:36:05.327" v="641" actId="478"/>
          <ac:spMkLst>
            <pc:docMk/>
            <pc:sldMk cId="1159626490" sldId="656"/>
            <ac:spMk id="10" creationId="{A0396708-178C-42AD-BD40-13A950E76FBC}"/>
          </ac:spMkLst>
        </pc:spChg>
        <pc:picChg chg="add mod ord">
          <ac:chgData name="Saito Shiro" userId="b2a17ba2fd642e30" providerId="LiveId" clId="{7D974B73-3D3F-4CA4-B09B-942668D38455}" dt="2020-04-26T01:35:57.555" v="640" actId="1076"/>
          <ac:picMkLst>
            <pc:docMk/>
            <pc:sldMk cId="1159626490" sldId="656"/>
            <ac:picMk id="4" creationId="{75BB8B6D-1324-4F7C-9F20-64787E8CD50B}"/>
          </ac:picMkLst>
        </pc:picChg>
        <pc:picChg chg="del">
          <ac:chgData name="Saito Shiro" userId="b2a17ba2fd642e30" providerId="LiveId" clId="{7D974B73-3D3F-4CA4-B09B-942668D38455}" dt="2020-04-26T01:35:42.413" v="634" actId="478"/>
          <ac:picMkLst>
            <pc:docMk/>
            <pc:sldMk cId="1159626490" sldId="656"/>
            <ac:picMk id="7" creationId="{4F160FD3-14AE-4A2D-A982-53141C17F686}"/>
          </ac:picMkLst>
        </pc:picChg>
      </pc:sldChg>
      <pc:sldChg chg="modSp add mod">
        <pc:chgData name="Saito Shiro" userId="b2a17ba2fd642e30" providerId="LiveId" clId="{7D974B73-3D3F-4CA4-B09B-942668D38455}" dt="2020-04-26T01:41:18.309" v="962" actId="1076"/>
        <pc:sldMkLst>
          <pc:docMk/>
          <pc:sldMk cId="1807637601" sldId="657"/>
        </pc:sldMkLst>
        <pc:spChg chg="mod">
          <ac:chgData name="Saito Shiro" userId="b2a17ba2fd642e30" providerId="LiveId" clId="{7D974B73-3D3F-4CA4-B09B-942668D38455}" dt="2020-04-26T01:40:53.524" v="923" actId="14100"/>
          <ac:spMkLst>
            <pc:docMk/>
            <pc:sldMk cId="1807637601" sldId="657"/>
            <ac:spMk id="2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0:02.324" v="913" actId="14100"/>
          <ac:spMkLst>
            <pc:docMk/>
            <pc:sldMk cId="1807637601" sldId="657"/>
            <ac:spMk id="3" creationId="{00000000-0000-0000-0000-000000000000}"/>
          </ac:spMkLst>
        </pc:spChg>
        <pc:spChg chg="mod">
          <ac:chgData name="Saito Shiro" userId="b2a17ba2fd642e30" providerId="LiveId" clId="{7D974B73-3D3F-4CA4-B09B-942668D38455}" dt="2020-04-26T01:41:18.309" v="962" actId="1076"/>
          <ac:spMkLst>
            <pc:docMk/>
            <pc:sldMk cId="1807637601" sldId="657"/>
            <ac:spMk id="19" creationId="{26AF2984-7A23-4ECE-9272-7D7AB935D653}"/>
          </ac:spMkLst>
        </pc:spChg>
      </pc:sldChg>
      <pc:sldChg chg="addSp delSp modSp add mod">
        <pc:chgData name="Saito Shiro" userId="b2a17ba2fd642e30" providerId="LiveId" clId="{7D974B73-3D3F-4CA4-B09B-942668D38455}" dt="2020-04-26T01:42:49.677" v="1020" actId="6549"/>
        <pc:sldMkLst>
          <pc:docMk/>
          <pc:sldMk cId="3137495969" sldId="658"/>
        </pc:sldMkLst>
        <pc:spChg chg="mod">
          <ac:chgData name="Saito Shiro" userId="b2a17ba2fd642e30" providerId="LiveId" clId="{7D974B73-3D3F-4CA4-B09B-942668D38455}" dt="2020-04-26T01:42:34.163" v="996" actId="14100"/>
          <ac:spMkLst>
            <pc:docMk/>
            <pc:sldMk cId="3137495969" sldId="658"/>
            <ac:spMk id="8" creationId="{4535A464-E226-4F0E-99B9-2EA8A2194403}"/>
          </ac:spMkLst>
        </pc:spChg>
        <pc:spChg chg="mod">
          <ac:chgData name="Saito Shiro" userId="b2a17ba2fd642e30" providerId="LiveId" clId="{7D974B73-3D3F-4CA4-B09B-942668D38455}" dt="2020-04-26T01:42:49.677" v="1020" actId="6549"/>
          <ac:spMkLst>
            <pc:docMk/>
            <pc:sldMk cId="3137495969" sldId="658"/>
            <ac:spMk id="9" creationId="{767CEFAE-1454-493B-A611-CE82E96A6E6F}"/>
          </ac:spMkLst>
        </pc:spChg>
        <pc:picChg chg="del">
          <ac:chgData name="Saito Shiro" userId="b2a17ba2fd642e30" providerId="LiveId" clId="{7D974B73-3D3F-4CA4-B09B-942668D38455}" dt="2020-04-26T01:41:52.305" v="968" actId="478"/>
          <ac:picMkLst>
            <pc:docMk/>
            <pc:sldMk cId="3137495969" sldId="658"/>
            <ac:picMk id="4" creationId="{75BB8B6D-1324-4F7C-9F20-64787E8CD50B}"/>
          </ac:picMkLst>
        </pc:picChg>
        <pc:picChg chg="add mod ord">
          <ac:chgData name="Saito Shiro" userId="b2a17ba2fd642e30" providerId="LiveId" clId="{7D974B73-3D3F-4CA4-B09B-942668D38455}" dt="2020-04-26T01:42:04.968" v="973" actId="1076"/>
          <ac:picMkLst>
            <pc:docMk/>
            <pc:sldMk cId="3137495969" sldId="658"/>
            <ac:picMk id="5" creationId="{411B6EFC-2C19-40C6-9499-6DFA3DDFE4D2}"/>
          </ac:picMkLst>
        </pc:picChg>
      </pc:sldChg>
      <pc:sldChg chg="addSp delSp modSp add mod">
        <pc:chgData name="Saito Shiro" userId="b2a17ba2fd642e30" providerId="LiveId" clId="{7D974B73-3D3F-4CA4-B09B-942668D38455}" dt="2020-04-26T01:54:23.814" v="1766" actId="1037"/>
        <pc:sldMkLst>
          <pc:docMk/>
          <pc:sldMk cId="132223521" sldId="659"/>
        </pc:sldMkLst>
        <pc:spChg chg="mod">
          <ac:chgData name="Saito Shiro" userId="b2a17ba2fd642e30" providerId="LiveId" clId="{7D974B73-3D3F-4CA4-B09B-942668D38455}" dt="2020-04-26T01:51:02.108" v="1607" actId="1076"/>
          <ac:spMkLst>
            <pc:docMk/>
            <pc:sldMk cId="132223521" sldId="659"/>
            <ac:spMk id="2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47:10.027" v="1379" actId="478"/>
          <ac:spMkLst>
            <pc:docMk/>
            <pc:sldMk cId="132223521" sldId="659"/>
            <ac:spMk id="3" creationId="{00000000-0000-0000-0000-000000000000}"/>
          </ac:spMkLst>
        </pc:spChg>
        <pc:spChg chg="add mod">
          <ac:chgData name="Saito Shiro" userId="b2a17ba2fd642e30" providerId="LiveId" clId="{7D974B73-3D3F-4CA4-B09B-942668D38455}" dt="2020-04-26T01:51:02.108" v="1607" actId="1076"/>
          <ac:spMkLst>
            <pc:docMk/>
            <pc:sldMk cId="132223521" sldId="659"/>
            <ac:spMk id="5" creationId="{CFEE555F-9FD0-4450-A011-E35F44F2859B}"/>
          </ac:spMkLst>
        </pc:spChg>
        <pc:spChg chg="add del">
          <ac:chgData name="Saito Shiro" userId="b2a17ba2fd642e30" providerId="LiveId" clId="{7D974B73-3D3F-4CA4-B09B-942668D38455}" dt="2020-04-26T01:48:35.779" v="1498" actId="478"/>
          <ac:spMkLst>
            <pc:docMk/>
            <pc:sldMk cId="132223521" sldId="659"/>
            <ac:spMk id="6" creationId="{E4727811-8EF7-4D31-BD39-51A978145D9C}"/>
          </ac:spMkLst>
        </pc:spChg>
        <pc:spChg chg="add mod">
          <ac:chgData name="Saito Shiro" userId="b2a17ba2fd642e30" providerId="LiveId" clId="{7D974B73-3D3F-4CA4-B09B-942668D38455}" dt="2020-04-26T01:49:07.730" v="1545" actId="14100"/>
          <ac:spMkLst>
            <pc:docMk/>
            <pc:sldMk cId="132223521" sldId="659"/>
            <ac:spMk id="7" creationId="{811C87A0-95F6-45E4-85D5-19B1A7D73EEB}"/>
          </ac:spMkLst>
        </pc:spChg>
        <pc:spChg chg="add del mod">
          <ac:chgData name="Saito Shiro" userId="b2a17ba2fd642e30" providerId="LiveId" clId="{7D974B73-3D3F-4CA4-B09B-942668D38455}" dt="2020-04-26T01:52:34.763" v="1609" actId="478"/>
          <ac:spMkLst>
            <pc:docMk/>
            <pc:sldMk cId="132223521" sldId="659"/>
            <ac:spMk id="8" creationId="{B8456F41-5358-411A-A1E6-5B48045B34B3}"/>
          </ac:spMkLst>
        </pc:spChg>
        <pc:spChg chg="add del mod">
          <ac:chgData name="Saito Shiro" userId="b2a17ba2fd642e30" providerId="LiveId" clId="{7D974B73-3D3F-4CA4-B09B-942668D38455}" dt="2020-04-26T01:52:34.763" v="1609" actId="478"/>
          <ac:spMkLst>
            <pc:docMk/>
            <pc:sldMk cId="132223521" sldId="659"/>
            <ac:spMk id="9" creationId="{3A8E5284-4614-434A-B4D3-67EDA5B74321}"/>
          </ac:spMkLst>
        </pc:spChg>
        <pc:spChg chg="add mod">
          <ac:chgData name="Saito Shiro" userId="b2a17ba2fd642e30" providerId="LiveId" clId="{7D974B73-3D3F-4CA4-B09B-942668D38455}" dt="2020-04-26T01:54:23.814" v="1766" actId="1037"/>
          <ac:spMkLst>
            <pc:docMk/>
            <pc:sldMk cId="132223521" sldId="659"/>
            <ac:spMk id="12" creationId="{80792E7A-3C80-4199-81E9-1C4ADF98AD77}"/>
          </ac:spMkLst>
        </pc:spChg>
        <pc:spChg chg="del">
          <ac:chgData name="Saito Shiro" userId="b2a17ba2fd642e30" providerId="LiveId" clId="{7D974B73-3D3F-4CA4-B09B-942668D38455}" dt="2020-04-26T01:47:18.615" v="1380" actId="478"/>
          <ac:spMkLst>
            <pc:docMk/>
            <pc:sldMk cId="132223521" sldId="659"/>
            <ac:spMk id="19" creationId="{26AF2984-7A23-4ECE-9272-7D7AB935D653}"/>
          </ac:spMkLst>
        </pc:spChg>
        <pc:picChg chg="add mod">
          <ac:chgData name="Saito Shiro" userId="b2a17ba2fd642e30" providerId="LiveId" clId="{7D974B73-3D3F-4CA4-B09B-942668D38455}" dt="2020-04-26T01:53:01.127" v="1617" actId="1035"/>
          <ac:picMkLst>
            <pc:docMk/>
            <pc:sldMk cId="132223521" sldId="659"/>
            <ac:picMk id="10" creationId="{612FE43F-52B9-4CDA-ABA5-76B224C3EF88}"/>
          </ac:picMkLst>
        </pc:picChg>
      </pc:sldChg>
      <pc:sldChg chg="delSp modSp add mod">
        <pc:chgData name="Saito Shiro" userId="b2a17ba2fd642e30" providerId="LiveId" clId="{7D974B73-3D3F-4CA4-B09B-942668D38455}" dt="2020-04-26T01:54:58.269" v="1768" actId="1076"/>
        <pc:sldMkLst>
          <pc:docMk/>
          <pc:sldMk cId="1324783938" sldId="660"/>
        </pc:sldMkLst>
        <pc:spChg chg="del">
          <ac:chgData name="Saito Shiro" userId="b2a17ba2fd642e30" providerId="LiveId" clId="{7D974B73-3D3F-4CA4-B09B-942668D38455}" dt="2020-04-26T01:54:50.640" v="1767" actId="478"/>
          <ac:spMkLst>
            <pc:docMk/>
            <pc:sldMk cId="1324783938" sldId="660"/>
            <ac:spMk id="2" creationId="{00000000-0000-0000-0000-000000000000}"/>
          </ac:spMkLst>
        </pc:spChg>
        <pc:spChg chg="del">
          <ac:chgData name="Saito Shiro" userId="b2a17ba2fd642e30" providerId="LiveId" clId="{7D974B73-3D3F-4CA4-B09B-942668D38455}" dt="2020-04-26T01:54:50.640" v="1767" actId="478"/>
          <ac:spMkLst>
            <pc:docMk/>
            <pc:sldMk cId="1324783938" sldId="660"/>
            <ac:spMk id="5" creationId="{CFEE555F-9FD0-4450-A011-E35F44F2859B}"/>
          </ac:spMkLst>
        </pc:spChg>
        <pc:spChg chg="mod">
          <ac:chgData name="Saito Shiro" userId="b2a17ba2fd642e30" providerId="LiveId" clId="{7D974B73-3D3F-4CA4-B09B-942668D38455}" dt="2020-04-26T01:54:58.269" v="1768" actId="1076"/>
          <ac:spMkLst>
            <pc:docMk/>
            <pc:sldMk cId="1324783938" sldId="660"/>
            <ac:spMk id="8" creationId="{B8456F41-5358-411A-A1E6-5B48045B34B3}"/>
          </ac:spMkLst>
        </pc:spChg>
        <pc:spChg chg="mod">
          <ac:chgData name="Saito Shiro" userId="b2a17ba2fd642e30" providerId="LiveId" clId="{7D974B73-3D3F-4CA4-B09B-942668D38455}" dt="2020-04-26T01:54:58.269" v="1768" actId="1076"/>
          <ac:spMkLst>
            <pc:docMk/>
            <pc:sldMk cId="1324783938" sldId="660"/>
            <ac:spMk id="9" creationId="{3A8E5284-4614-434A-B4D3-67EDA5B74321}"/>
          </ac:spMkLst>
        </pc:spChg>
      </pc:sldChg>
    </pc:docChg>
  </pc:docChgLst>
  <pc:docChgLst>
    <pc:chgData name="Saito Shiro" userId="b2a17ba2fd642e30" providerId="LiveId" clId="{BE846A92-A899-46D7-A106-F3FA2514D88C}"/>
    <pc:docChg chg="custSel modSld">
      <pc:chgData name="Saito Shiro" userId="b2a17ba2fd642e30" providerId="LiveId" clId="{BE846A92-A899-46D7-A106-F3FA2514D88C}" dt="2020-04-27T07:39:16.142" v="487" actId="1035"/>
      <pc:docMkLst>
        <pc:docMk/>
      </pc:docMkLst>
      <pc:sldChg chg="addSp delSp modSp mod">
        <pc:chgData name="Saito Shiro" userId="b2a17ba2fd642e30" providerId="LiveId" clId="{BE846A92-A899-46D7-A106-F3FA2514D88C}" dt="2020-04-27T07:39:16.142" v="487" actId="1035"/>
        <pc:sldMkLst>
          <pc:docMk/>
          <pc:sldMk cId="3755346429" sldId="633"/>
        </pc:sldMkLst>
        <pc:spChg chg="add mod">
          <ac:chgData name="Saito Shiro" userId="b2a17ba2fd642e30" providerId="LiveId" clId="{BE846A92-A899-46D7-A106-F3FA2514D88C}" dt="2020-04-27T07:39:11.579" v="484" actId="1036"/>
          <ac:spMkLst>
            <pc:docMk/>
            <pc:sldMk cId="3755346429" sldId="633"/>
            <ac:spMk id="3" creationId="{BF8D875A-C282-4F6A-B96E-8A650A43A804}"/>
          </ac:spMkLst>
        </pc:spChg>
        <pc:spChg chg="del mod">
          <ac:chgData name="Saito Shiro" userId="b2a17ba2fd642e30" providerId="LiveId" clId="{BE846A92-A899-46D7-A106-F3FA2514D88C}" dt="2020-04-27T00:38:57.553" v="312" actId="478"/>
          <ac:spMkLst>
            <pc:docMk/>
            <pc:sldMk cId="3755346429" sldId="633"/>
            <ac:spMk id="4" creationId="{00000000-0000-0000-0000-000000000000}"/>
          </ac:spMkLst>
        </pc:spChg>
        <pc:spChg chg="add mod">
          <ac:chgData name="Saito Shiro" userId="b2a17ba2fd642e30" providerId="LiveId" clId="{BE846A92-A899-46D7-A106-F3FA2514D88C}" dt="2020-04-27T07:39:16.142" v="487" actId="1035"/>
          <ac:spMkLst>
            <pc:docMk/>
            <pc:sldMk cId="3755346429" sldId="633"/>
            <ac:spMk id="4" creationId="{776D5D3D-9553-4254-ACB7-86C9AE505CB4}"/>
          </ac:spMkLst>
        </pc:spChg>
        <pc:spChg chg="add mod">
          <ac:chgData name="Saito Shiro" userId="b2a17ba2fd642e30" providerId="LiveId" clId="{BE846A92-A899-46D7-A106-F3FA2514D88C}" dt="2020-04-27T00:32:54.907" v="286" actId="1076"/>
          <ac:spMkLst>
            <pc:docMk/>
            <pc:sldMk cId="3755346429" sldId="633"/>
            <ac:spMk id="5" creationId="{A3F4818B-3A6C-4D34-B999-D4E3BC80DA24}"/>
          </ac:spMkLst>
        </pc:spChg>
      </pc:sldChg>
      <pc:sldChg chg="modSp mod">
        <pc:chgData name="Saito Shiro" userId="b2a17ba2fd642e30" providerId="LiveId" clId="{BE846A92-A899-46D7-A106-F3FA2514D88C}" dt="2020-04-27T00:30:10.834" v="116" actId="14100"/>
        <pc:sldMkLst>
          <pc:docMk/>
          <pc:sldMk cId="2652706275" sldId="634"/>
        </pc:sldMkLst>
        <pc:spChg chg="mod">
          <ac:chgData name="Saito Shiro" userId="b2a17ba2fd642e30" providerId="LiveId" clId="{BE846A92-A899-46D7-A106-F3FA2514D88C}" dt="2020-04-27T00:30:10.834" v="116" actId="14100"/>
          <ac:spMkLst>
            <pc:docMk/>
            <pc:sldMk cId="2652706275" sldId="634"/>
            <ac:spMk id="4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25:39.482" v="16" actId="1037"/>
        <pc:sldMkLst>
          <pc:docMk/>
          <pc:sldMk cId="285977191" sldId="647"/>
        </pc:sldMkLst>
        <pc:spChg chg="mod">
          <ac:chgData name="Saito Shiro" userId="b2a17ba2fd642e30" providerId="LiveId" clId="{BE846A92-A899-46D7-A106-F3FA2514D88C}" dt="2020-04-27T00:25:39.482" v="16" actId="1037"/>
          <ac:spMkLst>
            <pc:docMk/>
            <pc:sldMk cId="285977191" sldId="647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30:20.480" v="122" actId="6549"/>
        <pc:sldMkLst>
          <pc:docMk/>
          <pc:sldMk cId="2570716189" sldId="655"/>
        </pc:sldMkLst>
        <pc:spChg chg="mod">
          <ac:chgData name="Saito Shiro" userId="b2a17ba2fd642e30" providerId="LiveId" clId="{BE846A92-A899-46D7-A106-F3FA2514D88C}" dt="2020-04-27T00:30:20.480" v="122" actId="6549"/>
          <ac:spMkLst>
            <pc:docMk/>
            <pc:sldMk cId="2570716189" sldId="655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26:21.371" v="36" actId="1038"/>
        <pc:sldMkLst>
          <pc:docMk/>
          <pc:sldMk cId="1159626490" sldId="656"/>
        </pc:sldMkLst>
        <pc:spChg chg="mod">
          <ac:chgData name="Saito Shiro" userId="b2a17ba2fd642e30" providerId="LiveId" clId="{BE846A92-A899-46D7-A106-F3FA2514D88C}" dt="2020-04-27T00:26:21.371" v="36" actId="1038"/>
          <ac:spMkLst>
            <pc:docMk/>
            <pc:sldMk cId="1159626490" sldId="656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30:31.331" v="130" actId="1036"/>
        <pc:sldMkLst>
          <pc:docMk/>
          <pc:sldMk cId="1807637601" sldId="657"/>
        </pc:sldMkLst>
        <pc:spChg chg="mod">
          <ac:chgData name="Saito Shiro" userId="b2a17ba2fd642e30" providerId="LiveId" clId="{BE846A92-A899-46D7-A106-F3FA2514D88C}" dt="2020-04-27T00:30:31.331" v="130" actId="1036"/>
          <ac:spMkLst>
            <pc:docMk/>
            <pc:sldMk cId="1807637601" sldId="657"/>
            <ac:spMk id="3" creationId="{00000000-0000-0000-0000-000000000000}"/>
          </ac:spMkLst>
        </pc:spChg>
      </pc:sldChg>
      <pc:sldChg chg="modSp mod">
        <pc:chgData name="Saito Shiro" userId="b2a17ba2fd642e30" providerId="LiveId" clId="{BE846A92-A899-46D7-A106-F3FA2514D88C}" dt="2020-04-27T00:31:33.168" v="174" actId="6549"/>
        <pc:sldMkLst>
          <pc:docMk/>
          <pc:sldMk cId="3137495969" sldId="658"/>
        </pc:sldMkLst>
        <pc:spChg chg="mod">
          <ac:chgData name="Saito Shiro" userId="b2a17ba2fd642e30" providerId="LiveId" clId="{BE846A92-A899-46D7-A106-F3FA2514D88C}" dt="2020-04-27T00:26:42.239" v="55" actId="1037"/>
          <ac:spMkLst>
            <pc:docMk/>
            <pc:sldMk cId="3137495969" sldId="658"/>
            <ac:spMk id="3" creationId="{00000000-0000-0000-0000-000000000000}"/>
          </ac:spMkLst>
        </pc:spChg>
        <pc:spChg chg="mod">
          <ac:chgData name="Saito Shiro" userId="b2a17ba2fd642e30" providerId="LiveId" clId="{BE846A92-A899-46D7-A106-F3FA2514D88C}" dt="2020-04-27T00:31:33.168" v="174" actId="6549"/>
          <ac:spMkLst>
            <pc:docMk/>
            <pc:sldMk cId="3137495969" sldId="658"/>
            <ac:spMk id="9" creationId="{767CEFAE-1454-493B-A611-CE82E96A6E6F}"/>
          </ac:spMkLst>
        </pc:spChg>
      </pc:sldChg>
      <pc:sldChg chg="modSp mod">
        <pc:chgData name="Saito Shiro" userId="b2a17ba2fd642e30" providerId="LiveId" clId="{BE846A92-A899-46D7-A106-F3FA2514D88C}" dt="2020-04-27T00:39:38.063" v="321" actId="208"/>
        <pc:sldMkLst>
          <pc:docMk/>
          <pc:sldMk cId="132223521" sldId="659"/>
        </pc:sldMkLst>
        <pc:spChg chg="mod">
          <ac:chgData name="Saito Shiro" userId="b2a17ba2fd642e30" providerId="LiveId" clId="{BE846A92-A899-46D7-A106-F3FA2514D88C}" dt="2020-04-27T00:39:38.063" v="321" actId="208"/>
          <ac:spMkLst>
            <pc:docMk/>
            <pc:sldMk cId="132223521" sldId="659"/>
            <ac:spMk id="7" creationId="{811C87A0-95F6-45E4-85D5-19B1A7D73EEB}"/>
          </ac:spMkLst>
        </pc:spChg>
      </pc:sldChg>
      <pc:sldChg chg="addSp delSp modSp mod">
        <pc:chgData name="Saito Shiro" userId="b2a17ba2fd642e30" providerId="LiveId" clId="{BE846A92-A899-46D7-A106-F3FA2514D88C}" dt="2020-04-27T00:39:53.974" v="335" actId="1036"/>
        <pc:sldMkLst>
          <pc:docMk/>
          <pc:sldMk cId="1324783938" sldId="660"/>
        </pc:sldMkLst>
        <pc:spChg chg="add mod">
          <ac:chgData name="Saito Shiro" userId="b2a17ba2fd642e30" providerId="LiveId" clId="{BE846A92-A899-46D7-A106-F3FA2514D88C}" dt="2020-04-27T00:39:53.974" v="335" actId="1036"/>
          <ac:spMkLst>
            <pc:docMk/>
            <pc:sldMk cId="1324783938" sldId="660"/>
            <ac:spMk id="5" creationId="{D1EB5B00-37EB-45F8-8A31-C540002A779D}"/>
          </ac:spMkLst>
        </pc:spChg>
        <pc:spChg chg="del mod">
          <ac:chgData name="Saito Shiro" userId="b2a17ba2fd642e30" providerId="LiveId" clId="{BE846A92-A899-46D7-A106-F3FA2514D88C}" dt="2020-04-27T00:39:47.972" v="323" actId="478"/>
          <ac:spMkLst>
            <pc:docMk/>
            <pc:sldMk cId="1324783938" sldId="660"/>
            <ac:spMk id="7" creationId="{811C87A0-95F6-45E4-85D5-19B1A7D73EEB}"/>
          </ac:spMkLst>
        </pc:spChg>
        <pc:spChg chg="mod">
          <ac:chgData name="Saito Shiro" userId="b2a17ba2fd642e30" providerId="LiveId" clId="{BE846A92-A899-46D7-A106-F3FA2514D88C}" dt="2020-04-27T00:31:10.079" v="168" actId="1035"/>
          <ac:spMkLst>
            <pc:docMk/>
            <pc:sldMk cId="1324783938" sldId="660"/>
            <ac:spMk id="8" creationId="{B8456F41-5358-411A-A1E6-5B48045B34B3}"/>
          </ac:spMkLst>
        </pc:spChg>
        <pc:spChg chg="mod">
          <ac:chgData name="Saito Shiro" userId="b2a17ba2fd642e30" providerId="LiveId" clId="{BE846A92-A899-46D7-A106-F3FA2514D88C}" dt="2020-04-27T00:31:10.079" v="168" actId="1035"/>
          <ac:spMkLst>
            <pc:docMk/>
            <pc:sldMk cId="1324783938" sldId="660"/>
            <ac:spMk id="9" creationId="{3A8E5284-4614-434A-B4D3-67EDA5B74321}"/>
          </ac:spMkLst>
        </pc:spChg>
      </pc:sldChg>
    </pc:docChg>
  </pc:docChgLst>
  <pc:docChgLst>
    <pc:chgData name="Saito Shiro" userId="b2a17ba2fd642e30" providerId="LiveId" clId="{CF6BC6DE-4192-4F93-A14D-955DB1119683}"/>
    <pc:docChg chg="modSld">
      <pc:chgData name="Saito Shiro" userId="b2a17ba2fd642e30" providerId="LiveId" clId="{CF6BC6DE-4192-4F93-A14D-955DB1119683}" dt="2021-02-08T03:05:19.443" v="73"/>
      <pc:docMkLst>
        <pc:docMk/>
      </pc:docMkLst>
      <pc:sldChg chg="modSp mod">
        <pc:chgData name="Saito Shiro" userId="b2a17ba2fd642e30" providerId="LiveId" clId="{CF6BC6DE-4192-4F93-A14D-955DB1119683}" dt="2021-02-08T03:04:45.557" v="23" actId="6549"/>
        <pc:sldMkLst>
          <pc:docMk/>
          <pc:sldMk cId="3755346429" sldId="633"/>
        </pc:sldMkLst>
        <pc:spChg chg="mod">
          <ac:chgData name="Saito Shiro" userId="b2a17ba2fd642e30" providerId="LiveId" clId="{CF6BC6DE-4192-4F93-A14D-955DB1119683}" dt="2021-02-08T03:04:45.557" v="23" actId="6549"/>
          <ac:spMkLst>
            <pc:docMk/>
            <pc:sldMk cId="3755346429" sldId="633"/>
            <ac:spMk id="3" creationId="{BF8D875A-C282-4F6A-B96E-8A650A43A804}"/>
          </ac:spMkLst>
        </pc:spChg>
      </pc:sldChg>
      <pc:sldChg chg="modSp mod">
        <pc:chgData name="Saito Shiro" userId="b2a17ba2fd642e30" providerId="LiveId" clId="{CF6BC6DE-4192-4F93-A14D-955DB1119683}" dt="2021-02-08T03:05:10.475" v="49"/>
        <pc:sldMkLst>
          <pc:docMk/>
          <pc:sldMk cId="2652706275" sldId="634"/>
        </pc:sldMkLst>
        <pc:spChg chg="mod">
          <ac:chgData name="Saito Shiro" userId="b2a17ba2fd642e30" providerId="LiveId" clId="{CF6BC6DE-4192-4F93-A14D-955DB1119683}" dt="2021-02-08T03:05:10.475" v="49"/>
          <ac:spMkLst>
            <pc:docMk/>
            <pc:sldMk cId="2652706275" sldId="634"/>
            <ac:spMk id="4" creationId="{00000000-0000-0000-0000-000000000000}"/>
          </ac:spMkLst>
        </pc:spChg>
      </pc:sldChg>
      <pc:sldChg chg="modSp mod">
        <pc:chgData name="Saito Shiro" userId="b2a17ba2fd642e30" providerId="LiveId" clId="{CF6BC6DE-4192-4F93-A14D-955DB1119683}" dt="2021-02-08T03:05:19.443" v="73"/>
        <pc:sldMkLst>
          <pc:docMk/>
          <pc:sldMk cId="2816674471" sldId="690"/>
        </pc:sldMkLst>
        <pc:spChg chg="mod">
          <ac:chgData name="Saito Shiro" userId="b2a17ba2fd642e30" providerId="LiveId" clId="{CF6BC6DE-4192-4F93-A14D-955DB1119683}" dt="2021-02-08T03:05:19.443" v="73"/>
          <ac:spMkLst>
            <pc:docMk/>
            <pc:sldMk cId="2816674471" sldId="690"/>
            <ac:spMk id="4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16528" y="9165852"/>
            <a:ext cx="3080522" cy="511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356" tIns="47679" rIns="95356" bIns="47679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CE24E8F7-B059-42DF-967A-01D0DE1FEF2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17270018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10" y="8"/>
            <a:ext cx="3079380" cy="511369"/>
          </a:xfrm>
          <a:prstGeom prst="rect">
            <a:avLst/>
          </a:prstGeom>
        </p:spPr>
        <p:txBody>
          <a:bodyPr vert="horz" lIns="95356" tIns="47679" rIns="95356" bIns="47679" rtlCol="0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4022407" y="8"/>
            <a:ext cx="3080522" cy="511369"/>
          </a:xfrm>
          <a:prstGeom prst="rect">
            <a:avLst/>
          </a:prstGeom>
        </p:spPr>
        <p:txBody>
          <a:bodyPr vert="horz" lIns="95356" tIns="47679" rIns="95356" bIns="47679" rtlCol="0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E076350C-AF9E-4DCA-B463-A920DCF9D543}" type="datetimeFigureOut">
              <a:rPr lang="ja-JP" altLang="en-US"/>
              <a:pPr>
                <a:defRPr/>
              </a:pPr>
              <a:t>2021/2/20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779463" y="766763"/>
            <a:ext cx="5545137" cy="3838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356" tIns="47679" rIns="95356" bIns="47679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710978" y="4860424"/>
            <a:ext cx="5683250" cy="4607144"/>
          </a:xfrm>
          <a:prstGeom prst="rect">
            <a:avLst/>
          </a:prstGeom>
        </p:spPr>
        <p:txBody>
          <a:bodyPr vert="horz" lIns="95356" tIns="47679" rIns="95356" bIns="47679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10" y="9720839"/>
            <a:ext cx="3079380" cy="511369"/>
          </a:xfrm>
          <a:prstGeom prst="rect">
            <a:avLst/>
          </a:prstGeom>
        </p:spPr>
        <p:txBody>
          <a:bodyPr vert="horz" lIns="95356" tIns="47679" rIns="95356" bIns="47679" rtlCol="0" anchor="b"/>
          <a:lstStyle>
            <a:lvl1pPr algn="l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4022407" y="9720839"/>
            <a:ext cx="3080522" cy="511369"/>
          </a:xfrm>
          <a:prstGeom prst="rect">
            <a:avLst/>
          </a:prstGeom>
        </p:spPr>
        <p:txBody>
          <a:bodyPr vert="horz" lIns="95356" tIns="47679" rIns="95356" bIns="47679" rtlCol="0" anchor="b"/>
          <a:lstStyle>
            <a:lvl1pPr algn="r">
              <a:defRPr sz="1300">
                <a:latin typeface="Arial" charset="0"/>
              </a:defRPr>
            </a:lvl1pPr>
          </a:lstStyle>
          <a:p>
            <a:pPr>
              <a:defRPr/>
            </a:pPr>
            <a:fld id="{8302EBF6-BE64-4BD6-A60E-3F0FD5CFCA8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297437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837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1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33980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837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16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41639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スライド イメージ プレースホルダ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-1535113" y="1104900"/>
            <a:ext cx="7996238" cy="553561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5715" name="ノート プレースホル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defTabSz="913837">
              <a:defRPr/>
            </a:pPr>
            <a:endParaRPr lang="en-US" altLang="ja-JP" dirty="0"/>
          </a:p>
        </p:txBody>
      </p:sp>
      <p:sp>
        <p:nvSpPr>
          <p:cNvPr id="115716" name="スライド番号プレースホルダ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CAB423A-9DA8-4E9F-B4E3-9BE4C6A10B2B}" type="slidenum">
              <a:rPr lang="ja-JP" altLang="en-US" smtClean="0">
                <a:latin typeface="Arial" pitchFamily="34" charset="0"/>
              </a:rPr>
              <a:pPr/>
              <a:t>17</a:t>
            </a:fld>
            <a:endParaRPr lang="ja-JP" altLang="en-US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37746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2EBF6-BE64-4BD6-A60E-3F0FD5CFCA81}" type="slidenum">
              <a:rPr lang="ja-JP" altLang="en-US" smtClean="0"/>
              <a:pPr>
                <a:defRPr/>
              </a:pPr>
              <a:t>18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585133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302EBF6-BE64-4BD6-A60E-3F0FD5CFCA81}" type="slidenum">
              <a:rPr lang="ja-JP" altLang="en-US" smtClean="0"/>
              <a:pPr>
                <a:defRPr/>
              </a:pPr>
              <a:t>19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607324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9"/>
            <a:ext cx="8420100" cy="1470025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371475" indent="0" algn="ctr">
              <a:buNone/>
              <a:defRPr/>
            </a:lvl2pPr>
            <a:lvl3pPr marL="742950" indent="0" algn="ctr">
              <a:buNone/>
              <a:defRPr/>
            </a:lvl3pPr>
            <a:lvl4pPr marL="1114425" indent="0" algn="ctr">
              <a:buNone/>
              <a:defRPr/>
            </a:lvl4pPr>
            <a:lvl5pPr marL="1485900" indent="0" algn="ctr">
              <a:buNone/>
              <a:defRPr/>
            </a:lvl5pPr>
            <a:lvl6pPr marL="1857375" indent="0" algn="ctr">
              <a:buNone/>
              <a:defRPr/>
            </a:lvl6pPr>
            <a:lvl7pPr marL="2228850" indent="0" algn="ctr">
              <a:buNone/>
              <a:defRPr/>
            </a:lvl7pPr>
            <a:lvl8pPr marL="2600325" indent="0" algn="ctr">
              <a:buNone/>
              <a:defRPr/>
            </a:lvl8pPr>
            <a:lvl9pPr marL="29718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71DB07-024E-4D20-9EBE-4C462AD26090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1A4BFC-ED53-4BDF-9C06-BA268FD221A2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42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42"/>
            <a:ext cx="65214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7F7AD7-5FA5-4BBE-863D-1AC7500AF0AE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495300" y="1600204"/>
            <a:ext cx="437515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9CDCE9-69CF-4DB3-B4B0-9EC88C75D8F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495300" y="274642"/>
            <a:ext cx="8915400" cy="58515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3104A-1D32-41C9-961B-F0E5AF24DE8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4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1DEFB4-BA7B-43FF-80E2-5424AC35D71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4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325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25"/>
            </a:lvl1pPr>
            <a:lvl2pPr marL="371475" indent="0">
              <a:buNone/>
              <a:defRPr sz="1463"/>
            </a:lvl2pPr>
            <a:lvl3pPr marL="742950" indent="0">
              <a:buNone/>
              <a:defRPr sz="1300"/>
            </a:lvl3pPr>
            <a:lvl4pPr marL="1114425" indent="0">
              <a:buNone/>
              <a:defRPr sz="1138"/>
            </a:lvl4pPr>
            <a:lvl5pPr marL="1485900" indent="0">
              <a:buNone/>
              <a:defRPr sz="1138"/>
            </a:lvl5pPr>
            <a:lvl6pPr marL="1857375" indent="0">
              <a:buNone/>
              <a:defRPr sz="1138"/>
            </a:lvl6pPr>
            <a:lvl7pPr marL="2228850" indent="0">
              <a:buNone/>
              <a:defRPr sz="1138"/>
            </a:lvl7pPr>
            <a:lvl8pPr marL="2600325" indent="0">
              <a:buNone/>
              <a:defRPr sz="1138"/>
            </a:lvl8pPr>
            <a:lvl9pPr marL="2971800" indent="0">
              <a:buNone/>
              <a:defRPr sz="1138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43ED9-6C66-4E1F-A0E2-A26158A8ADF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4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0" y="1600204"/>
            <a:ext cx="4375150" cy="4525963"/>
          </a:xfrm>
          <a:prstGeom prst="rect">
            <a:avLst/>
          </a:prstGeom>
        </p:spPr>
        <p:txBody>
          <a:bodyPr/>
          <a:lstStyle>
            <a:lvl1pPr>
              <a:defRPr sz="2275"/>
            </a:lvl1pPr>
            <a:lvl2pPr>
              <a:defRPr sz="1950"/>
            </a:lvl2pPr>
            <a:lvl3pPr>
              <a:defRPr sz="1625"/>
            </a:lvl3pPr>
            <a:lvl4pPr>
              <a:defRPr sz="1463"/>
            </a:lvl4pPr>
            <a:lvl5pPr>
              <a:defRPr sz="1463"/>
            </a:lvl5pPr>
            <a:lvl6pPr>
              <a:defRPr sz="1463"/>
            </a:lvl6pPr>
            <a:lvl7pPr>
              <a:defRPr sz="1463"/>
            </a:lvl7pPr>
            <a:lvl8pPr>
              <a:defRPr sz="1463"/>
            </a:lvl8pPr>
            <a:lvl9pPr>
              <a:defRPr sz="1463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22C377-E9B2-4B59-A7E6-F041942831C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13" y="1535113"/>
            <a:ext cx="4378589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13" y="2174875"/>
            <a:ext cx="4378589" cy="3951288"/>
          </a:xfrm>
          <a:prstGeom prst="rect">
            <a:avLst/>
          </a:prstGeom>
        </p:spPr>
        <p:txBody>
          <a:bodyPr/>
          <a:lstStyle>
            <a:lvl1pPr>
              <a:defRPr sz="1950"/>
            </a:lvl1pPr>
            <a:lvl2pPr>
              <a:defRPr sz="1625"/>
            </a:lvl2pPr>
            <a:lvl3pPr>
              <a:defRPr sz="1463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AE241B-4F7F-42B1-9636-AE8671CF6A0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7ADB01-7BE0-4536-A304-E6569F782846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45842B-BC36-41A6-9A66-642BF7B4944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1" y="273050"/>
            <a:ext cx="3259006" cy="1162050"/>
          </a:xfrm>
          <a:prstGeom prst="rect">
            <a:avLst/>
          </a:prstGeo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71" y="273054"/>
            <a:ext cx="5537729" cy="5853113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1" y="1435103"/>
            <a:ext cx="3259006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A8230D-AD5E-4A84-9E4D-BEB38B9FC59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1625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38"/>
            </a:lvl1pPr>
            <a:lvl2pPr marL="371475" indent="0">
              <a:buNone/>
              <a:defRPr sz="975"/>
            </a:lvl2pPr>
            <a:lvl3pPr marL="742950" indent="0">
              <a:buNone/>
              <a:defRPr sz="813"/>
            </a:lvl3pPr>
            <a:lvl4pPr marL="1114425" indent="0">
              <a:buNone/>
              <a:defRPr sz="731"/>
            </a:lvl4pPr>
            <a:lvl5pPr marL="1485900" indent="0">
              <a:buNone/>
              <a:defRPr sz="731"/>
            </a:lvl5pPr>
            <a:lvl6pPr marL="1857375" indent="0">
              <a:buNone/>
              <a:defRPr sz="731"/>
            </a:lvl6pPr>
            <a:lvl7pPr marL="2228850" indent="0">
              <a:buNone/>
              <a:defRPr sz="731"/>
            </a:lvl7pPr>
            <a:lvl8pPr marL="2600325" indent="0">
              <a:buNone/>
              <a:defRPr sz="731"/>
            </a:lvl8pPr>
            <a:lvl9pPr marL="2971800" indent="0">
              <a:buNone/>
              <a:defRPr sz="73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32BA32-DE1F-4BD5-959B-6505F9E90C3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4600" y="0"/>
            <a:ext cx="23114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138">
                <a:solidFill>
                  <a:schemeClr val="tx1"/>
                </a:solidFill>
                <a:latin typeface="Arial" charset="0"/>
              </a:defRPr>
            </a:lvl1pPr>
          </a:lstStyle>
          <a:p>
            <a:pPr>
              <a:defRPr/>
            </a:pPr>
            <a:fld id="{E59DCB24-9697-4F0E-91FD-74E638334B83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371475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742950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114425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485900" algn="ctr" rtl="0" fontAlgn="base">
        <a:spcBef>
          <a:spcPct val="0"/>
        </a:spcBef>
        <a:spcAft>
          <a:spcPct val="0"/>
        </a:spcAft>
        <a:defRPr kumimoji="1" sz="3575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278606" indent="-278606" algn="l" rtl="0" eaLnBrk="0" fontAlgn="base" hangingPunct="0">
        <a:spcBef>
          <a:spcPct val="20000"/>
        </a:spcBef>
        <a:spcAft>
          <a:spcPct val="0"/>
        </a:spcAft>
        <a:buChar char="•"/>
        <a:defRPr kumimoji="1" sz="2600">
          <a:solidFill>
            <a:schemeClr val="tx1"/>
          </a:solidFill>
          <a:latin typeface="+mn-lt"/>
          <a:ea typeface="+mn-ea"/>
          <a:cs typeface="+mn-cs"/>
        </a:defRPr>
      </a:lvl1pPr>
      <a:lvl2pPr marL="603647" indent="-232172" algn="l" rtl="0" eaLnBrk="0" fontAlgn="base" hangingPunct="0">
        <a:spcBef>
          <a:spcPct val="20000"/>
        </a:spcBef>
        <a:spcAft>
          <a:spcPct val="0"/>
        </a:spcAft>
        <a:buChar char="–"/>
        <a:defRPr kumimoji="1" sz="2275">
          <a:solidFill>
            <a:schemeClr val="tx1"/>
          </a:solidFill>
          <a:latin typeface="+mn-lt"/>
          <a:ea typeface="+mn-ea"/>
        </a:defRPr>
      </a:lvl2pPr>
      <a:lvl3pPr marL="928688" indent="-185738" algn="l" rtl="0" eaLnBrk="0" fontAlgn="base" hangingPunct="0">
        <a:spcBef>
          <a:spcPct val="20000"/>
        </a:spcBef>
        <a:spcAft>
          <a:spcPct val="0"/>
        </a:spcAft>
        <a:buChar char="•"/>
        <a:defRPr kumimoji="1" sz="1950">
          <a:solidFill>
            <a:schemeClr val="tx1"/>
          </a:solidFill>
          <a:latin typeface="+mn-lt"/>
          <a:ea typeface="+mn-ea"/>
        </a:defRPr>
      </a:lvl3pPr>
      <a:lvl4pPr marL="1300163" indent="-185738" algn="l" rtl="0" eaLnBrk="0" fontAlgn="base" hangingPunct="0">
        <a:spcBef>
          <a:spcPct val="20000"/>
        </a:spcBef>
        <a:spcAft>
          <a:spcPct val="0"/>
        </a:spcAft>
        <a:buChar char="–"/>
        <a:defRPr kumimoji="1" sz="1625">
          <a:solidFill>
            <a:schemeClr val="tx1"/>
          </a:solidFill>
          <a:latin typeface="+mn-lt"/>
          <a:ea typeface="+mn-ea"/>
        </a:defRPr>
      </a:lvl4pPr>
      <a:lvl5pPr marL="1671638" indent="-185738" algn="l" rtl="0" eaLnBrk="0" fontAlgn="base" hangingPunct="0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5pPr>
      <a:lvl6pPr marL="2043113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6pPr>
      <a:lvl7pPr marL="2414588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7pPr>
      <a:lvl8pPr marL="2786063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8pPr>
      <a:lvl9pPr marL="3157538" indent="-185738" algn="l" rtl="0" fontAlgn="base">
        <a:spcBef>
          <a:spcPct val="20000"/>
        </a:spcBef>
        <a:spcAft>
          <a:spcPct val="0"/>
        </a:spcAft>
        <a:buChar char="»"/>
        <a:defRPr kumimoji="1" sz="1625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2">
            <a:extLst>
              <a:ext uri="{FF2B5EF4-FFF2-40B4-BE49-F238E27FC236}">
                <a16:creationId xmlns:a16="http://schemas.microsoft.com/office/drawing/2014/main" id="{BF8D875A-C282-4F6A-B96E-8A650A43A8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0853" y="2438400"/>
            <a:ext cx="7684294" cy="2123658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6600" dirty="0">
                <a:solidFill>
                  <a:srgbClr val="3366FF"/>
                </a:solidFill>
              </a:rPr>
              <a:t>ちがい探しゲームを</a:t>
            </a:r>
            <a:endParaRPr lang="en-US" altLang="ja-JP" sz="6600" dirty="0">
              <a:solidFill>
                <a:srgbClr val="3366FF"/>
              </a:solidFill>
            </a:endParaRPr>
          </a:p>
          <a:p>
            <a:pPr algn="ctr"/>
            <a:r>
              <a:rPr lang="ja-JP" altLang="en-US" sz="6600" dirty="0">
                <a:solidFill>
                  <a:srgbClr val="3366FF"/>
                </a:solidFill>
              </a:rPr>
              <a:t>作ろう</a:t>
            </a: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A3F4818B-3A6C-4D34-B999-D4E3BC80D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8650" y="5943600"/>
            <a:ext cx="8382000" cy="400110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sz="2000" dirty="0">
                <a:solidFill>
                  <a:schemeClr val="tx1"/>
                </a:solidFill>
              </a:rPr>
              <a:t>上田市マルチメディア情報センター／十勇士パソコンクラブ／</a:t>
            </a:r>
            <a:r>
              <a:rPr lang="en-US" altLang="ja-JP" sz="2000" dirty="0">
                <a:solidFill>
                  <a:schemeClr val="tx1"/>
                </a:solidFill>
              </a:rPr>
              <a:t>PCN</a:t>
            </a:r>
            <a:r>
              <a:rPr lang="ja-JP" altLang="en-US" sz="2000" dirty="0">
                <a:solidFill>
                  <a:schemeClr val="tx1"/>
                </a:solidFill>
              </a:rPr>
              <a:t>上田</a:t>
            </a:r>
            <a:endParaRPr lang="en-US" altLang="ja-JP" sz="2000" dirty="0">
              <a:solidFill>
                <a:schemeClr val="tx1"/>
              </a:solidFill>
            </a:endParaRP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776D5D3D-9553-4254-ACB7-86C9AE505C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6911" y="609600"/>
            <a:ext cx="4432178" cy="646331"/>
          </a:xfrm>
          <a:prstGeom prst="rect">
            <a:avLst/>
          </a:prstGeom>
          <a:noFill/>
          <a:ln w="38100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solidFill>
                  <a:srgbClr val="3366FF"/>
                </a:solidFill>
              </a:rPr>
              <a:t>★ネットで挑戦★</a:t>
            </a:r>
            <a:endParaRPr lang="en-US" altLang="ja-JP" dirty="0">
              <a:solidFill>
                <a:srgbClr val="3366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5346429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76200" y="3044279"/>
            <a:ext cx="9677400" cy="918121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3200"/>
              </a:lnSpc>
            </a:pPr>
            <a:r>
              <a:rPr kumimoji="0" lang="pl-PL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90 Z=X+Y*32</a:t>
            </a:r>
          </a:p>
          <a:p>
            <a:pPr eaLnBrk="0" hangingPunct="0">
              <a:lnSpc>
                <a:spcPts val="3200"/>
              </a:lnSpc>
            </a:pPr>
            <a:r>
              <a:rPr kumimoji="0" lang="pl-PL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IF !BTN(32) OR Z!=R GOTO 50</a:t>
            </a:r>
            <a:endParaRPr kumimoji="0" lang="en-US" altLang="ja-JP" sz="24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381000"/>
            <a:ext cx="81915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4</a:t>
            </a:r>
            <a:r>
              <a:rPr kumimoji="1" lang="ja-JP" altLang="en-US" sz="4400" dirty="0">
                <a:solidFill>
                  <a:srgbClr val="0066FF"/>
                </a:solidFill>
              </a:rPr>
              <a:t>）ちがう文字を見つけたら終了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201139" y="5029200"/>
            <a:ext cx="3503721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2</a:t>
            </a:r>
            <a:r>
              <a:rPr lang="ja-JP" altLang="en-US" sz="3200" dirty="0"/>
              <a:t>行入力します</a:t>
            </a:r>
          </a:p>
        </p:txBody>
      </p:sp>
    </p:spTree>
    <p:extLst>
      <p:ext uri="{BB962C8B-B14F-4D97-AF65-F5344CB8AC3E}">
        <p14:creationId xmlns:p14="http://schemas.microsoft.com/office/powerpoint/2010/main" val="6951542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キーボード, コンピュータ が含まれている画像&#10;&#10;自動的に生成された説明">
            <a:extLst>
              <a:ext uri="{FF2B5EF4-FFF2-40B4-BE49-F238E27FC236}">
                <a16:creationId xmlns:a16="http://schemas.microsoft.com/office/drawing/2014/main" id="{54C47744-B123-4512-8C63-9735874ECD8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9507" y="12192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838200" y="1981200"/>
            <a:ext cx="5410200" cy="990600"/>
          </a:xfrm>
          <a:prstGeom prst="wedgeRoundRectCallout">
            <a:avLst>
              <a:gd name="adj1" fmla="val -7333"/>
              <a:gd name="adj2" fmla="val 231020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カーソルをちがう文字へ移動して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スペースキーを押すと、終了する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173E57B-B848-46B2-A1ED-5007413CF259}"/>
              </a:ext>
            </a:extLst>
          </p:cNvPr>
          <p:cNvSpPr txBox="1"/>
          <p:nvPr/>
        </p:nvSpPr>
        <p:spPr>
          <a:xfrm>
            <a:off x="5349574" y="5029200"/>
            <a:ext cx="3804247" cy="1077218"/>
          </a:xfrm>
          <a:prstGeom prst="rect">
            <a:avLst/>
          </a:prstGeom>
          <a:solidFill>
            <a:schemeClr val="bg1"/>
          </a:solidFill>
          <a:ln w="38100">
            <a:solidFill>
              <a:srgbClr val="0066FF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dirty="0"/>
              <a:t>何度か実行して</a:t>
            </a:r>
            <a:endParaRPr kumimoji="1" lang="en-US" altLang="ja-JP" sz="3200" dirty="0"/>
          </a:p>
          <a:p>
            <a:pPr algn="ctr"/>
            <a:r>
              <a:rPr kumimoji="1" lang="ja-JP" altLang="en-US" sz="3200" dirty="0"/>
              <a:t>ちがう文字をさがそう</a:t>
            </a:r>
          </a:p>
        </p:txBody>
      </p:sp>
    </p:spTree>
    <p:extLst>
      <p:ext uri="{BB962C8B-B14F-4D97-AF65-F5344CB8AC3E}">
        <p14:creationId xmlns:p14="http://schemas.microsoft.com/office/powerpoint/2010/main" val="3878793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342899" y="1905000"/>
            <a:ext cx="9220199" cy="375285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40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 LET [2],"o","O","O","0",":",";","I","!","Y","V"</a:t>
            </a:r>
          </a:p>
          <a:p>
            <a:pPr eaLnBrk="0" latinLnBrk="1" hangingPunct="0">
              <a:lnSpc>
                <a:spcPts val="40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8 FOR L=1 TO 5</a:t>
            </a:r>
          </a:p>
          <a:p>
            <a:pPr eaLnBrk="0" latinLnBrk="1" hangingPunct="0">
              <a:lnSpc>
                <a:spcPts val="40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16 [0]=PEEK([L*2])</a:t>
            </a:r>
          </a:p>
          <a:p>
            <a:pPr eaLnBrk="0" latinLnBrk="1" hangingPunct="0">
              <a:lnSpc>
                <a:spcPts val="40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17 [1]=PEEK([L*2+1])</a:t>
            </a:r>
          </a:p>
          <a:p>
            <a:pPr eaLnBrk="0" latinLnBrk="1" hangingPunct="0">
              <a:lnSpc>
                <a:spcPts val="40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110 BEEP</a:t>
            </a:r>
          </a:p>
          <a:p>
            <a:pPr eaLnBrk="0" latinLnBrk="1" hangingPunct="0">
              <a:lnSpc>
                <a:spcPts val="4000"/>
              </a:lnSpc>
            </a:pP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 NEXT:?:CLK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381000"/>
            <a:ext cx="69723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5</a:t>
            </a:r>
            <a:r>
              <a:rPr kumimoji="1" lang="ja-JP" altLang="en-US" sz="4400" dirty="0">
                <a:solidFill>
                  <a:srgbClr val="0066FF"/>
                </a:solidFill>
              </a:rPr>
              <a:t>）問題のしゅるいをふやす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201139" y="6172200"/>
            <a:ext cx="3503721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6</a:t>
            </a:r>
            <a:r>
              <a:rPr lang="ja-JP" altLang="en-US" sz="3200" dirty="0"/>
              <a:t>行追加します</a:t>
            </a:r>
          </a:p>
        </p:txBody>
      </p:sp>
    </p:spTree>
    <p:extLst>
      <p:ext uri="{BB962C8B-B14F-4D97-AF65-F5344CB8AC3E}">
        <p14:creationId xmlns:p14="http://schemas.microsoft.com/office/powerpoint/2010/main" val="3334973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コンピュータ が含まれている画像&#10;&#10;自動的に生成された説明">
            <a:extLst>
              <a:ext uri="{FF2B5EF4-FFF2-40B4-BE49-F238E27FC236}">
                <a16:creationId xmlns:a16="http://schemas.microsoft.com/office/drawing/2014/main" id="{59136055-FADC-4BF6-9E9F-0BBF7D5457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12954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787C8BB-215E-4429-8EE7-6BB601A56B66}"/>
              </a:ext>
            </a:extLst>
          </p:cNvPr>
          <p:cNvSpPr txBox="1"/>
          <p:nvPr/>
        </p:nvSpPr>
        <p:spPr>
          <a:xfrm>
            <a:off x="1953714" y="4724400"/>
            <a:ext cx="5979522" cy="1077218"/>
          </a:xfrm>
          <a:prstGeom prst="rect">
            <a:avLst/>
          </a:prstGeom>
          <a:solidFill>
            <a:schemeClr val="bg1"/>
          </a:solidFill>
          <a:ln w="38100">
            <a:solidFill>
              <a:srgbClr val="0066FF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3200" dirty="0"/>
              <a:t>1</a:t>
            </a:r>
            <a:r>
              <a:rPr kumimoji="1" lang="ja-JP" altLang="en-US" sz="3200" dirty="0"/>
              <a:t>問クリアすると、次の問題が出る</a:t>
            </a:r>
            <a:endParaRPr kumimoji="1" lang="en-US" altLang="ja-JP" sz="3200" dirty="0"/>
          </a:p>
          <a:p>
            <a:pPr algn="ctr"/>
            <a:r>
              <a:rPr kumimoji="1" lang="en-US" altLang="ja-JP" sz="3200" dirty="0"/>
              <a:t>5</a:t>
            </a:r>
            <a:r>
              <a:rPr kumimoji="1" lang="ja-JP" altLang="en-US" sz="3200" dirty="0"/>
              <a:t>問クリアすると終了</a:t>
            </a:r>
          </a:p>
        </p:txBody>
      </p:sp>
    </p:spTree>
    <p:extLst>
      <p:ext uri="{BB962C8B-B14F-4D97-AF65-F5344CB8AC3E}">
        <p14:creationId xmlns:p14="http://schemas.microsoft.com/office/powerpoint/2010/main" val="21759173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342897" y="2743199"/>
            <a:ext cx="9220200" cy="1371601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hangingPunct="0">
              <a:lnSpc>
                <a:spcPts val="48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 CLV:CLT</a:t>
            </a:r>
          </a:p>
          <a:p>
            <a:pPr eaLnBrk="0" hangingPunct="0">
              <a:lnSpc>
                <a:spcPts val="48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85 LC 0,23:?TICK()/60;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5" y="381000"/>
            <a:ext cx="4381505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6</a:t>
            </a:r>
            <a:r>
              <a:rPr kumimoji="1" lang="ja-JP" altLang="en-US" sz="4400" dirty="0">
                <a:solidFill>
                  <a:srgbClr val="0066FF"/>
                </a:solidFill>
              </a:rPr>
              <a:t>）タイムを表示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201137" y="5181600"/>
            <a:ext cx="3503721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2</a:t>
            </a:r>
            <a:r>
              <a:rPr lang="ja-JP" altLang="en-US" sz="3200" dirty="0"/>
              <a:t>行追加します</a:t>
            </a:r>
          </a:p>
        </p:txBody>
      </p:sp>
    </p:spTree>
    <p:extLst>
      <p:ext uri="{BB962C8B-B14F-4D97-AF65-F5344CB8AC3E}">
        <p14:creationId xmlns:p14="http://schemas.microsoft.com/office/powerpoint/2010/main" val="31454411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 descr="コンピュータ, キーボード が含まれている画像&#10;&#10;自動的に生成された説明">
            <a:extLst>
              <a:ext uri="{FF2B5EF4-FFF2-40B4-BE49-F238E27FC236}">
                <a16:creationId xmlns:a16="http://schemas.microsoft.com/office/drawing/2014/main" id="{D5C440E7-DBDE-4FFF-8458-34A94EDEC4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12954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838200" y="4953000"/>
            <a:ext cx="3657600" cy="609600"/>
          </a:xfrm>
          <a:prstGeom prst="wedgeRoundRectCallout">
            <a:avLst>
              <a:gd name="adj1" fmla="val -21188"/>
              <a:gd name="adj2" fmla="val 140057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一番下にタイムを表示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4EE425-B136-44BE-8564-7AC26B461136}"/>
              </a:ext>
            </a:extLst>
          </p:cNvPr>
          <p:cNvSpPr txBox="1"/>
          <p:nvPr/>
        </p:nvSpPr>
        <p:spPr>
          <a:xfrm>
            <a:off x="5582323" y="4876800"/>
            <a:ext cx="3275256" cy="1077218"/>
          </a:xfrm>
          <a:prstGeom prst="rect">
            <a:avLst/>
          </a:prstGeom>
          <a:solidFill>
            <a:schemeClr val="bg1"/>
          </a:solidFill>
          <a:ln w="38100">
            <a:solidFill>
              <a:srgbClr val="0066FF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200" dirty="0"/>
              <a:t>何秒でさがせるか</a:t>
            </a:r>
            <a:endParaRPr kumimoji="1" lang="en-US" altLang="ja-JP" sz="3200" dirty="0"/>
          </a:p>
          <a:p>
            <a:pPr algn="ctr"/>
            <a:r>
              <a:rPr kumimoji="1" lang="ja-JP" altLang="en-US" sz="3200" dirty="0"/>
              <a:t>挑戦しよう</a:t>
            </a:r>
          </a:p>
        </p:txBody>
      </p:sp>
    </p:spTree>
    <p:extLst>
      <p:ext uri="{BB962C8B-B14F-4D97-AF65-F5344CB8AC3E}">
        <p14:creationId xmlns:p14="http://schemas.microsoft.com/office/powerpoint/2010/main" val="14086700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40184" y="340929"/>
            <a:ext cx="7637016" cy="769441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4400" dirty="0">
                <a:solidFill>
                  <a:srgbClr val="3366FF"/>
                </a:solidFill>
              </a:rPr>
              <a:t>●ちがい探しゲーム　完成（</a:t>
            </a:r>
            <a:r>
              <a:rPr lang="en-US" altLang="ja-JP" sz="4400" dirty="0">
                <a:solidFill>
                  <a:srgbClr val="3366FF"/>
                </a:solidFill>
              </a:rPr>
              <a:t>1</a:t>
            </a:r>
            <a:r>
              <a:rPr lang="ja-JP" altLang="en-US" sz="4400" dirty="0">
                <a:solidFill>
                  <a:srgbClr val="3366FF"/>
                </a:solidFill>
              </a:rPr>
              <a:t>）</a:t>
            </a:r>
          </a:p>
        </p:txBody>
      </p:sp>
      <p:sp>
        <p:nvSpPr>
          <p:cNvPr id="28" name="テキスト ボックス 2"/>
          <p:cNvSpPr txBox="1">
            <a:spLocks noChangeArrowheads="1"/>
          </p:cNvSpPr>
          <p:nvPr/>
        </p:nvSpPr>
        <p:spPr bwMode="auto">
          <a:xfrm>
            <a:off x="228600" y="1295400"/>
            <a:ext cx="9448800" cy="54102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3800"/>
              </a:lnSpc>
            </a:pPr>
            <a:r>
              <a:rPr kumimoji="0" lang="es-E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 CLV:CLT</a:t>
            </a:r>
          </a:p>
          <a:p>
            <a:pPr eaLnBrk="0" latinLnBrk="1" hangingPunct="0">
              <a:lnSpc>
                <a:spcPts val="3800"/>
              </a:lnSpc>
            </a:pPr>
            <a:r>
              <a:rPr kumimoji="0" lang="es-E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 LET [2],"o","O","O","0",":",";","I","!","Y","V"</a:t>
            </a:r>
          </a:p>
          <a:p>
            <a:pPr eaLnBrk="0" latinLnBrk="1" hangingPunct="0">
              <a:lnSpc>
                <a:spcPts val="3800"/>
              </a:lnSpc>
            </a:pPr>
            <a:r>
              <a:rPr kumimoji="0" lang="es-E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8 FOR L=1 TO 5</a:t>
            </a:r>
          </a:p>
          <a:p>
            <a:pPr eaLnBrk="0" latinLnBrk="1" hangingPunct="0">
              <a:lnSpc>
                <a:spcPts val="3800"/>
              </a:lnSpc>
            </a:pPr>
            <a:r>
              <a:rPr kumimoji="0" lang="es-E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CLS</a:t>
            </a:r>
          </a:p>
          <a:p>
            <a:pPr eaLnBrk="0" latinLnBrk="1" hangingPunct="0">
              <a:lnSpc>
                <a:spcPts val="3800"/>
              </a:lnSpc>
            </a:pPr>
            <a:r>
              <a:rPr kumimoji="0" lang="es-E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15 R=RND(736)</a:t>
            </a:r>
          </a:p>
          <a:p>
            <a:pPr eaLnBrk="0" latinLnBrk="1" hangingPunct="0">
              <a:lnSpc>
                <a:spcPts val="3800"/>
              </a:lnSpc>
            </a:pPr>
            <a:r>
              <a:rPr kumimoji="0" lang="es-E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16 [0]=PEEK([L*2])</a:t>
            </a:r>
          </a:p>
          <a:p>
            <a:pPr eaLnBrk="0" latinLnBrk="1" hangingPunct="0">
              <a:lnSpc>
                <a:spcPts val="3800"/>
              </a:lnSpc>
            </a:pPr>
            <a:r>
              <a:rPr kumimoji="0" lang="es-E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17 [1]=PEEK([L*2+1])</a:t>
            </a:r>
          </a:p>
          <a:p>
            <a:pPr eaLnBrk="0" latinLnBrk="1" hangingPunct="0">
              <a:lnSpc>
                <a:spcPts val="3800"/>
              </a:lnSpc>
            </a:pPr>
            <a:r>
              <a:rPr kumimoji="0" lang="es-E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FOR I=0 TO 735</a:t>
            </a:r>
          </a:p>
          <a:p>
            <a:pPr eaLnBrk="0" latinLnBrk="1" hangingPunct="0">
              <a:lnSpc>
                <a:spcPts val="3800"/>
              </a:lnSpc>
            </a:pPr>
            <a:r>
              <a:rPr kumimoji="0" lang="es-E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?CHR$([I=R]);</a:t>
            </a:r>
          </a:p>
          <a:p>
            <a:pPr eaLnBrk="0" latinLnBrk="1" hangingPunct="0">
              <a:lnSpc>
                <a:spcPts val="3800"/>
              </a:lnSpc>
            </a:pPr>
            <a:r>
              <a:rPr kumimoji="0" lang="es-E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NEXT</a:t>
            </a:r>
            <a:endParaRPr kumimoji="0" lang="en-US" altLang="ja-JP" sz="28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626728" y="1382872"/>
            <a:ext cx="1210588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初期設定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466641" y="2839352"/>
            <a:ext cx="314861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レベルを</a:t>
            </a:r>
            <a:r>
              <a:rPr lang="en-US" altLang="ja-JP" sz="2000" dirty="0"/>
              <a:t>1</a:t>
            </a:r>
            <a:r>
              <a:rPr lang="ja-JP" altLang="en-US" sz="2000" dirty="0"/>
              <a:t>～</a:t>
            </a:r>
            <a:r>
              <a:rPr lang="en-US" altLang="ja-JP" sz="2000" dirty="0"/>
              <a:t>5</a:t>
            </a:r>
            <a:r>
              <a:rPr lang="ja-JP" altLang="en-US" sz="2000" dirty="0"/>
              <a:t>までくりかえし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03305" y="4279669"/>
            <a:ext cx="2276584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通常の文字をセット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CA9BCEE-FF50-4B19-90F9-34099296FCA8}"/>
              </a:ext>
            </a:extLst>
          </p:cNvPr>
          <p:cNvSpPr txBox="1"/>
          <p:nvPr/>
        </p:nvSpPr>
        <p:spPr>
          <a:xfrm>
            <a:off x="4953000" y="3802309"/>
            <a:ext cx="360226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ちがう文字の位置を乱数で決定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EBBD4272-2724-4F4C-AE9C-DCA15B560349}"/>
              </a:ext>
            </a:extLst>
          </p:cNvPr>
          <p:cNvSpPr txBox="1"/>
          <p:nvPr/>
        </p:nvSpPr>
        <p:spPr>
          <a:xfrm>
            <a:off x="8382000" y="1454818"/>
            <a:ext cx="138852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問題データ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FE06645-235B-4AD1-9FAF-ECFD04870AA1}"/>
              </a:ext>
            </a:extLst>
          </p:cNvPr>
          <p:cNvSpPr txBox="1"/>
          <p:nvPr/>
        </p:nvSpPr>
        <p:spPr>
          <a:xfrm>
            <a:off x="2590800" y="3310068"/>
            <a:ext cx="1326004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画面クリア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26D144B-8C77-4958-B772-28AAFF97B17A}"/>
              </a:ext>
            </a:extLst>
          </p:cNvPr>
          <p:cNvSpPr txBox="1"/>
          <p:nvPr/>
        </p:nvSpPr>
        <p:spPr>
          <a:xfrm>
            <a:off x="6824759" y="5550403"/>
            <a:ext cx="2619628" cy="61555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文字を画面いっぱいに</a:t>
            </a:r>
            <a:endParaRPr lang="en-US" altLang="ja-JP" sz="2000" dirty="0"/>
          </a:p>
          <a:p>
            <a:pPr algn="r"/>
            <a:r>
              <a:rPr lang="ja-JP" altLang="en-US" sz="2000" dirty="0"/>
              <a:t>表示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79EAB12-D315-4F16-A771-A73D512C7890}"/>
              </a:ext>
            </a:extLst>
          </p:cNvPr>
          <p:cNvSpPr txBox="1"/>
          <p:nvPr/>
        </p:nvSpPr>
        <p:spPr>
          <a:xfrm>
            <a:off x="7557982" y="4772476"/>
            <a:ext cx="2165979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ちがう文字をセット</a:t>
            </a:r>
          </a:p>
        </p:txBody>
      </p:sp>
      <p:sp>
        <p:nvSpPr>
          <p:cNvPr id="15" name="右中かっこ 14">
            <a:extLst>
              <a:ext uri="{FF2B5EF4-FFF2-40B4-BE49-F238E27FC236}">
                <a16:creationId xmlns:a16="http://schemas.microsoft.com/office/drawing/2014/main" id="{31683D1B-27B3-499D-A069-D4A157888C0E}"/>
              </a:ext>
            </a:extLst>
          </p:cNvPr>
          <p:cNvSpPr/>
          <p:nvPr/>
        </p:nvSpPr>
        <p:spPr bwMode="auto">
          <a:xfrm>
            <a:off x="6424716" y="5234448"/>
            <a:ext cx="204684" cy="1282623"/>
          </a:xfrm>
          <a:prstGeom prst="rightBrace">
            <a:avLst/>
          </a:prstGeom>
          <a:ln w="57150">
            <a:solidFill>
              <a:srgbClr val="FFFF00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52706275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"/>
          <p:cNvSpPr txBox="1">
            <a:spLocks noChangeArrowheads="1"/>
          </p:cNvSpPr>
          <p:nvPr/>
        </p:nvSpPr>
        <p:spPr bwMode="auto">
          <a:xfrm>
            <a:off x="440184" y="340929"/>
            <a:ext cx="7637016" cy="769441"/>
          </a:xfrm>
          <a:prstGeom prst="rect">
            <a:avLst/>
          </a:prstGeom>
          <a:solidFill>
            <a:srgbClr val="FFFF00"/>
          </a:solidFill>
          <a:ln w="38100" algn="ctr">
            <a:solidFill>
              <a:srgbClr val="00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sz="4400" dirty="0">
                <a:solidFill>
                  <a:srgbClr val="3366FF"/>
                </a:solidFill>
              </a:rPr>
              <a:t>●ちがい探しゲーム　完成（</a:t>
            </a:r>
            <a:r>
              <a:rPr lang="en-US" altLang="ja-JP" sz="4400" dirty="0">
                <a:solidFill>
                  <a:srgbClr val="3366FF"/>
                </a:solidFill>
              </a:rPr>
              <a:t>2</a:t>
            </a:r>
            <a:r>
              <a:rPr lang="ja-JP" altLang="en-US" sz="4400" dirty="0">
                <a:solidFill>
                  <a:srgbClr val="3366FF"/>
                </a:solidFill>
              </a:rPr>
              <a:t>）</a:t>
            </a:r>
          </a:p>
        </p:txBody>
      </p:sp>
      <p:sp>
        <p:nvSpPr>
          <p:cNvPr id="28" name="テキスト ボックス 2"/>
          <p:cNvSpPr txBox="1">
            <a:spLocks noChangeArrowheads="1"/>
          </p:cNvSpPr>
          <p:nvPr/>
        </p:nvSpPr>
        <p:spPr bwMode="auto">
          <a:xfrm>
            <a:off x="0" y="1309649"/>
            <a:ext cx="9906000" cy="5319751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3800"/>
              </a:lnSpc>
            </a:pPr>
            <a:r>
              <a:rPr kumimoji="0" lang="es-E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50 X=X-BTN(28)*(X&gt;0)+BTN(29)*(X&lt;31)</a:t>
            </a:r>
          </a:p>
          <a:p>
            <a:pPr eaLnBrk="0" latinLnBrk="1" hangingPunct="0">
              <a:lnSpc>
                <a:spcPts val="3800"/>
              </a:lnSpc>
            </a:pPr>
            <a:r>
              <a:rPr kumimoji="0" lang="es-E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60 Y=Y-BTN(30)*(Y&gt;0)+BTN(31)*(Y&lt;22)</a:t>
            </a:r>
          </a:p>
          <a:p>
            <a:pPr eaLnBrk="0" latinLnBrk="1" hangingPunct="0">
              <a:lnSpc>
                <a:spcPts val="3800"/>
              </a:lnSpc>
            </a:pPr>
            <a:r>
              <a:rPr kumimoji="0" lang="es-E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70 LC X,Y,1</a:t>
            </a:r>
          </a:p>
          <a:p>
            <a:pPr eaLnBrk="0" latinLnBrk="1" hangingPunct="0">
              <a:lnSpc>
                <a:spcPts val="3800"/>
              </a:lnSpc>
            </a:pPr>
            <a:r>
              <a:rPr kumimoji="0" lang="es-E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80 WAIT 3</a:t>
            </a:r>
          </a:p>
          <a:p>
            <a:pPr eaLnBrk="0" latinLnBrk="1" hangingPunct="0">
              <a:lnSpc>
                <a:spcPts val="3800"/>
              </a:lnSpc>
            </a:pPr>
            <a:r>
              <a:rPr kumimoji="0" lang="es-E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85 LC 0,23:?TICK()/60;</a:t>
            </a:r>
          </a:p>
          <a:p>
            <a:pPr eaLnBrk="0" latinLnBrk="1" hangingPunct="0">
              <a:lnSpc>
                <a:spcPts val="3800"/>
              </a:lnSpc>
            </a:pPr>
            <a:r>
              <a:rPr kumimoji="0" lang="es-E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90 Z=X+Y*32</a:t>
            </a:r>
          </a:p>
          <a:p>
            <a:pPr eaLnBrk="0" latinLnBrk="1" hangingPunct="0">
              <a:lnSpc>
                <a:spcPts val="3800"/>
              </a:lnSpc>
            </a:pPr>
            <a:r>
              <a:rPr kumimoji="0" lang="es-E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IF !BTN(32) OR Z!=R GOTO 50</a:t>
            </a:r>
          </a:p>
          <a:p>
            <a:pPr eaLnBrk="0" latinLnBrk="1" hangingPunct="0">
              <a:lnSpc>
                <a:spcPts val="3800"/>
              </a:lnSpc>
            </a:pPr>
            <a:r>
              <a:rPr kumimoji="0" lang="es-E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110 BEEP</a:t>
            </a:r>
          </a:p>
          <a:p>
            <a:pPr eaLnBrk="0" latinLnBrk="1" hangingPunct="0">
              <a:lnSpc>
                <a:spcPts val="3800"/>
              </a:lnSpc>
            </a:pPr>
            <a:r>
              <a:rPr kumimoji="0" lang="es-ES" altLang="ja-JP" sz="24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120 NEXT:?:CLK</a:t>
            </a:r>
            <a:endParaRPr kumimoji="0" lang="en-US" altLang="ja-JP" sz="24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93191" y="1838795"/>
            <a:ext cx="276550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カーソルを</a:t>
            </a:r>
            <a:r>
              <a:rPr lang="en-US" altLang="ja-JP" sz="2000" dirty="0"/>
              <a:t>X</a:t>
            </a:r>
            <a:r>
              <a:rPr lang="ja-JP" altLang="en-US" sz="2000" dirty="0"/>
              <a:t>方向に移動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984111" y="3818761"/>
            <a:ext cx="117532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時間待ち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24760" y="4314057"/>
            <a:ext cx="1576072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タイムを表示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5CA9BCEE-FF50-4B19-90F9-34099296FCA8}"/>
              </a:ext>
            </a:extLst>
          </p:cNvPr>
          <p:cNvSpPr txBox="1"/>
          <p:nvPr/>
        </p:nvSpPr>
        <p:spPr>
          <a:xfrm>
            <a:off x="3571772" y="4803325"/>
            <a:ext cx="312136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カーソルの通算座標を計算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9FE06645-235B-4AD1-9FAF-ECFD04870AA1}"/>
              </a:ext>
            </a:extLst>
          </p:cNvPr>
          <p:cNvSpPr txBox="1"/>
          <p:nvPr/>
        </p:nvSpPr>
        <p:spPr>
          <a:xfrm>
            <a:off x="3599563" y="3351311"/>
            <a:ext cx="1838965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カーソルを表示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526D144B-8C77-4958-B772-28AAFF97B17A}"/>
              </a:ext>
            </a:extLst>
          </p:cNvPr>
          <p:cNvSpPr txBox="1"/>
          <p:nvPr/>
        </p:nvSpPr>
        <p:spPr>
          <a:xfrm>
            <a:off x="4519045" y="6255339"/>
            <a:ext cx="323838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次の問題へ・プログラム終了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79EAB12-D315-4F16-A771-A73D512C7890}"/>
              </a:ext>
            </a:extLst>
          </p:cNvPr>
          <p:cNvSpPr txBox="1"/>
          <p:nvPr/>
        </p:nvSpPr>
        <p:spPr>
          <a:xfrm>
            <a:off x="2514600" y="5640248"/>
            <a:ext cx="7423827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スペースが押されていない・ちがう文字を見つけていない時はもどる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869E2E5A-C913-4A58-A4E0-94EE47E3C938}"/>
              </a:ext>
            </a:extLst>
          </p:cNvPr>
          <p:cNvSpPr txBox="1"/>
          <p:nvPr/>
        </p:nvSpPr>
        <p:spPr>
          <a:xfrm>
            <a:off x="1493191" y="2761663"/>
            <a:ext cx="2765501" cy="30777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tIns="0" bIns="0" rtlCol="0" anchor="ctr" anchorCtr="0">
            <a:spAutoFit/>
          </a:bodyPr>
          <a:lstStyle/>
          <a:p>
            <a:pPr algn="r"/>
            <a:r>
              <a:rPr lang="ja-JP" altLang="en-US" sz="2000" dirty="0"/>
              <a:t>カーソルを</a:t>
            </a:r>
            <a:r>
              <a:rPr lang="en-US" altLang="ja-JP" sz="2000" dirty="0"/>
              <a:t>Y</a:t>
            </a:r>
            <a:r>
              <a:rPr lang="ja-JP" altLang="en-US" sz="2000" dirty="0"/>
              <a:t>方向に移動</a:t>
            </a:r>
          </a:p>
        </p:txBody>
      </p:sp>
    </p:spTree>
    <p:extLst>
      <p:ext uri="{BB962C8B-B14F-4D97-AF65-F5344CB8AC3E}">
        <p14:creationId xmlns:p14="http://schemas.microsoft.com/office/powerpoint/2010/main" val="2816674471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D3AA047F-88EC-4434-856F-21CCD6DB3DB3}"/>
              </a:ext>
            </a:extLst>
          </p:cNvPr>
          <p:cNvSpPr/>
          <p:nvPr/>
        </p:nvSpPr>
        <p:spPr bwMode="auto">
          <a:xfrm>
            <a:off x="4773966" y="4191001"/>
            <a:ext cx="608836" cy="653240"/>
          </a:xfrm>
          <a:prstGeom prst="rect">
            <a:avLst/>
          </a:prstGeom>
          <a:solidFill>
            <a:srgbClr val="3366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36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6" name="テキスト ボックス 2">
            <a:extLst>
              <a:ext uri="{FF2B5EF4-FFF2-40B4-BE49-F238E27FC236}">
                <a16:creationId xmlns:a16="http://schemas.microsoft.com/office/drawing/2014/main" id="{0EE632D9-5F96-4DA0-91BA-84A21D15D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884" y="3230753"/>
            <a:ext cx="9490229" cy="1509754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3800"/>
              </a:lnSpc>
            </a:pPr>
            <a:r>
              <a:rPr kumimoji="0" lang="es-E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 LET [2],"o","O","O","0",":",";","I","!","Y","V"</a:t>
            </a:r>
          </a:p>
          <a:p>
            <a:pPr eaLnBrk="0" latinLnBrk="1" hangingPunct="0">
              <a:lnSpc>
                <a:spcPts val="3800"/>
              </a:lnSpc>
            </a:pPr>
            <a:r>
              <a:rPr kumimoji="0" lang="es-E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8 FOR L=1 TO 5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1EB5B00-37EB-45F8-8A31-C540002A779D}"/>
              </a:ext>
            </a:extLst>
          </p:cNvPr>
          <p:cNvSpPr txBox="1"/>
          <p:nvPr/>
        </p:nvSpPr>
        <p:spPr>
          <a:xfrm>
            <a:off x="2781299" y="358914"/>
            <a:ext cx="4343400" cy="707886"/>
          </a:xfrm>
          <a:prstGeom prst="rect">
            <a:avLst/>
          </a:prstGeom>
          <a:solidFill>
            <a:srgbClr val="FFFF00"/>
          </a:solidFill>
          <a:ln w="38100">
            <a:solidFill>
              <a:srgbClr val="00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000" dirty="0">
                <a:solidFill>
                  <a:srgbClr val="0066FF"/>
                </a:solidFill>
              </a:rPr>
              <a:t>さらに改造しよう！</a:t>
            </a:r>
            <a:endParaRPr kumimoji="1" lang="en-US" altLang="ja-JP" sz="4000" dirty="0">
              <a:solidFill>
                <a:srgbClr val="0066FF"/>
              </a:solidFill>
            </a:endParaRPr>
          </a:p>
        </p:txBody>
      </p:sp>
      <p:sp>
        <p:nvSpPr>
          <p:cNvPr id="9" name="吹き出し: 角を丸めた四角形 8">
            <a:extLst>
              <a:ext uri="{FF2B5EF4-FFF2-40B4-BE49-F238E27FC236}">
                <a16:creationId xmlns:a16="http://schemas.microsoft.com/office/drawing/2014/main" id="{3A8E5284-4614-434A-B4D3-67EDA5B74321}"/>
              </a:ext>
            </a:extLst>
          </p:cNvPr>
          <p:cNvSpPr/>
          <p:nvPr/>
        </p:nvSpPr>
        <p:spPr bwMode="auto">
          <a:xfrm>
            <a:off x="3276600" y="1524000"/>
            <a:ext cx="6248400" cy="1025973"/>
          </a:xfrm>
          <a:prstGeom prst="wedgeRoundRectCallout">
            <a:avLst>
              <a:gd name="adj1" fmla="val -21281"/>
              <a:gd name="adj2" fmla="val 10767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文字を変えると問題が変わる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通常の文字，ちがう文字</a:t>
            </a: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…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のくりかえし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  <p:sp>
        <p:nvSpPr>
          <p:cNvPr id="7" name="吹き出し: 角を丸めた四角形 6">
            <a:extLst>
              <a:ext uri="{FF2B5EF4-FFF2-40B4-BE49-F238E27FC236}">
                <a16:creationId xmlns:a16="http://schemas.microsoft.com/office/drawing/2014/main" id="{F8021F5A-6E4B-46D8-AB11-74FDCD48B6F8}"/>
              </a:ext>
            </a:extLst>
          </p:cNvPr>
          <p:cNvSpPr/>
          <p:nvPr/>
        </p:nvSpPr>
        <p:spPr bwMode="auto">
          <a:xfrm>
            <a:off x="2362200" y="5562600"/>
            <a:ext cx="7162800" cy="990599"/>
          </a:xfrm>
          <a:prstGeom prst="wedgeRoundRectCallout">
            <a:avLst>
              <a:gd name="adj1" fmla="val -12659"/>
              <a:gd name="adj2" fmla="val -11659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現在は</a:t>
            </a: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5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問。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問題数が変わった場合は、この数字を変える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207514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2">
            <a:extLst>
              <a:ext uri="{FF2B5EF4-FFF2-40B4-BE49-F238E27FC236}">
                <a16:creationId xmlns:a16="http://schemas.microsoft.com/office/drawing/2014/main" id="{0EE632D9-5F96-4DA0-91BA-84A21D15DA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7884" y="3230753"/>
            <a:ext cx="9490229" cy="1077275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3800"/>
              </a:lnSpc>
            </a:pPr>
            <a:r>
              <a:rPr kumimoji="0" lang="es-E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 LET [2],"</a:t>
            </a:r>
            <a:r>
              <a:rPr kumimoji="0" lang="ja-JP" altLang="en-US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ｸ</a:t>
            </a: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","</a:t>
            </a:r>
            <a:r>
              <a:rPr kumimoji="0" lang="ja-JP" altLang="en-US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ﾀ</a:t>
            </a: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","</a:t>
            </a:r>
            <a:r>
              <a:rPr kumimoji="0" lang="ja-JP" altLang="en-US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ﾘ</a:t>
            </a: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","</a:t>
            </a:r>
            <a:r>
              <a:rPr kumimoji="0" lang="ja-JP" altLang="en-US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ｿ</a:t>
            </a: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","</a:t>
            </a:r>
            <a:r>
              <a:rPr kumimoji="0" lang="ja-JP" altLang="en-US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ｽ</a:t>
            </a: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","</a:t>
            </a:r>
            <a:r>
              <a:rPr kumimoji="0" lang="ja-JP" altLang="en-US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ﾇ</a:t>
            </a: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","</a:t>
            </a:r>
            <a:r>
              <a:rPr kumimoji="0" lang="ja-JP" altLang="en-US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ﾏ</a:t>
            </a: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","</a:t>
            </a:r>
            <a:r>
              <a:rPr kumimoji="0" lang="ja-JP" altLang="en-US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ｱ</a:t>
            </a: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","</a:t>
            </a:r>
            <a:r>
              <a:rPr kumimoji="0" lang="ja-JP" altLang="en-US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ｽ</a:t>
            </a: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","</a:t>
            </a:r>
            <a:r>
              <a:rPr kumimoji="0" lang="ja-JP" altLang="en-US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ﾌ</a:t>
            </a:r>
            <a:r>
              <a:rPr kumimoji="0" lang="en-US" altLang="ja-JP" sz="28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"</a:t>
            </a:r>
            <a:endParaRPr kumimoji="0" lang="es-ES" altLang="ja-JP" sz="2800" dirty="0">
              <a:solidFill>
                <a:srgbClr val="FFFFFF"/>
              </a:solidFill>
              <a:latin typeface="IchigoJam 1.4" panose="00000400000000000000" pitchFamily="2" charset="0"/>
              <a:ea typeface="IchigoJam 1.4" panose="00000400000000000000" pitchFamily="2" charset="0"/>
              <a:cs typeface="Tahoma" panose="020B060403050404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2D33C52-CDD3-4F0B-8B88-0B66F612E62D}"/>
              </a:ext>
            </a:extLst>
          </p:cNvPr>
          <p:cNvSpPr txBox="1"/>
          <p:nvPr/>
        </p:nvSpPr>
        <p:spPr>
          <a:xfrm>
            <a:off x="2667000" y="2057400"/>
            <a:ext cx="4648200" cy="553998"/>
          </a:xfrm>
          <a:prstGeom prst="rect">
            <a:avLst/>
          </a:prstGeom>
          <a:solidFill>
            <a:schemeClr val="bg1"/>
          </a:solidFill>
          <a:ln w="38100">
            <a:solidFill>
              <a:srgbClr val="3366FF"/>
            </a:solidFill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ja-JP" altLang="en-US" dirty="0">
                <a:solidFill>
                  <a:srgbClr val="0066FF"/>
                </a:solidFill>
              </a:rPr>
              <a:t>問題例：クリスマス編</a:t>
            </a:r>
          </a:p>
        </p:txBody>
      </p:sp>
    </p:spTree>
    <p:extLst>
      <p:ext uri="{BB962C8B-B14F-4D97-AF65-F5344CB8AC3E}">
        <p14:creationId xmlns:p14="http://schemas.microsoft.com/office/powerpoint/2010/main" val="1749510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 descr="コンピュータ, キーボード が含まれている画像&#10;&#10;自動的に生成された説明">
            <a:extLst>
              <a:ext uri="{FF2B5EF4-FFF2-40B4-BE49-F238E27FC236}">
                <a16:creationId xmlns:a16="http://schemas.microsoft.com/office/drawing/2014/main" id="{C2404B09-7676-4AFC-877A-2BC7F49C48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253753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3053293" y="5691426"/>
            <a:ext cx="3799437" cy="8617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none" tIns="0" bIns="0" rtlCol="0" anchor="ctr" anchorCtr="0">
            <a:spAutoFit/>
          </a:bodyPr>
          <a:lstStyle/>
          <a:p>
            <a:pPr algn="ctr"/>
            <a:r>
              <a:rPr lang="en-US" altLang="ja-JP" sz="2800" dirty="0"/>
              <a:t>1</a:t>
            </a:r>
            <a:r>
              <a:rPr lang="ja-JP" altLang="en-US" sz="2800" dirty="0"/>
              <a:t>つだけちがう文字を</a:t>
            </a:r>
            <a:endParaRPr lang="en-US" altLang="ja-JP" sz="2800" dirty="0"/>
          </a:p>
          <a:p>
            <a:pPr algn="ctr"/>
            <a:r>
              <a:rPr lang="ja-JP" altLang="en-US" sz="2800" dirty="0"/>
              <a:t>見つけるゲームを作ろう</a:t>
            </a:r>
          </a:p>
        </p:txBody>
      </p:sp>
    </p:spTree>
    <p:extLst>
      <p:ext uri="{BB962C8B-B14F-4D97-AF65-F5344CB8AC3E}">
        <p14:creationId xmlns:p14="http://schemas.microsoft.com/office/powerpoint/2010/main" val="11087233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2667000" y="437886"/>
            <a:ext cx="4552951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345CC59-6CAF-467E-920D-E2DF27ADB825}"/>
              </a:ext>
            </a:extLst>
          </p:cNvPr>
          <p:cNvSpPr txBox="1"/>
          <p:nvPr/>
        </p:nvSpPr>
        <p:spPr>
          <a:xfrm>
            <a:off x="7880628" y="1524000"/>
            <a:ext cx="1415772" cy="1077218"/>
          </a:xfrm>
          <a:prstGeom prst="rect">
            <a:avLst/>
          </a:prstGeom>
          <a:solidFill>
            <a:schemeClr val="bg1"/>
          </a:solidFill>
          <a:ln w="38100">
            <a:solidFill>
              <a:srgbClr val="0066FF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3200" dirty="0"/>
              <a:t>問題例</a:t>
            </a:r>
            <a:endParaRPr kumimoji="1" lang="en-US" altLang="ja-JP" sz="3200" dirty="0"/>
          </a:p>
          <a:p>
            <a:r>
              <a:rPr lang="ja-JP" altLang="en-US" sz="3200" dirty="0"/>
              <a:t>クとタ</a:t>
            </a:r>
            <a:endParaRPr kumimoji="1" lang="ja-JP" altLang="en-US" sz="3200" dirty="0"/>
          </a:p>
        </p:txBody>
      </p:sp>
      <p:pic>
        <p:nvPicPr>
          <p:cNvPr id="5" name="図 4" descr="背景パターン&#10;&#10;中程度の精度で自動的に生成された説明">
            <a:extLst>
              <a:ext uri="{FF2B5EF4-FFF2-40B4-BE49-F238E27FC236}">
                <a16:creationId xmlns:a16="http://schemas.microsoft.com/office/drawing/2014/main" id="{5CF5FC5D-C6C1-4395-8C58-C452CF4A54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406" y="1371600"/>
            <a:ext cx="6907936" cy="528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861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838200" y="5665974"/>
            <a:ext cx="5181600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2800" dirty="0" err="1"/>
              <a:t>IchigoJam</a:t>
            </a:r>
            <a:r>
              <a:rPr lang="en-US" altLang="ja-JP" sz="2800" dirty="0"/>
              <a:t> web</a:t>
            </a:r>
            <a:r>
              <a:rPr lang="ja-JP" altLang="en-US" sz="2800" dirty="0"/>
              <a:t>でも作れるよ！</a:t>
            </a: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381000" y="6096861"/>
            <a:ext cx="60960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>
                <a:solidFill>
                  <a:srgbClr val="3366FF"/>
                </a:solidFill>
              </a:rPr>
              <a:t>fukuno.jig.jp/app/</a:t>
            </a:r>
            <a:r>
              <a:rPr lang="en-US" altLang="ja-JP" sz="3200" dirty="0" err="1">
                <a:solidFill>
                  <a:srgbClr val="3366FF"/>
                </a:solidFill>
              </a:rPr>
              <a:t>IchigoJam</a:t>
            </a:r>
            <a:r>
              <a:rPr lang="en-US" altLang="ja-JP" sz="3200" dirty="0">
                <a:solidFill>
                  <a:srgbClr val="3366FF"/>
                </a:solidFill>
              </a:rPr>
              <a:t>/</a:t>
            </a:r>
            <a:endParaRPr lang="ja-JP" altLang="en-US" sz="3200" dirty="0">
              <a:solidFill>
                <a:srgbClr val="3366FF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5A232DA4-7505-423B-B054-1C9AC3362677}"/>
              </a:ext>
            </a:extLst>
          </p:cNvPr>
          <p:cNvSpPr txBox="1"/>
          <p:nvPr/>
        </p:nvSpPr>
        <p:spPr>
          <a:xfrm>
            <a:off x="7391400" y="2743200"/>
            <a:ext cx="1600200" cy="43088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2800" dirty="0"/>
              <a:t>QR</a:t>
            </a:r>
            <a:r>
              <a:rPr lang="ja-JP" altLang="en-US" sz="2800" dirty="0"/>
              <a:t>コード</a:t>
            </a:r>
          </a:p>
        </p:txBody>
      </p:sp>
      <p:pic>
        <p:nvPicPr>
          <p:cNvPr id="11" name="図 10" descr="クロスワードパズル, 屋内, ブラック, ホワイト が含まれている画像&#10;&#10;自動的に生成された説明">
            <a:extLst>
              <a:ext uri="{FF2B5EF4-FFF2-40B4-BE49-F238E27FC236}">
                <a16:creationId xmlns:a16="http://schemas.microsoft.com/office/drawing/2014/main" id="{1E6D3C7A-D5FD-42AA-A72F-7BBD6108EF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3400149"/>
            <a:ext cx="3229251" cy="3229251"/>
          </a:xfrm>
          <a:prstGeom prst="rect">
            <a:avLst/>
          </a:prstGeom>
        </p:spPr>
      </p:pic>
      <p:pic>
        <p:nvPicPr>
          <p:cNvPr id="6" name="図 5" descr="家電 が含まれている画像&#10;&#10;自動的に生成された説明">
            <a:extLst>
              <a:ext uri="{FF2B5EF4-FFF2-40B4-BE49-F238E27FC236}">
                <a16:creationId xmlns:a16="http://schemas.microsoft.com/office/drawing/2014/main" id="{B9043154-E0C9-4BE8-95D6-4C38D60A4D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536" y="283777"/>
            <a:ext cx="5588529" cy="5166753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6945902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1371600" y="2247900"/>
            <a:ext cx="7162800" cy="2362200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44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 CLS</a:t>
            </a:r>
          </a:p>
          <a:p>
            <a:pPr eaLnBrk="0" latinLnBrk="1" hangingPunct="0">
              <a:lnSpc>
                <a:spcPts val="44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20 FOR I=0 TO 735</a:t>
            </a:r>
          </a:p>
          <a:p>
            <a:pPr eaLnBrk="0" latinLnBrk="1" hangingPunct="0">
              <a:lnSpc>
                <a:spcPts val="44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?CHR$(111);</a:t>
            </a:r>
          </a:p>
          <a:p>
            <a:pPr eaLnBrk="0" latinLnBrk="1" hangingPunct="0">
              <a:lnSpc>
                <a:spcPts val="44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40 NEXT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6" y="547903"/>
            <a:ext cx="68961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1</a:t>
            </a:r>
            <a:r>
              <a:rPr kumimoji="1" lang="ja-JP" altLang="en-US" sz="4400" dirty="0">
                <a:solidFill>
                  <a:srgbClr val="0066FF"/>
                </a:solidFill>
              </a:rPr>
              <a:t>）画面全体に文字を表示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2286000" y="5684222"/>
            <a:ext cx="5410200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4</a:t>
            </a:r>
            <a:r>
              <a:rPr lang="ja-JP" altLang="en-US" sz="3200" dirty="0"/>
              <a:t>行のプログラムを入力します</a:t>
            </a:r>
          </a:p>
        </p:txBody>
      </p:sp>
    </p:spTree>
    <p:extLst>
      <p:ext uri="{BB962C8B-B14F-4D97-AF65-F5344CB8AC3E}">
        <p14:creationId xmlns:p14="http://schemas.microsoft.com/office/powerpoint/2010/main" val="465011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コンピュータ, キーボード が含まれている画像&#10;&#10;自動的に生成された説明">
            <a:extLst>
              <a:ext uri="{FF2B5EF4-FFF2-40B4-BE49-F238E27FC236}">
                <a16:creationId xmlns:a16="http://schemas.microsoft.com/office/drawing/2014/main" id="{11F80F54-80DF-44D0-B6F6-249D7AC877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12954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819400" y="437886"/>
            <a:ext cx="4476748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6705600" y="2209800"/>
            <a:ext cx="2819400" cy="1447800"/>
          </a:xfrm>
          <a:prstGeom prst="wedgeRoundRectCallout">
            <a:avLst>
              <a:gd name="adj1" fmla="val -67702"/>
              <a:gd name="adj2" fmla="val -23272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小文字の「</a:t>
            </a: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o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」を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画面いっぱいに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表示する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59771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1504948" y="2285999"/>
            <a:ext cx="6896104" cy="2286001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44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15 R=RND(736)</a:t>
            </a:r>
          </a:p>
          <a:p>
            <a:pPr eaLnBrk="0" latinLnBrk="1" hangingPunct="0">
              <a:lnSpc>
                <a:spcPts val="44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16 [0]=111</a:t>
            </a:r>
          </a:p>
          <a:p>
            <a:pPr eaLnBrk="0" latinLnBrk="1" hangingPunct="0">
              <a:lnSpc>
                <a:spcPts val="44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17 [1]=79</a:t>
            </a:r>
          </a:p>
          <a:p>
            <a:pPr eaLnBrk="0" latinLnBrk="1" hangingPunct="0">
              <a:lnSpc>
                <a:spcPts val="4400"/>
              </a:lnSpc>
            </a:pPr>
            <a:r>
              <a:rPr kumimoji="0" lang="en-US" altLang="ja-JP" sz="3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30 ?CHR$([I=R]);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47697" y="547903"/>
            <a:ext cx="6819904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2</a:t>
            </a:r>
            <a:r>
              <a:rPr kumimoji="1" lang="ja-JP" altLang="en-US" sz="4400" dirty="0">
                <a:solidFill>
                  <a:srgbClr val="0066FF"/>
                </a:solidFill>
              </a:rPr>
              <a:t>）</a:t>
            </a:r>
            <a:r>
              <a:rPr kumimoji="1" lang="en-US" altLang="ja-JP" sz="4400" dirty="0">
                <a:solidFill>
                  <a:srgbClr val="0066FF"/>
                </a:solidFill>
              </a:rPr>
              <a:t>1</a:t>
            </a:r>
            <a:r>
              <a:rPr kumimoji="1" lang="ja-JP" altLang="en-US" sz="4400" dirty="0">
                <a:solidFill>
                  <a:srgbClr val="0066FF"/>
                </a:solidFill>
              </a:rPr>
              <a:t>個だけ違う文字にする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2303571" y="5296269"/>
            <a:ext cx="5565558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4</a:t>
            </a:r>
            <a:r>
              <a:rPr lang="ja-JP" altLang="en-US" sz="3200" dirty="0"/>
              <a:t>行のプログラムを入力します</a:t>
            </a:r>
          </a:p>
        </p:txBody>
      </p:sp>
    </p:spTree>
    <p:extLst>
      <p:ext uri="{BB962C8B-B14F-4D97-AF65-F5344CB8AC3E}">
        <p14:creationId xmlns:p14="http://schemas.microsoft.com/office/powerpoint/2010/main" val="2570716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コンピュータ, キーボード が含まれている画像&#10;&#10;自動的に生成された説明">
            <a:extLst>
              <a:ext uri="{FF2B5EF4-FFF2-40B4-BE49-F238E27FC236}">
                <a16:creationId xmlns:a16="http://schemas.microsoft.com/office/drawing/2014/main" id="{954DEFBD-15F1-4149-9F24-64DFC57BF4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12954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714626" y="356261"/>
            <a:ext cx="4476748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838200" y="3581400"/>
            <a:ext cx="5638800" cy="1066800"/>
          </a:xfrm>
          <a:prstGeom prst="wedgeRoundRectCallout">
            <a:avLst>
              <a:gd name="adj1" fmla="val -28266"/>
              <a:gd name="adj2" fmla="val -10689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1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個だけ大文字の「</a:t>
            </a:r>
            <a:r>
              <a:rPr kumimoji="1" lang="en-US" altLang="ja-JP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O</a:t>
            </a: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」が表示される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（実行するたびに位置が変わる）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676618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2"/>
          <p:cNvSpPr txBox="1">
            <a:spLocks noChangeArrowheads="1"/>
          </p:cNvSpPr>
          <p:nvPr/>
        </p:nvSpPr>
        <p:spPr bwMode="auto">
          <a:xfrm>
            <a:off x="0" y="2473645"/>
            <a:ext cx="9982200" cy="2022156"/>
          </a:xfrm>
          <a:prstGeom prst="rect">
            <a:avLst/>
          </a:prstGeom>
          <a:solidFill>
            <a:srgbClr val="000000">
              <a:alpha val="59999"/>
            </a:srgbClr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eaLnBrk="0" latinLnBrk="1" hangingPunct="0">
              <a:lnSpc>
                <a:spcPts val="3000"/>
              </a:lnSpc>
            </a:pPr>
            <a:r>
              <a:rPr kumimoji="0" lang="es-E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50 X=X-BTN(28)*(X&gt;0)+BTN(29)*(X&lt;31)</a:t>
            </a:r>
          </a:p>
          <a:p>
            <a:pPr eaLnBrk="0" latinLnBrk="1" hangingPunct="0">
              <a:lnSpc>
                <a:spcPts val="3000"/>
              </a:lnSpc>
            </a:pPr>
            <a:r>
              <a:rPr kumimoji="0" lang="es-E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60 Y=Y-BTN(30)*(Y&gt;0)+BTN(31)*(Y&lt;22)</a:t>
            </a:r>
          </a:p>
          <a:p>
            <a:pPr eaLnBrk="0" latinLnBrk="1" hangingPunct="0">
              <a:lnSpc>
                <a:spcPts val="3000"/>
              </a:lnSpc>
            </a:pPr>
            <a:r>
              <a:rPr kumimoji="0" lang="es-E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70 LC X,Y,1</a:t>
            </a:r>
          </a:p>
          <a:p>
            <a:pPr eaLnBrk="0" latinLnBrk="1" hangingPunct="0">
              <a:lnSpc>
                <a:spcPts val="3000"/>
              </a:lnSpc>
            </a:pPr>
            <a:r>
              <a:rPr kumimoji="0" lang="es-E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80 WAIT 3</a:t>
            </a:r>
          </a:p>
          <a:p>
            <a:pPr eaLnBrk="0" latinLnBrk="1" hangingPunct="0">
              <a:lnSpc>
                <a:spcPts val="3000"/>
              </a:lnSpc>
            </a:pPr>
            <a:r>
              <a:rPr kumimoji="0" lang="es-ES" altLang="ja-JP" sz="2200" dirty="0">
                <a:solidFill>
                  <a:srgbClr val="FFFFFF"/>
                </a:solidFill>
                <a:latin typeface="IchigoJam 1.4" panose="00000400000000000000" pitchFamily="2" charset="0"/>
                <a:ea typeface="IchigoJam 1.4" panose="00000400000000000000" pitchFamily="2" charset="0"/>
                <a:cs typeface="Tahoma" panose="020B0604030504040204" pitchFamily="34" charset="0"/>
              </a:rPr>
              <a:t>100 GOTO 50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09600" y="453550"/>
            <a:ext cx="7010400" cy="769441"/>
          </a:xfrm>
          <a:prstGeom prst="rect">
            <a:avLst/>
          </a:prstGeom>
          <a:solidFill>
            <a:srgbClr val="FFFF00"/>
          </a:solidFill>
          <a:ln w="38100">
            <a:solidFill>
              <a:srgbClr val="3366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4400" dirty="0">
                <a:solidFill>
                  <a:srgbClr val="0066FF"/>
                </a:solidFill>
              </a:rPr>
              <a:t>（</a:t>
            </a:r>
            <a:r>
              <a:rPr kumimoji="1" lang="en-US" altLang="ja-JP" sz="4400" dirty="0">
                <a:solidFill>
                  <a:srgbClr val="0066FF"/>
                </a:solidFill>
              </a:rPr>
              <a:t>3</a:t>
            </a:r>
            <a:r>
              <a:rPr kumimoji="1" lang="ja-JP" altLang="en-US" sz="4400" dirty="0">
                <a:solidFill>
                  <a:srgbClr val="0066FF"/>
                </a:solidFill>
              </a:rPr>
              <a:t>）移動するカーソルを表示</a:t>
            </a:r>
            <a:endParaRPr kumimoji="1" lang="en-US" altLang="ja-JP" sz="4400" dirty="0">
              <a:solidFill>
                <a:srgbClr val="0066FF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6AF2984-7A23-4ECE-9272-7D7AB935D653}"/>
              </a:ext>
            </a:extLst>
          </p:cNvPr>
          <p:cNvSpPr txBox="1"/>
          <p:nvPr/>
        </p:nvSpPr>
        <p:spPr>
          <a:xfrm>
            <a:off x="3201139" y="5594053"/>
            <a:ext cx="3503721" cy="4924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tIns="0" bIns="0" rtlCol="0" anchor="ctr" anchorCtr="0">
            <a:spAutoFit/>
          </a:bodyPr>
          <a:lstStyle/>
          <a:p>
            <a:pPr algn="ctr"/>
            <a:r>
              <a:rPr lang="en-US" altLang="ja-JP" sz="3200" dirty="0"/>
              <a:t>5</a:t>
            </a:r>
            <a:r>
              <a:rPr lang="ja-JP" altLang="en-US" sz="3200" dirty="0"/>
              <a:t>行追加します</a:t>
            </a:r>
          </a:p>
        </p:txBody>
      </p:sp>
    </p:spTree>
    <p:extLst>
      <p:ext uri="{BB962C8B-B14F-4D97-AF65-F5344CB8AC3E}">
        <p14:creationId xmlns:p14="http://schemas.microsoft.com/office/powerpoint/2010/main" val="1807637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 descr="キーボード, コンピュータ が含まれている画像&#10;&#10;自動的に生成された説明">
            <a:extLst>
              <a:ext uri="{FF2B5EF4-FFF2-40B4-BE49-F238E27FC236}">
                <a16:creationId xmlns:a16="http://schemas.microsoft.com/office/drawing/2014/main" id="{74D8D407-4A4B-4B3F-A4BB-2FBBF14833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9032" y="1219200"/>
            <a:ext cx="6907936" cy="5282539"/>
          </a:xfrm>
          <a:prstGeom prst="rect">
            <a:avLst/>
          </a:prstGeom>
        </p:spPr>
      </p:pic>
      <p:sp>
        <p:nvSpPr>
          <p:cNvPr id="3" name="テキスト ボックス 2"/>
          <p:cNvSpPr txBox="1"/>
          <p:nvPr/>
        </p:nvSpPr>
        <p:spPr>
          <a:xfrm>
            <a:off x="2714626" y="356261"/>
            <a:ext cx="4476748" cy="58477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200" dirty="0">
                <a:solidFill>
                  <a:srgbClr val="FF0000"/>
                </a:solidFill>
              </a:rPr>
              <a:t>入力できたら、</a:t>
            </a:r>
            <a:r>
              <a:rPr kumimoji="1" lang="en-US" altLang="ja-JP" sz="3200" dirty="0">
                <a:solidFill>
                  <a:srgbClr val="FF0000"/>
                </a:solidFill>
              </a:rPr>
              <a:t>F5</a:t>
            </a:r>
            <a:r>
              <a:rPr kumimoji="1" lang="ja-JP" altLang="en-US" sz="3200" dirty="0">
                <a:solidFill>
                  <a:srgbClr val="FF0000"/>
                </a:solidFill>
              </a:rPr>
              <a:t>で実行</a:t>
            </a:r>
            <a:endParaRPr kumimoji="1" lang="en-US" altLang="ja-JP" sz="3200" dirty="0">
              <a:solidFill>
                <a:srgbClr val="FF0000"/>
              </a:solidFill>
            </a:endParaRPr>
          </a:p>
        </p:txBody>
      </p:sp>
      <p:sp>
        <p:nvSpPr>
          <p:cNvPr id="8" name="吹き出し: 角を丸めた四角形 7">
            <a:extLst>
              <a:ext uri="{FF2B5EF4-FFF2-40B4-BE49-F238E27FC236}">
                <a16:creationId xmlns:a16="http://schemas.microsoft.com/office/drawing/2014/main" id="{4535A464-E226-4F0E-99B9-2EA8A2194403}"/>
              </a:ext>
            </a:extLst>
          </p:cNvPr>
          <p:cNvSpPr/>
          <p:nvPr/>
        </p:nvSpPr>
        <p:spPr bwMode="auto">
          <a:xfrm>
            <a:off x="2819400" y="3048000"/>
            <a:ext cx="4495800" cy="990600"/>
          </a:xfrm>
          <a:prstGeom prst="wedgeRoundRectCallout">
            <a:avLst>
              <a:gd name="adj1" fmla="val -28266"/>
              <a:gd name="adj2" fmla="val -106891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カーソルを表示する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ja-JP" altLang="en-US" sz="28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Arial" charset="0"/>
                <a:ea typeface="ＭＳ Ｐゴシック" pitchFamily="50" charset="-128"/>
              </a:rPr>
              <a:t>矢印キーの上下左右で移動</a:t>
            </a:r>
            <a:endParaRPr kumimoji="1" lang="en-US" altLang="ja-JP" sz="28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Arial" charset="0"/>
              <a:ea typeface="ＭＳ Ｐゴシック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1430437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デザインの設定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デザインの設定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6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Arial" charset="0"/>
            <a:ea typeface="ＭＳ Ｐゴシック" pitchFamily="50" charset="-128"/>
          </a:defRPr>
        </a:defPPr>
      </a:lstStyle>
    </a:lnDef>
  </a:objectDefaults>
  <a:extraClrSchemeLst>
    <a:extraClrScheme>
      <a:clrScheme name="デザインの設定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デザインの設定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デザインの設定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10469</TotalTime>
  <Words>792</Words>
  <Application>Microsoft Office PowerPoint</Application>
  <PresentationFormat>A4 210 x 297 mm</PresentationFormat>
  <Paragraphs>121</Paragraphs>
  <Slides>20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4" baseType="lpstr">
      <vt:lpstr>Arial</vt:lpstr>
      <vt:lpstr>Calibri</vt:lpstr>
      <vt:lpstr>IchigoJam 1.4</vt:lpstr>
      <vt:lpstr>デザインの設定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斎藤 史郎</dc:creator>
  <cp:lastModifiedBy>斎藤 史郎</cp:lastModifiedBy>
  <cp:revision>2055</cp:revision>
  <cp:lastPrinted>2021-02-15T05:54:40Z</cp:lastPrinted>
  <dcterms:created xsi:type="dcterms:W3CDTF">1601-01-01T00:00:00Z</dcterms:created>
  <dcterms:modified xsi:type="dcterms:W3CDTF">2021-02-20T06:28:25Z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