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633" r:id="rId2"/>
    <p:sldId id="646" r:id="rId3"/>
    <p:sldId id="654" r:id="rId4"/>
    <p:sldId id="635" r:id="rId5"/>
    <p:sldId id="647" r:id="rId6"/>
    <p:sldId id="655" r:id="rId7"/>
    <p:sldId id="662" r:id="rId8"/>
    <p:sldId id="657" r:id="rId9"/>
    <p:sldId id="683" r:id="rId10"/>
    <p:sldId id="663" r:id="rId11"/>
    <p:sldId id="664" r:id="rId12"/>
    <p:sldId id="670" r:id="rId13"/>
    <p:sldId id="668" r:id="rId14"/>
    <p:sldId id="686" r:id="rId15"/>
    <p:sldId id="687" r:id="rId16"/>
    <p:sldId id="634" r:id="rId17"/>
    <p:sldId id="690" r:id="rId18"/>
    <p:sldId id="681" r:id="rId19"/>
    <p:sldId id="691" r:id="rId20"/>
    <p:sldId id="689" r:id="rId21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C81010-5D06-4486-AAEB-F4310A6A7F86}" v="16" dt="2021-02-08T02:58:38.210"/>
    <p1510:client id="{CF6BC6DE-4192-4F93-A14D-955DB1119683}" v="12" dt="2021-02-08T03:05:19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0" d="100"/>
          <a:sy n="100" d="100"/>
        </p:scale>
        <p:origin x="180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modSld modNotesMaster modHandout">
      <pc:chgData name="Saito Shiro" userId="b2a17ba2fd642e30" providerId="LiveId" clId="{5CEA1056-281A-4908-971C-52EC194347BE}" dt="2020-04-27T07:49:22.972" v="2"/>
      <pc:docMkLst>
        <pc:docMk/>
      </pc:docMkLst>
      <pc:sldChg chg="modNotes">
        <pc:chgData name="Saito Shiro" userId="b2a17ba2fd642e30" providerId="LiveId" clId="{5CEA1056-281A-4908-971C-52EC194347BE}" dt="2020-04-27T07:49:22.972" v="2"/>
        <pc:sldMkLst>
          <pc:docMk/>
          <pc:sldMk cId="3755346429" sldId="633"/>
        </pc:sldMkLst>
      </pc:sldChg>
      <pc:sldChg chg="modNotes">
        <pc:chgData name="Saito Shiro" userId="b2a17ba2fd642e30" providerId="LiveId" clId="{5CEA1056-281A-4908-971C-52EC194347BE}" dt="2020-04-27T07:49:22.972" v="2"/>
        <pc:sldMkLst>
          <pc:docMk/>
          <pc:sldMk cId="2652706275" sldId="634"/>
        </pc:sldMkLst>
      </pc:sldChg>
    </pc:docChg>
  </pc:docChgLst>
  <pc:docChgLst>
    <pc:chgData name="Saito Shiro" userId="b2a17ba2fd642e30" providerId="LiveId" clId="{9AC81010-5D06-4486-AAEB-F4310A6A7F86}"/>
    <pc:docChg chg="custSel addSld modSld">
      <pc:chgData name="Saito Shiro" userId="b2a17ba2fd642e30" providerId="LiveId" clId="{9AC81010-5D06-4486-AAEB-F4310A6A7F86}" dt="2021-02-08T02:59:05.579" v="83" actId="1076"/>
      <pc:docMkLst>
        <pc:docMk/>
      </pc:docMkLst>
      <pc:sldChg chg="addSp delSp modSp mod">
        <pc:chgData name="Saito Shiro" userId="b2a17ba2fd642e30" providerId="LiveId" clId="{9AC81010-5D06-4486-AAEB-F4310A6A7F86}" dt="2021-02-08T02:57:16.135" v="18"/>
        <pc:sldMkLst>
          <pc:docMk/>
          <pc:sldMk cId="3916861103" sldId="689"/>
        </pc:sldMkLst>
        <pc:spChg chg="mod">
          <ac:chgData name="Saito Shiro" userId="b2a17ba2fd642e30" providerId="LiveId" clId="{9AC81010-5D06-4486-AAEB-F4310A6A7F86}" dt="2021-02-08T02:57:16.135" v="18"/>
          <ac:spMkLst>
            <pc:docMk/>
            <pc:sldMk cId="3916861103" sldId="689"/>
            <ac:spMk id="9" creationId="{B345CC59-6CAF-467E-920D-E2DF27ADB825}"/>
          </ac:spMkLst>
        </pc:spChg>
        <pc:picChg chg="del">
          <ac:chgData name="Saito Shiro" userId="b2a17ba2fd642e30" providerId="LiveId" clId="{9AC81010-5D06-4486-AAEB-F4310A6A7F86}" dt="2021-02-08T02:57:02.402" v="3" actId="478"/>
          <ac:picMkLst>
            <pc:docMk/>
            <pc:sldMk cId="3916861103" sldId="689"/>
            <ac:picMk id="4" creationId="{3158483D-C1FB-4B4B-B043-B85B52FBBDCC}"/>
          </ac:picMkLst>
        </pc:picChg>
        <pc:picChg chg="add mod">
          <ac:chgData name="Saito Shiro" userId="b2a17ba2fd642e30" providerId="LiveId" clId="{9AC81010-5D06-4486-AAEB-F4310A6A7F86}" dt="2021-02-08T02:57:09.424" v="4" actId="1076"/>
          <ac:picMkLst>
            <pc:docMk/>
            <pc:sldMk cId="3916861103" sldId="689"/>
            <ac:picMk id="5" creationId="{5CF5FC5D-C6C1-4395-8C58-C452CF4A541B}"/>
          </ac:picMkLst>
        </pc:picChg>
      </pc:sldChg>
      <pc:sldChg chg="addSp delSp modSp add mod">
        <pc:chgData name="Saito Shiro" userId="b2a17ba2fd642e30" providerId="LiveId" clId="{9AC81010-5D06-4486-AAEB-F4310A6A7F86}" dt="2021-02-08T02:59:05.579" v="83" actId="1076"/>
        <pc:sldMkLst>
          <pc:docMk/>
          <pc:sldMk cId="174951018" sldId="691"/>
        </pc:sldMkLst>
        <pc:spChg chg="del">
          <ac:chgData name="Saito Shiro" userId="b2a17ba2fd642e30" providerId="LiveId" clId="{9AC81010-5D06-4486-AAEB-F4310A6A7F86}" dt="2021-02-08T02:57:25.625" v="20" actId="478"/>
          <ac:spMkLst>
            <pc:docMk/>
            <pc:sldMk cId="174951018" sldId="691"/>
            <ac:spMk id="5" creationId="{D1EB5B00-37EB-45F8-8A31-C540002A779D}"/>
          </ac:spMkLst>
        </pc:spChg>
        <pc:spChg chg="mod">
          <ac:chgData name="Saito Shiro" userId="b2a17ba2fd642e30" providerId="LiveId" clId="{9AC81010-5D06-4486-AAEB-F4310A6A7F86}" dt="2021-02-08T02:58:07.874" v="24" actId="14100"/>
          <ac:spMkLst>
            <pc:docMk/>
            <pc:sldMk cId="174951018" sldId="691"/>
            <ac:spMk id="6" creationId="{0EE632D9-5F96-4DA0-91BA-84A21D15DAAF}"/>
          </ac:spMkLst>
        </pc:spChg>
        <pc:spChg chg="del">
          <ac:chgData name="Saito Shiro" userId="b2a17ba2fd642e30" providerId="LiveId" clId="{9AC81010-5D06-4486-AAEB-F4310A6A7F86}" dt="2021-02-08T02:58:09.918" v="25" actId="478"/>
          <ac:spMkLst>
            <pc:docMk/>
            <pc:sldMk cId="174951018" sldId="691"/>
            <ac:spMk id="7" creationId="{F8021F5A-6E4B-46D8-AB11-74FDCD48B6F8}"/>
          </ac:spMkLst>
        </pc:spChg>
        <pc:spChg chg="add mod">
          <ac:chgData name="Saito Shiro" userId="b2a17ba2fd642e30" providerId="LiveId" clId="{9AC81010-5D06-4486-AAEB-F4310A6A7F86}" dt="2021-02-08T02:59:05.579" v="83" actId="1076"/>
          <ac:spMkLst>
            <pc:docMk/>
            <pc:sldMk cId="174951018" sldId="691"/>
            <ac:spMk id="8" creationId="{72D33C52-CDD3-4F0B-8B88-0B66F612E62D}"/>
          </ac:spMkLst>
        </pc:spChg>
        <pc:spChg chg="del">
          <ac:chgData name="Saito Shiro" userId="b2a17ba2fd642e30" providerId="LiveId" clId="{9AC81010-5D06-4486-AAEB-F4310A6A7F86}" dt="2021-02-08T02:58:25.626" v="27" actId="478"/>
          <ac:spMkLst>
            <pc:docMk/>
            <pc:sldMk cId="174951018" sldId="691"/>
            <ac:spMk id="9" creationId="{3A8E5284-4614-434A-B4D3-67EDA5B74321}"/>
          </ac:spMkLst>
        </pc:spChg>
        <pc:spChg chg="del">
          <ac:chgData name="Saito Shiro" userId="b2a17ba2fd642e30" providerId="LiveId" clId="{9AC81010-5D06-4486-AAEB-F4310A6A7F86}" dt="2021-02-08T02:57:32.266" v="21" actId="478"/>
          <ac:spMkLst>
            <pc:docMk/>
            <pc:sldMk cId="174951018" sldId="691"/>
            <ac:spMk id="10" creationId="{D3AA047F-88EC-4434-856F-21CCD6DB3DB3}"/>
          </ac:spMkLst>
        </pc:spChg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CF6BC6DE-4192-4F93-A14D-955DB1119683}"/>
    <pc:docChg chg="modSld">
      <pc:chgData name="Saito Shiro" userId="b2a17ba2fd642e30" providerId="LiveId" clId="{CF6BC6DE-4192-4F93-A14D-955DB1119683}" dt="2021-02-08T03:05:19.443" v="73"/>
      <pc:docMkLst>
        <pc:docMk/>
      </pc:docMkLst>
      <pc:sldChg chg="modSp mod">
        <pc:chgData name="Saito Shiro" userId="b2a17ba2fd642e30" providerId="LiveId" clId="{CF6BC6DE-4192-4F93-A14D-955DB1119683}" dt="2021-02-08T03:04:45.557" v="23" actId="6549"/>
        <pc:sldMkLst>
          <pc:docMk/>
          <pc:sldMk cId="3755346429" sldId="633"/>
        </pc:sldMkLst>
        <pc:spChg chg="mod">
          <ac:chgData name="Saito Shiro" userId="b2a17ba2fd642e30" providerId="LiveId" clId="{CF6BC6DE-4192-4F93-A14D-955DB1119683}" dt="2021-02-08T03:04:45.557" v="23" actId="6549"/>
          <ac:spMkLst>
            <pc:docMk/>
            <pc:sldMk cId="3755346429" sldId="633"/>
            <ac:spMk id="3" creationId="{BF8D875A-C282-4F6A-B96E-8A650A43A804}"/>
          </ac:spMkLst>
        </pc:spChg>
      </pc:sldChg>
      <pc:sldChg chg="modSp mod">
        <pc:chgData name="Saito Shiro" userId="b2a17ba2fd642e30" providerId="LiveId" clId="{CF6BC6DE-4192-4F93-A14D-955DB1119683}" dt="2021-02-08T03:05:10.475" v="49"/>
        <pc:sldMkLst>
          <pc:docMk/>
          <pc:sldMk cId="2652706275" sldId="634"/>
        </pc:sldMkLst>
        <pc:spChg chg="mod">
          <ac:chgData name="Saito Shiro" userId="b2a17ba2fd642e30" providerId="LiveId" clId="{CF6BC6DE-4192-4F93-A14D-955DB1119683}" dt="2021-02-08T03:05:10.475" v="49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CF6BC6DE-4192-4F93-A14D-955DB1119683}" dt="2021-02-08T03:05:19.443" v="73"/>
        <pc:sldMkLst>
          <pc:docMk/>
          <pc:sldMk cId="2816674471" sldId="690"/>
        </pc:sldMkLst>
        <pc:spChg chg="mod">
          <ac:chgData name="Saito Shiro" userId="b2a17ba2fd642e30" providerId="LiveId" clId="{CF6BC6DE-4192-4F93-A14D-955DB1119683}" dt="2021-02-08T03:05:19.443" v="73"/>
          <ac:spMkLst>
            <pc:docMk/>
            <pc:sldMk cId="2816674471" sldId="690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8" y="9165852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6" tIns="47679" rIns="95356" bIns="4767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8"/>
            <a:ext cx="3079380" cy="511369"/>
          </a:xfrm>
          <a:prstGeom prst="rect">
            <a:avLst/>
          </a:prstGeom>
        </p:spPr>
        <p:txBody>
          <a:bodyPr vert="horz" lIns="95356" tIns="47679" rIns="95356" bIns="47679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7" y="8"/>
            <a:ext cx="3080522" cy="511369"/>
          </a:xfrm>
          <a:prstGeom prst="rect">
            <a:avLst/>
          </a:prstGeom>
        </p:spPr>
        <p:txBody>
          <a:bodyPr vert="horz" lIns="95356" tIns="47679" rIns="95356" bIns="47679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56" tIns="47679" rIns="95356" bIns="4767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4"/>
            <a:ext cx="5683250" cy="4607144"/>
          </a:xfrm>
          <a:prstGeom prst="rect">
            <a:avLst/>
          </a:prstGeom>
        </p:spPr>
        <p:txBody>
          <a:bodyPr vert="horz" lIns="95356" tIns="47679" rIns="95356" bIns="4767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9"/>
            <a:ext cx="3079380" cy="511369"/>
          </a:xfrm>
          <a:prstGeom prst="rect">
            <a:avLst/>
          </a:prstGeom>
        </p:spPr>
        <p:txBody>
          <a:bodyPr vert="horz" lIns="95356" tIns="47679" rIns="95356" bIns="47679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7" y="9720839"/>
            <a:ext cx="3080522" cy="511369"/>
          </a:xfrm>
          <a:prstGeom prst="rect">
            <a:avLst/>
          </a:prstGeom>
        </p:spPr>
        <p:txBody>
          <a:bodyPr vert="horz" lIns="95356" tIns="47679" rIns="95356" bIns="47679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16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17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74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8513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073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853" y="2438400"/>
            <a:ext cx="7684294" cy="2123658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ちがい探しゲームを</a:t>
            </a:r>
            <a:endParaRPr lang="en-US" altLang="ja-JP" sz="66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6D5D3D-9553-4254-ACB7-86C9AE5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6200" y="3044279"/>
            <a:ext cx="9677400" cy="91812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pl-PL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Z=X+Y*32</a:t>
            </a:r>
          </a:p>
          <a:p>
            <a:pPr eaLnBrk="0" hangingPunct="0">
              <a:lnSpc>
                <a:spcPts val="3200"/>
              </a:lnSpc>
            </a:pPr>
            <a:r>
              <a:rPr kumimoji="0" lang="pl-PL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!BTN(32) OR Z!=R GOTO 50</a:t>
            </a:r>
            <a:endParaRPr kumimoji="0" lang="en-US" altLang="ja-JP" sz="24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8191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）ちがう文字を見つけたら終了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0292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695154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キーボード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54C47744-B123-4512-8C63-9735874EC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838200" y="1981200"/>
            <a:ext cx="5410200" cy="990600"/>
          </a:xfrm>
          <a:prstGeom prst="wedgeRoundRectCallout">
            <a:avLst>
              <a:gd name="adj1" fmla="val -7333"/>
              <a:gd name="adj2" fmla="val 23102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カーソルをちがう文字へ移動して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スペースキーを押すと、終了する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73E57B-B848-46B2-A1ED-5007413CF259}"/>
              </a:ext>
            </a:extLst>
          </p:cNvPr>
          <p:cNvSpPr txBox="1"/>
          <p:nvPr/>
        </p:nvSpPr>
        <p:spPr>
          <a:xfrm>
            <a:off x="5349574" y="5029200"/>
            <a:ext cx="3804247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何度か実行して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ちがう文字をさがそう</a:t>
            </a:r>
          </a:p>
        </p:txBody>
      </p:sp>
    </p:spTree>
    <p:extLst>
      <p:ext uri="{BB962C8B-B14F-4D97-AF65-F5344CB8AC3E}">
        <p14:creationId xmlns:p14="http://schemas.microsoft.com/office/powerpoint/2010/main" val="38787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42899" y="1905000"/>
            <a:ext cx="9220199" cy="375285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 LET [2],"o","O","O","0",":",";","I","!","Y","V"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 FOR L=1 TO 5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 [0]=PEEK([L*2])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 [1]=PEEK([L*2+1])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BEEP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NEXT:?:CLK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6972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）問題のしゅるいをふやす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61722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6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3349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59136055-FADC-4BF6-9E9F-0BBF7D545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787C8BB-215E-4429-8EE7-6BB601A56B66}"/>
              </a:ext>
            </a:extLst>
          </p:cNvPr>
          <p:cNvSpPr txBox="1"/>
          <p:nvPr/>
        </p:nvSpPr>
        <p:spPr>
          <a:xfrm>
            <a:off x="1953714" y="4724400"/>
            <a:ext cx="5979522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/>
              <a:t>1</a:t>
            </a:r>
            <a:r>
              <a:rPr kumimoji="1" lang="ja-JP" altLang="en-US" sz="3200" dirty="0"/>
              <a:t>問クリアすると、次の問題が出る</a:t>
            </a:r>
            <a:endParaRPr kumimoji="1" lang="en-US" altLang="ja-JP" sz="3200" dirty="0"/>
          </a:p>
          <a:p>
            <a:pPr algn="ctr"/>
            <a:r>
              <a:rPr kumimoji="1" lang="en-US" altLang="ja-JP" sz="3200" dirty="0"/>
              <a:t>5</a:t>
            </a:r>
            <a:r>
              <a:rPr kumimoji="1" lang="ja-JP" altLang="en-US" sz="3200" dirty="0"/>
              <a:t>問クリアすると終了</a:t>
            </a:r>
          </a:p>
        </p:txBody>
      </p:sp>
    </p:spTree>
    <p:extLst>
      <p:ext uri="{BB962C8B-B14F-4D97-AF65-F5344CB8AC3E}">
        <p14:creationId xmlns:p14="http://schemas.microsoft.com/office/powerpoint/2010/main" val="2175917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42897" y="2743199"/>
            <a:ext cx="9220200" cy="13716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 CLV:CLT</a:t>
            </a:r>
          </a:p>
          <a:p>
            <a:pPr eaLnBrk="0" hangingPunct="0">
              <a:lnSpc>
                <a:spcPts val="4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85 LC 0,23:?TICK()/60;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5" y="381000"/>
            <a:ext cx="4381505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）タイムを表示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7" y="51816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14544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コンピュータ, キーボード が含まれている画像&#10;&#10;自動的に生成された説明">
            <a:extLst>
              <a:ext uri="{FF2B5EF4-FFF2-40B4-BE49-F238E27FC236}">
                <a16:creationId xmlns:a16="http://schemas.microsoft.com/office/drawing/2014/main" id="{D5C440E7-DBDE-4FFF-8458-34A94EDEC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838200" y="4953000"/>
            <a:ext cx="3657600" cy="609600"/>
          </a:xfrm>
          <a:prstGeom prst="wedgeRoundRectCallout">
            <a:avLst>
              <a:gd name="adj1" fmla="val -21188"/>
              <a:gd name="adj2" fmla="val 1400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一番下にタイムを表示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4EE425-B136-44BE-8564-7AC26B461136}"/>
              </a:ext>
            </a:extLst>
          </p:cNvPr>
          <p:cNvSpPr txBox="1"/>
          <p:nvPr/>
        </p:nvSpPr>
        <p:spPr>
          <a:xfrm>
            <a:off x="5582323" y="4876800"/>
            <a:ext cx="3275256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何秒でさがせるか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挑戦しよう</a:t>
            </a:r>
          </a:p>
        </p:txBody>
      </p:sp>
    </p:spTree>
    <p:extLst>
      <p:ext uri="{BB962C8B-B14F-4D97-AF65-F5344CB8AC3E}">
        <p14:creationId xmlns:p14="http://schemas.microsoft.com/office/powerpoint/2010/main" val="1408670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4" y="340929"/>
            <a:ext cx="7637016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●ちがい探しゲーム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1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228600" y="1295400"/>
            <a:ext cx="9448800" cy="5410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 CLV:CLT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 LET [2],"o","O","O","0",":",";","I","!","Y","V"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 FOR L=1 TO 5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CLS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R=RND(736)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 [0]=PEEK([L*2])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 [1]=PEEK([L*2+1])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I=0 TO 735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?CHR$([I=R]);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NEXT</a:t>
            </a:r>
            <a:endParaRPr kumimoji="0" lang="en-US" altLang="ja-JP" sz="28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26728" y="1382872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初期設定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66641" y="2839352"/>
            <a:ext cx="314861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レベルを</a:t>
            </a:r>
            <a:r>
              <a:rPr lang="en-US" altLang="ja-JP" sz="2000" dirty="0"/>
              <a:t>1</a:t>
            </a:r>
            <a:r>
              <a:rPr lang="ja-JP" altLang="en-US" sz="2000" dirty="0"/>
              <a:t>～</a:t>
            </a:r>
            <a:r>
              <a:rPr lang="en-US" altLang="ja-JP" sz="2000" dirty="0"/>
              <a:t>5</a:t>
            </a:r>
            <a:r>
              <a:rPr lang="ja-JP" altLang="en-US" sz="2000" dirty="0"/>
              <a:t>までくりかえし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03305" y="4279669"/>
            <a:ext cx="227658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通常の文字をセット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4953000" y="3802309"/>
            <a:ext cx="36022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ちがう文字の位置を乱数で決定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8382000" y="1454818"/>
            <a:ext cx="13885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問題データ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E06645-235B-4AD1-9FAF-ECFD04870AA1}"/>
              </a:ext>
            </a:extLst>
          </p:cNvPr>
          <p:cNvSpPr txBox="1"/>
          <p:nvPr/>
        </p:nvSpPr>
        <p:spPr>
          <a:xfrm>
            <a:off x="2590800" y="3310068"/>
            <a:ext cx="132600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画面クリア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6D144B-8C77-4958-B772-28AAFF97B17A}"/>
              </a:ext>
            </a:extLst>
          </p:cNvPr>
          <p:cNvSpPr txBox="1"/>
          <p:nvPr/>
        </p:nvSpPr>
        <p:spPr>
          <a:xfrm>
            <a:off x="6824759" y="5550403"/>
            <a:ext cx="2619628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文字を画面いっぱいに</a:t>
            </a:r>
            <a:endParaRPr lang="en-US" altLang="ja-JP" sz="2000" dirty="0"/>
          </a:p>
          <a:p>
            <a:pPr algn="r"/>
            <a:r>
              <a:rPr lang="ja-JP" altLang="en-US" sz="2000" dirty="0"/>
              <a:t>表示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9EAB12-D315-4F16-A771-A73D512C7890}"/>
              </a:ext>
            </a:extLst>
          </p:cNvPr>
          <p:cNvSpPr txBox="1"/>
          <p:nvPr/>
        </p:nvSpPr>
        <p:spPr>
          <a:xfrm>
            <a:off x="7557982" y="4772476"/>
            <a:ext cx="216597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ちがう文字をセット</a:t>
            </a:r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31683D1B-27B3-499D-A069-D4A157888C0E}"/>
              </a:ext>
            </a:extLst>
          </p:cNvPr>
          <p:cNvSpPr/>
          <p:nvPr/>
        </p:nvSpPr>
        <p:spPr bwMode="auto">
          <a:xfrm>
            <a:off x="6424716" y="5234448"/>
            <a:ext cx="204684" cy="1282623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4" y="340929"/>
            <a:ext cx="7637016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●ちがい探しゲーム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2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0" y="1309649"/>
            <a:ext cx="9906000" cy="531975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X=X-BTN(28)*(X&gt;0)+BTN(29)*(X&lt;31)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Y=Y-BTN(30)*(Y&gt;0)+BTN(31)*(Y&lt;22)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X,Y,1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WAIT 3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85 LC 0,23:?TICK()/60;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Z=X+Y*32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!BTN(32) OR Z!=R GOTO 50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BEEP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NEXT:?:CLK</a:t>
            </a:r>
            <a:endParaRPr kumimoji="0" lang="en-US" altLang="ja-JP" sz="24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3191" y="1838795"/>
            <a:ext cx="27655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カーソルを</a:t>
            </a:r>
            <a:r>
              <a:rPr lang="en-US" altLang="ja-JP" sz="2000" dirty="0"/>
              <a:t>X</a:t>
            </a:r>
            <a:r>
              <a:rPr lang="ja-JP" altLang="en-US" sz="2000" dirty="0"/>
              <a:t>方向に移動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84111" y="3818761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24760" y="4314057"/>
            <a:ext cx="15760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タイムを表示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3571772" y="4803325"/>
            <a:ext cx="312136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カーソルの通算座標を計算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E06645-235B-4AD1-9FAF-ECFD04870AA1}"/>
              </a:ext>
            </a:extLst>
          </p:cNvPr>
          <p:cNvSpPr txBox="1"/>
          <p:nvPr/>
        </p:nvSpPr>
        <p:spPr>
          <a:xfrm>
            <a:off x="3599563" y="3351311"/>
            <a:ext cx="183896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カーソルを表示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6D144B-8C77-4958-B772-28AAFF97B17A}"/>
              </a:ext>
            </a:extLst>
          </p:cNvPr>
          <p:cNvSpPr txBox="1"/>
          <p:nvPr/>
        </p:nvSpPr>
        <p:spPr>
          <a:xfrm>
            <a:off x="4519045" y="6255339"/>
            <a:ext cx="32383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次の問題へ・プログラム終了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9EAB12-D315-4F16-A771-A73D512C7890}"/>
              </a:ext>
            </a:extLst>
          </p:cNvPr>
          <p:cNvSpPr txBox="1"/>
          <p:nvPr/>
        </p:nvSpPr>
        <p:spPr>
          <a:xfrm>
            <a:off x="2514600" y="5640248"/>
            <a:ext cx="742382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スペースが押されていない・ちがう文字を見つけていない時はもどる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69E2E5A-C913-4A58-A4E0-94EE47E3C938}"/>
              </a:ext>
            </a:extLst>
          </p:cNvPr>
          <p:cNvSpPr txBox="1"/>
          <p:nvPr/>
        </p:nvSpPr>
        <p:spPr>
          <a:xfrm>
            <a:off x="1493191" y="2761663"/>
            <a:ext cx="27655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カーソルを</a:t>
            </a:r>
            <a:r>
              <a:rPr lang="en-US" altLang="ja-JP" sz="2000" dirty="0"/>
              <a:t>Y</a:t>
            </a:r>
            <a:r>
              <a:rPr lang="ja-JP" altLang="en-US" sz="2000" dirty="0"/>
              <a:t>方向に移動</a:t>
            </a:r>
          </a:p>
        </p:txBody>
      </p:sp>
    </p:spTree>
    <p:extLst>
      <p:ext uri="{BB962C8B-B14F-4D97-AF65-F5344CB8AC3E}">
        <p14:creationId xmlns:p14="http://schemas.microsoft.com/office/powerpoint/2010/main" val="281667447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4773966" y="4191001"/>
            <a:ext cx="608836" cy="653240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0EE632D9-5F96-4DA0-91BA-84A21D15D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84" y="3230753"/>
            <a:ext cx="9490229" cy="1509754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 LET [2],"o","O","O","0",":",";","I","!","Y","V"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 FOR L=1 TO 5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781299" y="358914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3276600" y="1524000"/>
            <a:ext cx="6248400" cy="1025973"/>
          </a:xfrm>
          <a:prstGeom prst="wedgeRoundRectCallout">
            <a:avLst>
              <a:gd name="adj1" fmla="val -21281"/>
              <a:gd name="adj2" fmla="val 10767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文字を変えると問題が変わる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通常の文字，ちがう文字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…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のくりかえし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F8021F5A-6E4B-46D8-AB11-74FDCD48B6F8}"/>
              </a:ext>
            </a:extLst>
          </p:cNvPr>
          <p:cNvSpPr/>
          <p:nvPr/>
        </p:nvSpPr>
        <p:spPr bwMode="auto">
          <a:xfrm>
            <a:off x="2362200" y="5562600"/>
            <a:ext cx="7162800" cy="990599"/>
          </a:xfrm>
          <a:prstGeom prst="wedgeRoundRectCallout">
            <a:avLst>
              <a:gd name="adj1" fmla="val -12659"/>
              <a:gd name="adj2" fmla="val -11659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現在は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5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問。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問題数が変わった場合は、この数字を変える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75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0EE632D9-5F96-4DA0-91BA-84A21D15D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84" y="3230753"/>
            <a:ext cx="9490229" cy="1077275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8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 LET [2],"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ｸ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ﾀ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ﾘ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ｿ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ｽ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ﾇ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ﾏ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ｱ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ｽ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","</a:t>
            </a:r>
            <a:r>
              <a:rPr kumimoji="0" lang="ja-JP" altLang="en-US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ﾌ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"</a:t>
            </a:r>
            <a:endParaRPr kumimoji="0" lang="es-ES" altLang="ja-JP" sz="28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2D33C52-CDD3-4F0B-8B88-0B66F612E62D}"/>
              </a:ext>
            </a:extLst>
          </p:cNvPr>
          <p:cNvSpPr txBox="1"/>
          <p:nvPr/>
        </p:nvSpPr>
        <p:spPr>
          <a:xfrm>
            <a:off x="2667000" y="2057400"/>
            <a:ext cx="4648200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3366FF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dirty="0">
                <a:solidFill>
                  <a:srgbClr val="0066FF"/>
                </a:solidFill>
              </a:rPr>
              <a:t>問題例：クリスマス編</a:t>
            </a:r>
          </a:p>
        </p:txBody>
      </p:sp>
    </p:spTree>
    <p:extLst>
      <p:ext uri="{BB962C8B-B14F-4D97-AF65-F5344CB8AC3E}">
        <p14:creationId xmlns:p14="http://schemas.microsoft.com/office/powerpoint/2010/main" val="17495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コンピュータ, キーボード が含まれている画像&#10;&#10;自動的に生成された説明">
            <a:extLst>
              <a:ext uri="{FF2B5EF4-FFF2-40B4-BE49-F238E27FC236}">
                <a16:creationId xmlns:a16="http://schemas.microsoft.com/office/drawing/2014/main" id="{C2404B09-7676-4AFC-877A-2BC7F49C4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253753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053293" y="5691426"/>
            <a:ext cx="3799437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1</a:t>
            </a:r>
            <a:r>
              <a:rPr lang="ja-JP" altLang="en-US" sz="2800" dirty="0"/>
              <a:t>つだけちがう文字を</a:t>
            </a:r>
            <a:endParaRPr lang="en-US" altLang="ja-JP" sz="2800" dirty="0"/>
          </a:p>
          <a:p>
            <a:pPr algn="ctr"/>
            <a:r>
              <a:rPr lang="ja-JP" altLang="en-US" sz="2800" dirty="0"/>
              <a:t>見つけるゲームを作ろう</a:t>
            </a:r>
          </a:p>
        </p:txBody>
      </p:sp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45CC59-6CAF-467E-920D-E2DF27ADB825}"/>
              </a:ext>
            </a:extLst>
          </p:cNvPr>
          <p:cNvSpPr txBox="1"/>
          <p:nvPr/>
        </p:nvSpPr>
        <p:spPr>
          <a:xfrm>
            <a:off x="7880628" y="1524000"/>
            <a:ext cx="1415772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問題例</a:t>
            </a:r>
            <a:endParaRPr kumimoji="1" lang="en-US" altLang="ja-JP" sz="3200" dirty="0"/>
          </a:p>
          <a:p>
            <a:r>
              <a:rPr lang="ja-JP" altLang="en-US" sz="3200" dirty="0"/>
              <a:t>クとタ</a:t>
            </a:r>
            <a:endParaRPr kumimoji="1" lang="ja-JP" altLang="en-US" sz="3200" dirty="0"/>
          </a:p>
        </p:txBody>
      </p:sp>
      <p:pic>
        <p:nvPicPr>
          <p:cNvPr id="5" name="図 4" descr="背景パターン&#10;&#10;中程度の精度で自動的に生成された説明">
            <a:extLst>
              <a:ext uri="{FF2B5EF4-FFF2-40B4-BE49-F238E27FC236}">
                <a16:creationId xmlns:a16="http://schemas.microsoft.com/office/drawing/2014/main" id="{5CF5FC5D-C6C1-4395-8C58-C452CF4A5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06" y="1371600"/>
            <a:ext cx="6907936" cy="528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86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6" name="図 5" descr="家電 が含まれている画像&#10;&#10;自動的に生成された説明">
            <a:extLst>
              <a:ext uri="{FF2B5EF4-FFF2-40B4-BE49-F238E27FC236}">
                <a16:creationId xmlns:a16="http://schemas.microsoft.com/office/drawing/2014/main" id="{B9043154-E0C9-4BE8-95D6-4C38D60A4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36" y="283777"/>
            <a:ext cx="5588529" cy="51667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371600" y="2247900"/>
            <a:ext cx="7162800" cy="2362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CLS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I=0 TO 735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?CHR$(111);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NEXT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68961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）画面全体に文字を表示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86000" y="5684222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4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コンピュータ, キーボード が含まれている画像&#10;&#10;自動的に生成された説明">
            <a:extLst>
              <a:ext uri="{FF2B5EF4-FFF2-40B4-BE49-F238E27FC236}">
                <a16:creationId xmlns:a16="http://schemas.microsoft.com/office/drawing/2014/main" id="{11F80F54-80DF-44D0-B6F6-249D7AC87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9400" y="43788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6705600" y="2209800"/>
            <a:ext cx="2819400" cy="1447800"/>
          </a:xfrm>
          <a:prstGeom prst="wedgeRoundRectCallout">
            <a:avLst>
              <a:gd name="adj1" fmla="val -67702"/>
              <a:gd name="adj2" fmla="val -232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小文字の「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o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」を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画面いっぱいに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表示する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504948" y="2285999"/>
            <a:ext cx="6896104" cy="22860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R=RND(736)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 [0]=111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 [1]=79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?CHR$([I=R]);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6819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個だけ違う文字にする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303571" y="5296269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4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コンピュータ, キーボード が含まれている画像&#10;&#10;自動的に生成された説明">
            <a:extLst>
              <a:ext uri="{FF2B5EF4-FFF2-40B4-BE49-F238E27FC236}">
                <a16:creationId xmlns:a16="http://schemas.microsoft.com/office/drawing/2014/main" id="{954DEFBD-15F1-4149-9F24-64DFC57BF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838200" y="3581400"/>
            <a:ext cx="5638800" cy="1066800"/>
          </a:xfrm>
          <a:prstGeom prst="wedgeRoundRectCallout">
            <a:avLst>
              <a:gd name="adj1" fmla="val -28266"/>
              <a:gd name="adj2" fmla="val -10689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個だけ大文字の「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O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」が表示される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（実行するたびに位置が変わる）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766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0" y="2473645"/>
            <a:ext cx="9982200" cy="202215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0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X=X-BTN(28)*(X&gt;0)+BTN(29)*(X&lt;31)</a:t>
            </a:r>
          </a:p>
          <a:p>
            <a:pPr eaLnBrk="0" latinLnBrk="1" hangingPunct="0">
              <a:lnSpc>
                <a:spcPts val="30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Y=Y-BTN(30)*(Y&gt;0)+BTN(31)*(Y&lt;22)</a:t>
            </a:r>
          </a:p>
          <a:p>
            <a:pPr eaLnBrk="0" latinLnBrk="1" hangingPunct="0">
              <a:lnSpc>
                <a:spcPts val="30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X,Y,1</a:t>
            </a:r>
          </a:p>
          <a:p>
            <a:pPr eaLnBrk="0" latinLnBrk="1" hangingPunct="0">
              <a:lnSpc>
                <a:spcPts val="30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WAIT 3</a:t>
            </a:r>
          </a:p>
          <a:p>
            <a:pPr eaLnBrk="0" latinLnBrk="1" hangingPunct="0">
              <a:lnSpc>
                <a:spcPts val="30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GOTO 50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9600" y="453550"/>
            <a:ext cx="70104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）移動するカーソルを表示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594053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5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キーボード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74D8D407-4A4B-4B3F-A4BB-2FBBF1483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819400" y="3048000"/>
            <a:ext cx="4495800" cy="990600"/>
          </a:xfrm>
          <a:prstGeom prst="wedgeRoundRectCallout">
            <a:avLst>
              <a:gd name="adj1" fmla="val -28266"/>
              <a:gd name="adj2" fmla="val -10689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カーソルを表示する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矢印キーの上下左右で移動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430437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10469</TotalTime>
  <Words>792</Words>
  <Application>Microsoft Office PowerPoint</Application>
  <PresentationFormat>A4 210 x 297 mm</PresentationFormat>
  <Paragraphs>121</Paragraphs>
  <Slides>20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4" baseType="lpstr"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2055</cp:revision>
  <cp:lastPrinted>2021-02-15T05:54:40Z</cp:lastPrinted>
  <dcterms:created xsi:type="dcterms:W3CDTF">1601-01-01T00:00:00Z</dcterms:created>
  <dcterms:modified xsi:type="dcterms:W3CDTF">2021-02-20T06:28:25Z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