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633" r:id="rId2"/>
    <p:sldId id="646" r:id="rId3"/>
    <p:sldId id="654" r:id="rId4"/>
    <p:sldId id="635" r:id="rId5"/>
    <p:sldId id="647" r:id="rId6"/>
    <p:sldId id="655" r:id="rId7"/>
    <p:sldId id="656" r:id="rId8"/>
    <p:sldId id="657" r:id="rId9"/>
    <p:sldId id="658" r:id="rId10"/>
    <p:sldId id="662" r:id="rId11"/>
    <p:sldId id="663" r:id="rId12"/>
    <p:sldId id="661" r:id="rId13"/>
    <p:sldId id="664" r:id="rId14"/>
    <p:sldId id="665" r:id="rId15"/>
    <p:sldId id="666" r:id="rId16"/>
    <p:sldId id="667" r:id="rId17"/>
    <p:sldId id="668" r:id="rId18"/>
    <p:sldId id="669" r:id="rId19"/>
    <p:sldId id="670" r:id="rId20"/>
    <p:sldId id="671" r:id="rId21"/>
    <p:sldId id="672" r:id="rId22"/>
    <p:sldId id="634" r:id="rId23"/>
    <p:sldId id="673" r:id="rId24"/>
    <p:sldId id="674" r:id="rId25"/>
    <p:sldId id="660" r:id="rId26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3F63F2-C708-4580-874B-861A9E98A8D8}" v="39" dt="2020-05-12T09:21:05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8" d="100"/>
          <a:sy n="108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custSel modSld modNotesMaster modHandout">
      <pc:chgData name="Saito Shiro" userId="b2a17ba2fd642e30" providerId="LiveId" clId="{5CEA1056-281A-4908-971C-52EC194347BE}" dt="2020-05-03T14:39:03.181" v="148"/>
      <pc:docMkLst>
        <pc:docMk/>
      </pc:docMkLst>
      <pc:sldChg chg="modNotes">
        <pc:chgData name="Saito Shiro" userId="b2a17ba2fd642e30" providerId="LiveId" clId="{5CEA1056-281A-4908-971C-52EC194347BE}" dt="2020-05-03T14:39:03.181" v="148"/>
        <pc:sldMkLst>
          <pc:docMk/>
          <pc:sldMk cId="3755346429" sldId="633"/>
        </pc:sldMkLst>
      </pc:sldChg>
      <pc:sldChg chg="addSp modSp mod modNotes">
        <pc:chgData name="Saito Shiro" userId="b2a17ba2fd642e30" providerId="LiveId" clId="{5CEA1056-281A-4908-971C-52EC194347BE}" dt="2020-05-03T14:39:03.181" v="148"/>
        <pc:sldMkLst>
          <pc:docMk/>
          <pc:sldMk cId="2652706275" sldId="634"/>
        </pc:sldMkLst>
        <pc:spChg chg="mod">
          <ac:chgData name="Saito Shiro" userId="b2a17ba2fd642e30" providerId="LiveId" clId="{5CEA1056-281A-4908-971C-52EC194347BE}" dt="2020-05-03T14:30:31.610" v="126" actId="1036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9:36.340" v="74" actId="1036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1:21.021" v="141" actId="103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07.300" v="109" actId="103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12.049" v="112" actId="103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36.609" v="129" actId="1036"/>
          <ac:spMkLst>
            <pc:docMk/>
            <pc:sldMk cId="2652706275" sldId="634"/>
            <ac:spMk id="12" creationId="{00000000-0000-0000-0000-000000000000}"/>
          </ac:spMkLst>
        </pc:spChg>
        <pc:spChg chg="add mod">
          <ac:chgData name="Saito Shiro" userId="b2a17ba2fd642e30" providerId="LiveId" clId="{5CEA1056-281A-4908-971C-52EC194347BE}" dt="2020-05-03T14:30:01.940" v="104" actId="6549"/>
          <ac:spMkLst>
            <pc:docMk/>
            <pc:sldMk cId="2652706275" sldId="634"/>
            <ac:spMk id="13" creationId="{E87DE477-8A7E-4671-A37A-ED36549DAB81}"/>
          </ac:spMkLst>
        </pc:spChg>
        <pc:spChg chg="mod">
          <ac:chgData name="Saito Shiro" userId="b2a17ba2fd642e30" providerId="LiveId" clId="{5CEA1056-281A-4908-971C-52EC194347BE}" dt="2020-05-03T14:29:30.802" v="69" actId="313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9:48.577" v="77" actId="1035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1:16.034" v="137" actId="1036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5CEA1056-281A-4908-971C-52EC194347BE}" dt="2020-05-03T14:25:05.454" v="17" actId="14100"/>
        <pc:sldMkLst>
          <pc:docMk/>
          <pc:sldMk cId="2570716189" sldId="655"/>
        </pc:sldMkLst>
        <pc:spChg chg="mod">
          <ac:chgData name="Saito Shiro" userId="b2a17ba2fd642e30" providerId="LiveId" clId="{5CEA1056-281A-4908-971C-52EC194347BE}" dt="2020-05-03T14:25:05.454" v="17" actId="14100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4:34.138" v="16" actId="20577"/>
          <ac:spMkLst>
            <pc:docMk/>
            <pc:sldMk cId="2570716189" sldId="655"/>
            <ac:spMk id="19" creationId="{26AF2984-7A23-4ECE-9272-7D7AB935D653}"/>
          </ac:spMkLst>
        </pc:spChg>
      </pc:sldChg>
      <pc:sldChg chg="modSp mod">
        <pc:chgData name="Saito Shiro" userId="b2a17ba2fd642e30" providerId="LiveId" clId="{5CEA1056-281A-4908-971C-52EC194347BE}" dt="2020-05-03T14:33:25.421" v="147" actId="20577"/>
        <pc:sldMkLst>
          <pc:docMk/>
          <pc:sldMk cId="1807637601" sldId="657"/>
        </pc:sldMkLst>
        <pc:spChg chg="mod">
          <ac:chgData name="Saito Shiro" userId="b2a17ba2fd642e30" providerId="LiveId" clId="{5CEA1056-281A-4908-971C-52EC194347BE}" dt="2020-05-03T14:25:20.926" v="19" actId="20577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3:25.421" v="147" actId="20577"/>
          <ac:spMkLst>
            <pc:docMk/>
            <pc:sldMk cId="1807637601" sldId="657"/>
            <ac:spMk id="19" creationId="{26AF2984-7A23-4ECE-9272-7D7AB935D653}"/>
          </ac:spMkLst>
        </pc:spChg>
      </pc:sldChg>
      <pc:sldChg chg="modSp mod">
        <pc:chgData name="Saito Shiro" userId="b2a17ba2fd642e30" providerId="LiveId" clId="{5CEA1056-281A-4908-971C-52EC194347BE}" dt="2020-05-03T14:32:32.474" v="143" actId="20577"/>
        <pc:sldMkLst>
          <pc:docMk/>
          <pc:sldMk cId="132223521" sldId="659"/>
        </pc:sldMkLst>
        <pc:spChg chg="mod">
          <ac:chgData name="Saito Shiro" userId="b2a17ba2fd642e30" providerId="LiveId" clId="{5CEA1056-281A-4908-971C-52EC194347BE}" dt="2020-05-03T14:32:32.474" v="143" actId="20577"/>
          <ac:spMkLst>
            <pc:docMk/>
            <pc:sldMk cId="132223521" sldId="659"/>
            <ac:spMk id="2" creationId="{00000000-0000-0000-0000-000000000000}"/>
          </ac:spMkLst>
        </pc:spChg>
      </pc:sldChg>
      <pc:sldChg chg="modSp mod">
        <pc:chgData name="Saito Shiro" userId="b2a17ba2fd642e30" providerId="LiveId" clId="{5CEA1056-281A-4908-971C-52EC194347BE}" dt="2020-05-03T14:32:44.433" v="145" actId="6549"/>
        <pc:sldMkLst>
          <pc:docMk/>
          <pc:sldMk cId="1324783938" sldId="660"/>
        </pc:sldMkLst>
        <pc:spChg chg="mod">
          <ac:chgData name="Saito Shiro" userId="b2a17ba2fd642e30" providerId="LiveId" clId="{5CEA1056-281A-4908-971C-52EC194347BE}" dt="2020-05-03T14:32:44.433" v="145" actId="6549"/>
          <ac:spMkLst>
            <pc:docMk/>
            <pc:sldMk cId="1324783938" sldId="660"/>
            <ac:spMk id="8" creationId="{B8456F41-5358-411A-A1E6-5B48045B34B3}"/>
          </ac:spMkLst>
        </pc:spChg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8D3F63F2-C708-4580-874B-861A9E98A8D8}"/>
    <pc:docChg chg="custSel modSld">
      <pc:chgData name="Saito Shiro" userId="b2a17ba2fd642e30" providerId="LiveId" clId="{8D3F63F2-C708-4580-874B-861A9E98A8D8}" dt="2020-05-12T09:21:29.020" v="330" actId="1037"/>
      <pc:docMkLst>
        <pc:docMk/>
      </pc:docMkLst>
      <pc:sldChg chg="modSp mod">
        <pc:chgData name="Saito Shiro" userId="b2a17ba2fd642e30" providerId="LiveId" clId="{8D3F63F2-C708-4580-874B-861A9E98A8D8}" dt="2020-05-12T08:54:24.333" v="26" actId="1076"/>
        <pc:sldMkLst>
          <pc:docMk/>
          <pc:sldMk cId="3755346429" sldId="633"/>
        </pc:sldMkLst>
        <pc:spChg chg="mod">
          <ac:chgData name="Saito Shiro" userId="b2a17ba2fd642e30" providerId="LiveId" clId="{8D3F63F2-C708-4580-874B-861A9E98A8D8}" dt="2020-05-12T08:54:24.333" v="26" actId="1076"/>
          <ac:spMkLst>
            <pc:docMk/>
            <pc:sldMk cId="3755346429" sldId="633"/>
            <ac:spMk id="3" creationId="{BF8D875A-C282-4F6A-B96E-8A650A43A804}"/>
          </ac:spMkLst>
        </pc:spChg>
      </pc:sldChg>
      <pc:sldChg chg="modSp mod">
        <pc:chgData name="Saito Shiro" userId="b2a17ba2fd642e30" providerId="LiveId" clId="{8D3F63F2-C708-4580-874B-861A9E98A8D8}" dt="2020-05-12T09:08:55.811" v="118" actId="1076"/>
        <pc:sldMkLst>
          <pc:docMk/>
          <pc:sldMk cId="46501131" sldId="635"/>
        </pc:sldMkLst>
        <pc:spChg chg="mod">
          <ac:chgData name="Saito Shiro" userId="b2a17ba2fd642e30" providerId="LiveId" clId="{8D3F63F2-C708-4580-874B-861A9E98A8D8}" dt="2020-05-12T09:08:55.811" v="118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07:45.974" v="101" actId="14100"/>
          <ac:spMkLst>
            <pc:docMk/>
            <pc:sldMk cId="46501131" sldId="635"/>
            <ac:spMk id="3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08:52.295" v="117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8D3F63F2-C708-4580-874B-861A9E98A8D8}" dt="2020-05-12T09:05:08.506" v="53"/>
        <pc:sldMkLst>
          <pc:docMk/>
          <pc:sldMk cId="1108723381" sldId="646"/>
        </pc:sldMkLst>
        <pc:spChg chg="mod">
          <ac:chgData name="Saito Shiro" userId="b2a17ba2fd642e30" providerId="LiveId" clId="{8D3F63F2-C708-4580-874B-861A9E98A8D8}" dt="2020-05-12T09:05:08.506" v="53"/>
          <ac:spMkLst>
            <pc:docMk/>
            <pc:sldMk cId="1108723381" sldId="646"/>
            <ac:spMk id="3" creationId="{00000000-0000-0000-0000-000000000000}"/>
          </ac:spMkLst>
        </pc:spChg>
        <pc:picChg chg="add mod">
          <ac:chgData name="Saito Shiro" userId="b2a17ba2fd642e30" providerId="LiveId" clId="{8D3F63F2-C708-4580-874B-861A9E98A8D8}" dt="2020-05-12T09:04:58.895" v="31" actId="1076"/>
          <ac:picMkLst>
            <pc:docMk/>
            <pc:sldMk cId="1108723381" sldId="646"/>
            <ac:picMk id="4" creationId="{6D5838F1-FEBF-46DB-9849-CA68EFC81AAB}"/>
          </ac:picMkLst>
        </pc:picChg>
        <pc:picChg chg="del">
          <ac:chgData name="Saito Shiro" userId="b2a17ba2fd642e30" providerId="LiveId" clId="{8D3F63F2-C708-4580-874B-861A9E98A8D8}" dt="2020-05-12T09:04:32.671" v="27" actId="478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8D3F63F2-C708-4580-874B-861A9E98A8D8}" dt="2020-05-12T09:13:30.996" v="185" actId="1035"/>
        <pc:sldMkLst>
          <pc:docMk/>
          <pc:sldMk cId="285977191" sldId="647"/>
        </pc:sldMkLst>
        <pc:spChg chg="mod">
          <ac:chgData name="Saito Shiro" userId="b2a17ba2fd642e30" providerId="LiveId" clId="{8D3F63F2-C708-4580-874B-861A9E98A8D8}" dt="2020-05-12T09:13:30.996" v="185" actId="1035"/>
          <ac:spMkLst>
            <pc:docMk/>
            <pc:sldMk cId="285977191" sldId="647"/>
            <ac:spMk id="8" creationId="{4535A464-E226-4F0E-99B9-2EA8A2194403}"/>
          </ac:spMkLst>
        </pc:spChg>
        <pc:spChg chg="del">
          <ac:chgData name="Saito Shiro" userId="b2a17ba2fd642e30" providerId="LiveId" clId="{8D3F63F2-C708-4580-874B-861A9E98A8D8}" dt="2020-05-12T09:09:07.439" v="120" actId="478"/>
          <ac:spMkLst>
            <pc:docMk/>
            <pc:sldMk cId="285977191" sldId="647"/>
            <ac:spMk id="9" creationId="{767CEFAE-1454-493B-A611-CE82E96A6E6F}"/>
          </ac:spMkLst>
        </pc:spChg>
        <pc:spChg chg="del">
          <ac:chgData name="Saito Shiro" userId="b2a17ba2fd642e30" providerId="LiveId" clId="{8D3F63F2-C708-4580-874B-861A9E98A8D8}" dt="2020-05-12T09:09:07.439" v="120" actId="478"/>
          <ac:spMkLst>
            <pc:docMk/>
            <pc:sldMk cId="285977191" sldId="647"/>
            <ac:spMk id="10" creationId="{A0396708-178C-42AD-BD40-13A950E76FBC}"/>
          </ac:spMkLst>
        </pc:spChg>
        <pc:picChg chg="add mod ord">
          <ac:chgData name="Saito Shiro" userId="b2a17ba2fd642e30" providerId="LiveId" clId="{8D3F63F2-C708-4580-874B-861A9E98A8D8}" dt="2020-05-12T09:13:23.876" v="180" actId="1038"/>
          <ac:picMkLst>
            <pc:docMk/>
            <pc:sldMk cId="285977191" sldId="647"/>
            <ac:picMk id="4" creationId="{4F699172-B426-4127-B678-BF95A67E7E91}"/>
          </ac:picMkLst>
        </pc:picChg>
        <pc:picChg chg="del">
          <ac:chgData name="Saito Shiro" userId="b2a17ba2fd642e30" providerId="LiveId" clId="{8D3F63F2-C708-4580-874B-861A9E98A8D8}" dt="2020-05-12T09:09:04.530" v="119" actId="478"/>
          <ac:picMkLst>
            <pc:docMk/>
            <pc:sldMk cId="285977191" sldId="647"/>
            <ac:picMk id="7" creationId="{4F160FD3-14AE-4A2D-A982-53141C17F686}"/>
          </ac:picMkLst>
        </pc:picChg>
      </pc:sldChg>
      <pc:sldChg chg="addSp delSp modSp mod">
        <pc:chgData name="Saito Shiro" userId="b2a17ba2fd642e30" providerId="LiveId" clId="{8D3F63F2-C708-4580-874B-861A9E98A8D8}" dt="2020-05-12T09:07:05.963" v="65" actId="14100"/>
        <pc:sldMkLst>
          <pc:docMk/>
          <pc:sldMk cId="1694590244" sldId="654"/>
        </pc:sldMkLst>
        <pc:picChg chg="add mod">
          <ac:chgData name="Saito Shiro" userId="b2a17ba2fd642e30" providerId="LiveId" clId="{8D3F63F2-C708-4580-874B-861A9E98A8D8}" dt="2020-05-12T09:07:05.963" v="65" actId="14100"/>
          <ac:picMkLst>
            <pc:docMk/>
            <pc:sldMk cId="1694590244" sldId="654"/>
            <ac:picMk id="5" creationId="{03BDE167-D8F6-40FB-9B82-1A84CCC72BB5}"/>
          </ac:picMkLst>
        </pc:picChg>
        <pc:picChg chg="del">
          <ac:chgData name="Saito Shiro" userId="b2a17ba2fd642e30" providerId="LiveId" clId="{8D3F63F2-C708-4580-874B-861A9E98A8D8}" dt="2020-05-12T09:06:33.172" v="54" actId="478"/>
          <ac:picMkLst>
            <pc:docMk/>
            <pc:sldMk cId="1694590244" sldId="654"/>
            <ac:picMk id="8" creationId="{AC462F89-7CD9-4611-996A-77CDABD5B8C6}"/>
          </ac:picMkLst>
        </pc:picChg>
      </pc:sldChg>
      <pc:sldChg chg="modSp mod">
        <pc:chgData name="Saito Shiro" userId="b2a17ba2fd642e30" providerId="LiveId" clId="{8D3F63F2-C708-4580-874B-861A9E98A8D8}" dt="2020-05-12T09:18:18.144" v="267"/>
        <pc:sldMkLst>
          <pc:docMk/>
          <pc:sldMk cId="2570716189" sldId="655"/>
        </pc:sldMkLst>
        <pc:spChg chg="mod">
          <ac:chgData name="Saito Shiro" userId="b2a17ba2fd642e30" providerId="LiveId" clId="{8D3F63F2-C708-4580-874B-861A9E98A8D8}" dt="2020-05-12T09:18:13.872" v="26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16:19.167" v="219" actId="14100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18:18.144" v="267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8D3F63F2-C708-4580-874B-861A9E98A8D8}" dt="2020-05-12T09:21:29.020" v="330" actId="1037"/>
        <pc:sldMkLst>
          <pc:docMk/>
          <pc:sldMk cId="1159626490" sldId="656"/>
        </pc:sldMkLst>
        <pc:spChg chg="mod">
          <ac:chgData name="Saito Shiro" userId="b2a17ba2fd642e30" providerId="LiveId" clId="{8D3F63F2-C708-4580-874B-861A9E98A8D8}" dt="2020-05-12T09:21:29.020" v="330" actId="1037"/>
          <ac:spMkLst>
            <pc:docMk/>
            <pc:sldMk cId="1159626490" sldId="656"/>
            <ac:spMk id="8" creationId="{4535A464-E226-4F0E-99B9-2EA8A2194403}"/>
          </ac:spMkLst>
        </pc:spChg>
        <pc:spChg chg="del">
          <ac:chgData name="Saito Shiro" userId="b2a17ba2fd642e30" providerId="LiveId" clId="{8D3F63F2-C708-4580-874B-861A9E98A8D8}" dt="2020-05-12T09:20:31.016" v="269" actId="478"/>
          <ac:spMkLst>
            <pc:docMk/>
            <pc:sldMk cId="1159626490" sldId="656"/>
            <ac:spMk id="9" creationId="{767CEFAE-1454-493B-A611-CE82E96A6E6F}"/>
          </ac:spMkLst>
        </pc:spChg>
        <pc:picChg chg="del">
          <ac:chgData name="Saito Shiro" userId="b2a17ba2fd642e30" providerId="LiveId" clId="{8D3F63F2-C708-4580-874B-861A9E98A8D8}" dt="2020-05-12T09:20:27.835" v="268" actId="478"/>
          <ac:picMkLst>
            <pc:docMk/>
            <pc:sldMk cId="1159626490" sldId="656"/>
            <ac:picMk id="4" creationId="{75BB8B6D-1324-4F7C-9F20-64787E8CD50B}"/>
          </ac:picMkLst>
        </pc:picChg>
        <pc:picChg chg="add mod ord">
          <ac:chgData name="Saito Shiro" userId="b2a17ba2fd642e30" providerId="LiveId" clId="{8D3F63F2-C708-4580-874B-861A9E98A8D8}" dt="2020-05-12T09:21:29.020" v="330" actId="1037"/>
          <ac:picMkLst>
            <pc:docMk/>
            <pc:sldMk cId="1159626490" sldId="656"/>
            <ac:picMk id="5" creationId="{36FA2C16-CE99-409B-B2AC-BD261D30453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51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7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6" y="7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8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6" y="9720838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22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23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26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0298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75002"/>
            <a:ext cx="7924800" cy="1107996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ゴルフゲームを作ろう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76D5D3D-9553-4254-ACB7-86C9AE5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647696" y="2286000"/>
            <a:ext cx="8915400" cy="2971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fr-F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T=0</a:t>
            </a:r>
          </a:p>
          <a:p>
            <a:pPr eaLnBrk="0" hangingPunct="0">
              <a:lnSpc>
                <a:spcPts val="4400"/>
              </a:lnSpc>
            </a:pPr>
            <a:r>
              <a:rPr kumimoji="0" lang="fr-F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 IF !BTN(32) CONT</a:t>
            </a:r>
          </a:p>
          <a:p>
            <a:pPr eaLnBrk="0" hangingPunct="0">
              <a:lnSpc>
                <a:spcPts val="4400"/>
              </a:lnSpc>
            </a:pPr>
            <a:r>
              <a:rPr kumimoji="0" lang="fr-F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44 T=T+1:LC 0,1:?T</a:t>
            </a:r>
          </a:p>
          <a:p>
            <a:pPr eaLnBrk="0" hangingPunct="0">
              <a:lnSpc>
                <a:spcPts val="4400"/>
              </a:lnSpc>
            </a:pPr>
            <a:r>
              <a:rPr kumimoji="0" lang="fr-F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46 WAIT 6</a:t>
            </a:r>
          </a:p>
          <a:p>
            <a:pPr eaLnBrk="0" hangingPunct="0">
              <a:lnSpc>
                <a:spcPts val="4400"/>
              </a:lnSpc>
            </a:pPr>
            <a:r>
              <a:rPr kumimoji="0" lang="fr-F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48 IF BTN(32) GOTO 44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8115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）スペースキーで角度を変える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543300" y="5687198"/>
            <a:ext cx="28194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5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4042972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夜, ブラック, 暗い, ノートパソコン が含まれている画像&#10;&#10;自動的に生成された説明">
            <a:extLst>
              <a:ext uri="{FF2B5EF4-FFF2-40B4-BE49-F238E27FC236}">
                <a16:creationId xmlns:a16="http://schemas.microsoft.com/office/drawing/2014/main" id="{96523783-349B-4846-B321-C323D52B0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819400" y="3734302"/>
            <a:ext cx="4114800" cy="1066466"/>
          </a:xfrm>
          <a:prstGeom prst="wedgeRoundRectCallout">
            <a:avLst>
              <a:gd name="adj1" fmla="val -25096"/>
              <a:gd name="adj2" fmla="val 9795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スペースキーをはなすと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その角度でボールがとぶ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55AFA23-E9DE-4B40-8DC5-DC5BE3D93E72}"/>
              </a:ext>
            </a:extLst>
          </p:cNvPr>
          <p:cNvSpPr/>
          <p:nvPr/>
        </p:nvSpPr>
        <p:spPr bwMode="auto">
          <a:xfrm>
            <a:off x="2819400" y="1524000"/>
            <a:ext cx="4114800" cy="1066466"/>
          </a:xfrm>
          <a:prstGeom prst="wedgeRoundRectCallout">
            <a:avLst>
              <a:gd name="adj1" fmla="val -66815"/>
              <a:gd name="adj2" fmla="val -310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スペースキーを押すと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角度の数字が増えていく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C8B2698-B3D7-4251-8931-77520181738E}"/>
              </a:ext>
            </a:extLst>
          </p:cNvPr>
          <p:cNvCxnSpPr/>
          <p:nvPr/>
        </p:nvCxnSpPr>
        <p:spPr bwMode="auto">
          <a:xfrm>
            <a:off x="1676400" y="6324600"/>
            <a:ext cx="1371600" cy="0"/>
          </a:xfrm>
          <a:prstGeom prst="line">
            <a:avLst/>
          </a:prstGeom>
          <a:solidFill>
            <a:srgbClr val="FFFF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2D42F082-2EBA-4D98-9297-2303B03928A0}"/>
              </a:ext>
            </a:extLst>
          </p:cNvPr>
          <p:cNvSpPr/>
          <p:nvPr/>
        </p:nvSpPr>
        <p:spPr bwMode="auto">
          <a:xfrm rot="337062">
            <a:off x="1974402" y="5962769"/>
            <a:ext cx="370270" cy="570846"/>
          </a:xfrm>
          <a:prstGeom prst="arc">
            <a:avLst>
              <a:gd name="adj1" fmla="val 16200000"/>
              <a:gd name="adj2" fmla="val 980748"/>
            </a:avLst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59598FF4-315F-4ABD-9608-FD0FC6D7AC8A}"/>
              </a:ext>
            </a:extLst>
          </p:cNvPr>
          <p:cNvCxnSpPr>
            <a:cxnSpLocks/>
          </p:cNvCxnSpPr>
          <p:nvPr/>
        </p:nvCxnSpPr>
        <p:spPr bwMode="auto">
          <a:xfrm flipV="1">
            <a:off x="1676400" y="5574254"/>
            <a:ext cx="1042714" cy="748350"/>
          </a:xfrm>
          <a:prstGeom prst="line">
            <a:avLst/>
          </a:prstGeom>
          <a:solidFill>
            <a:srgbClr val="FFFF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4BDEA57-E913-46C7-8154-FFFD9786C52E}"/>
              </a:ext>
            </a:extLst>
          </p:cNvPr>
          <p:cNvSpPr txBox="1"/>
          <p:nvPr/>
        </p:nvSpPr>
        <p:spPr>
          <a:xfrm>
            <a:off x="2532150" y="5848082"/>
            <a:ext cx="72866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角度</a:t>
            </a:r>
          </a:p>
        </p:txBody>
      </p:sp>
    </p:spTree>
    <p:extLst>
      <p:ext uri="{BB962C8B-B14F-4D97-AF65-F5344CB8AC3E}">
        <p14:creationId xmlns:p14="http://schemas.microsoft.com/office/powerpoint/2010/main" val="679500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81000" y="2971800"/>
            <a:ext cx="9220200" cy="126522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pt-B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H=RND(20)+10</a:t>
            </a:r>
          </a:p>
          <a:p>
            <a:pPr eaLnBrk="0" hangingPunct="0">
              <a:lnSpc>
                <a:spcPts val="4400"/>
              </a:lnSpc>
            </a:pPr>
            <a:r>
              <a:rPr kumimoji="0" lang="pt-B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 LC H,23:?CHR$(252);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4152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）ハタを立てる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566234" y="5514798"/>
            <a:ext cx="277353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2752802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夜の街のcg&#10;&#10;自動的に生成された説明">
            <a:extLst>
              <a:ext uri="{FF2B5EF4-FFF2-40B4-BE49-F238E27FC236}">
                <a16:creationId xmlns:a16="http://schemas.microsoft.com/office/drawing/2014/main" id="{60E02AB8-79B5-4AC0-87B6-F7C88F859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810000" y="3581400"/>
            <a:ext cx="5197043" cy="990599"/>
          </a:xfrm>
          <a:prstGeom prst="wedgeRoundRectCallout">
            <a:avLst>
              <a:gd name="adj1" fmla="val -26219"/>
              <a:gd name="adj2" fmla="val 20091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ハタが立つ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（実行するたびに位置が変わる）</a:t>
            </a:r>
          </a:p>
        </p:txBody>
      </p:sp>
    </p:spTree>
    <p:extLst>
      <p:ext uri="{BB962C8B-B14F-4D97-AF65-F5344CB8AC3E}">
        <p14:creationId xmlns:p14="http://schemas.microsoft.com/office/powerpoint/2010/main" val="3094506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-26634" y="3200400"/>
            <a:ext cx="9982200" cy="609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X/M&lt;H*2 OR X/M&gt;H*2+1 GOTO 20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78867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）ホールに入るまでくりかえす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52800" y="5029200"/>
            <a:ext cx="28956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871169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ブラック, 夜, 明かり, 花火 が含まれている画像&#10;&#10;自動的に生成された説明">
            <a:extLst>
              <a:ext uri="{FF2B5EF4-FFF2-40B4-BE49-F238E27FC236}">
                <a16:creationId xmlns:a16="http://schemas.microsoft.com/office/drawing/2014/main" id="{A1EA3C96-C76B-4C6F-A47A-1C5F81858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181600" y="3657600"/>
            <a:ext cx="3505200" cy="1567649"/>
          </a:xfrm>
          <a:prstGeom prst="wedgeRoundRectCallout">
            <a:avLst>
              <a:gd name="adj1" fmla="val -46227"/>
              <a:gd name="adj2" fmla="val 10778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ホール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（ハタの下にある）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に入るまでくりかえす</a:t>
            </a:r>
          </a:p>
        </p:txBody>
      </p:sp>
    </p:spTree>
    <p:extLst>
      <p:ext uri="{BB962C8B-B14F-4D97-AF65-F5344CB8AC3E}">
        <p14:creationId xmlns:p14="http://schemas.microsoft.com/office/powerpoint/2010/main" val="3195621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685800" y="3044279"/>
            <a:ext cx="8534400" cy="7694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 S=S+1:LC 0,0:?S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3924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>
                <a:solidFill>
                  <a:srgbClr val="0066FF"/>
                </a:solidFill>
              </a:rPr>
              <a:t>）打数を表示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52800" y="5029200"/>
            <a:ext cx="28956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459261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写真, ブラック, 夜, 光 が含まれている画像&#10;&#10;自動的に生成された説明">
            <a:extLst>
              <a:ext uri="{FF2B5EF4-FFF2-40B4-BE49-F238E27FC236}">
                <a16:creationId xmlns:a16="http://schemas.microsoft.com/office/drawing/2014/main" id="{75515BA8-0A82-4D89-A22E-18D73CFDF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971800" y="1371600"/>
            <a:ext cx="2743200" cy="990600"/>
          </a:xfrm>
          <a:prstGeom prst="wedgeRoundRectCallout">
            <a:avLst>
              <a:gd name="adj1" fmla="val -86818"/>
              <a:gd name="adj2" fmla="val -3795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ボールを打った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回数を表示</a:t>
            </a:r>
          </a:p>
        </p:txBody>
      </p:sp>
    </p:spTree>
    <p:extLst>
      <p:ext uri="{BB962C8B-B14F-4D97-AF65-F5344CB8AC3E}">
        <p14:creationId xmlns:p14="http://schemas.microsoft.com/office/powerpoint/2010/main" val="50319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238500" y="3044279"/>
            <a:ext cx="3124200" cy="7694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49 BEEP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56007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>
                <a:solidFill>
                  <a:srgbClr val="0066FF"/>
                </a:solidFill>
              </a:rPr>
              <a:t>）打つ時に音を出す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52800" y="5029200"/>
            <a:ext cx="28956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499042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写真, ブラック, 夜, 光 が含まれている画像&#10;&#10;自動的に生成された説明">
            <a:extLst>
              <a:ext uri="{FF2B5EF4-FFF2-40B4-BE49-F238E27FC236}">
                <a16:creationId xmlns:a16="http://schemas.microsoft.com/office/drawing/2014/main" id="{4B06DCEF-2C5B-45AA-9967-11BE84080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667000" y="4876800"/>
            <a:ext cx="2743200" cy="1038269"/>
          </a:xfrm>
          <a:prstGeom prst="wedgeRoundRectCallout">
            <a:avLst>
              <a:gd name="adj1" fmla="val -79052"/>
              <a:gd name="adj2" fmla="val 6365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ボールを打つと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音が出る</a:t>
            </a:r>
          </a:p>
        </p:txBody>
      </p:sp>
    </p:spTree>
    <p:extLst>
      <p:ext uri="{BB962C8B-B14F-4D97-AF65-F5344CB8AC3E}">
        <p14:creationId xmlns:p14="http://schemas.microsoft.com/office/powerpoint/2010/main" val="295158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251781" y="6096000"/>
            <a:ext cx="540244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ゴルフゲームのプログラムを作ろう</a:t>
            </a:r>
          </a:p>
        </p:txBody>
      </p:sp>
      <p:pic>
        <p:nvPicPr>
          <p:cNvPr id="5" name="図 4" descr="夜, ブラック, 写真, 暗い が含まれている画像&#10;&#10;自動的に生成された説明">
            <a:extLst>
              <a:ext uri="{FF2B5EF4-FFF2-40B4-BE49-F238E27FC236}">
                <a16:creationId xmlns:a16="http://schemas.microsoft.com/office/drawing/2014/main" id="{A14B8282-BFFF-446A-9F5C-F3D3F8B6F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787730"/>
            <a:ext cx="6907936" cy="528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066800" y="2895600"/>
            <a:ext cx="7505704" cy="1215727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DRAW X/M,47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BEEP 10,30:CLK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7353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9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）ホールに入った時の処理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409952" y="5066684"/>
            <a:ext cx="28194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575792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夜に光っている星の絵&#10;&#10;自動的に生成された説明">
            <a:extLst>
              <a:ext uri="{FF2B5EF4-FFF2-40B4-BE49-F238E27FC236}">
                <a16:creationId xmlns:a16="http://schemas.microsoft.com/office/drawing/2014/main" id="{C7F89BC3-E158-43BC-94FB-F723F05AD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37575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6477000" y="4495800"/>
            <a:ext cx="2667000" cy="1066800"/>
          </a:xfrm>
          <a:prstGeom prst="wedgeRoundRectCallout">
            <a:avLst>
              <a:gd name="adj1" fmla="val -34008"/>
              <a:gd name="adj2" fmla="val 9519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ホールに入ると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音が出て終了</a:t>
            </a:r>
          </a:p>
        </p:txBody>
      </p:sp>
    </p:spTree>
    <p:extLst>
      <p:ext uri="{BB962C8B-B14F-4D97-AF65-F5344CB8AC3E}">
        <p14:creationId xmlns:p14="http://schemas.microsoft.com/office/powerpoint/2010/main" val="2127174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199" y="306107"/>
            <a:ext cx="6477001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●ゴルフゲーム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1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457200" y="1312504"/>
            <a:ext cx="7620000" cy="529392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CLV:M=36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H=RND(20)+10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CLS:X=0:Y=47*M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 S=S+1:LC 0,0:?S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 LC H,23:?CHR$(252);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DRAW X/M,Y/M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T=0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 IF !BTN(32) CONT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44 T=T+1:LC 0,1:?T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46 WAIT 6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48 IF BTN(32) GOTO 44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79940" y="1392635"/>
            <a:ext cx="249299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座標計算の倍率設定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49253" y="1877939"/>
            <a:ext cx="192071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ハタの位置設定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39771" y="2839803"/>
            <a:ext cx="1430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打数を表示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59100" y="5249513"/>
            <a:ext cx="25138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角度を</a:t>
            </a:r>
            <a:r>
              <a:rPr lang="en-US" altLang="ja-JP" sz="2000" dirty="0"/>
              <a:t>1</a:t>
            </a:r>
            <a:r>
              <a:rPr lang="ja-JP" altLang="en-US" sz="2000" dirty="0"/>
              <a:t>増やして表示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69605" y="4770870"/>
            <a:ext cx="259558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スペースが押された？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67738" y="2357620"/>
            <a:ext cx="230223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ボールの初期設定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904130" y="3805579"/>
            <a:ext cx="166584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ボールを表示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051357" y="6228765"/>
            <a:ext cx="25138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スペースをはなした？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7DE477-8A7E-4671-A37A-ED36549DAB81}"/>
              </a:ext>
            </a:extLst>
          </p:cNvPr>
          <p:cNvSpPr txBox="1"/>
          <p:nvPr/>
        </p:nvSpPr>
        <p:spPr>
          <a:xfrm>
            <a:off x="8265448" y="4292227"/>
            <a:ext cx="130195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角度を</a:t>
            </a:r>
            <a:r>
              <a:rPr lang="en-US" altLang="ja-JP" sz="2000" dirty="0"/>
              <a:t>0</a:t>
            </a:r>
            <a:r>
              <a:rPr lang="ja-JP" altLang="en-US" sz="2000" dirty="0"/>
              <a:t>に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522C17-68C9-4A98-B18F-44E33FC916DD}"/>
              </a:ext>
            </a:extLst>
          </p:cNvPr>
          <p:cNvSpPr txBox="1"/>
          <p:nvPr/>
        </p:nvSpPr>
        <p:spPr>
          <a:xfrm>
            <a:off x="8199083" y="3322911"/>
            <a:ext cx="13708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ハタを表示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DAA926-A3C4-44FE-99CA-7FADB097BDC0}"/>
              </a:ext>
            </a:extLst>
          </p:cNvPr>
          <p:cNvSpPr txBox="1"/>
          <p:nvPr/>
        </p:nvSpPr>
        <p:spPr>
          <a:xfrm>
            <a:off x="8389865" y="5734817"/>
            <a:ext cx="1175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199" y="306107"/>
            <a:ext cx="6477001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●ゴルフゲーム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2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180670" y="1294748"/>
            <a:ext cx="9525000" cy="529392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49 BEEP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V=-SIN(T)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55 U=COS(T)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Y=Y+V:V=V+M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65 X=X+U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DRAW X/M,Y/M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WAIT 3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IF Y/M&lt;47 GOTO 60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X/M&lt;H*2 OR X/M&gt;H*2+1 GOTO 20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DRAW X/M,47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1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BEEP 10,30:CLK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88987" y="1392635"/>
            <a:ext cx="186461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打った音を出す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57651" y="1877939"/>
            <a:ext cx="249299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上下方向の速度設定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45745" y="2839803"/>
            <a:ext cx="500489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上下方向の位置を計算：重力で速度を変える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29301" y="5648622"/>
            <a:ext cx="212429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ホールに入った？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86667" y="4770870"/>
            <a:ext cx="195919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ボールが着地？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57651" y="2357620"/>
            <a:ext cx="249299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左右方向の速度設定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084800" y="3805579"/>
            <a:ext cx="166584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ボールを表示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903413" y="6228765"/>
            <a:ext cx="38501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入った音を出す：キー入力をクリア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7DE477-8A7E-4671-A37A-ED36549DAB81}"/>
              </a:ext>
            </a:extLst>
          </p:cNvPr>
          <p:cNvSpPr txBox="1"/>
          <p:nvPr/>
        </p:nvSpPr>
        <p:spPr>
          <a:xfrm>
            <a:off x="8572754" y="4292227"/>
            <a:ext cx="1175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522C17-68C9-4A98-B18F-44E33FC916DD}"/>
              </a:ext>
            </a:extLst>
          </p:cNvPr>
          <p:cNvSpPr txBox="1"/>
          <p:nvPr/>
        </p:nvSpPr>
        <p:spPr>
          <a:xfrm>
            <a:off x="7038039" y="3322911"/>
            <a:ext cx="271260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左右方向の位置を計算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DAA926-A3C4-44FE-99CA-7FADB097BDC0}"/>
              </a:ext>
            </a:extLst>
          </p:cNvPr>
          <p:cNvSpPr txBox="1"/>
          <p:nvPr/>
        </p:nvSpPr>
        <p:spPr>
          <a:xfrm>
            <a:off x="4371670" y="5808428"/>
            <a:ext cx="236635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入ったボールを表示</a:t>
            </a:r>
          </a:p>
        </p:txBody>
      </p:sp>
    </p:spTree>
    <p:extLst>
      <p:ext uri="{BB962C8B-B14F-4D97-AF65-F5344CB8AC3E}">
        <p14:creationId xmlns:p14="http://schemas.microsoft.com/office/powerpoint/2010/main" val="160151870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6553200" y="3259885"/>
            <a:ext cx="457200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330838"/>
            <a:ext cx="60198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Y=Y+V:V=V+M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6019800" y="1447800"/>
            <a:ext cx="3505200" cy="1483174"/>
          </a:xfrm>
          <a:prstGeom prst="wedgeRoundRectCallout">
            <a:avLst>
              <a:gd name="adj1" fmla="val -27954"/>
              <a:gd name="adj2" fmla="val 697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数字に変えると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重力の強さが変わる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（標準では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36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781300" y="367899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2" name="テキスト ボックス 2">
            <a:extLst>
              <a:ext uri="{FF2B5EF4-FFF2-40B4-BE49-F238E27FC236}">
                <a16:creationId xmlns:a16="http://schemas.microsoft.com/office/drawing/2014/main" id="{BA793ADA-D8F2-44FB-869D-E7E043CC5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473838"/>
            <a:ext cx="63246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Y=Y+V:V=V+18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32D02AD-9340-4D23-9F7D-A1D079CBBC20}"/>
              </a:ext>
            </a:extLst>
          </p:cNvPr>
          <p:cNvSpPr txBox="1"/>
          <p:nvPr/>
        </p:nvSpPr>
        <p:spPr>
          <a:xfrm>
            <a:off x="76200" y="4490461"/>
            <a:ext cx="1143000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dirty="0"/>
              <a:t>（例）</a:t>
            </a: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EB879060-896A-4B32-80C0-359426550B53}"/>
              </a:ext>
            </a:extLst>
          </p:cNvPr>
          <p:cNvSpPr/>
          <p:nvPr/>
        </p:nvSpPr>
        <p:spPr bwMode="auto">
          <a:xfrm>
            <a:off x="5715000" y="5591685"/>
            <a:ext cx="4114800" cy="1003701"/>
          </a:xfrm>
          <a:prstGeom prst="wedgeRoundRectCallout">
            <a:avLst>
              <a:gd name="adj1" fmla="val -19510"/>
              <a:gd name="adj2" fmla="val -943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18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にすると重力が半分に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（ボールが高くとぶ）</a:t>
            </a:r>
          </a:p>
        </p:txBody>
      </p:sp>
    </p:spTree>
    <p:extLst>
      <p:ext uri="{BB962C8B-B14F-4D97-AF65-F5344CB8AC3E}">
        <p14:creationId xmlns:p14="http://schemas.microsoft.com/office/powerpoint/2010/main" val="194636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7315200" y="2867271"/>
            <a:ext cx="1295400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38224"/>
            <a:ext cx="92202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 LC H,23:?CHR$(252);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6324600" y="1447800"/>
            <a:ext cx="3505200" cy="1025974"/>
          </a:xfrm>
          <a:prstGeom prst="wedgeRoundRectCallout">
            <a:avLst>
              <a:gd name="adj1" fmla="val -3894"/>
              <a:gd name="adj2" fmla="val 8195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文字コードを変えると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ハタの文字が変わる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781300" y="367899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ABF3D2F0-2128-4A81-A238-4A4CB6F9D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69" y="5181600"/>
            <a:ext cx="9329461" cy="11430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809F84-64CB-4660-9C57-BE658D0EF5FC}"/>
              </a:ext>
            </a:extLst>
          </p:cNvPr>
          <p:cNvSpPr txBox="1"/>
          <p:nvPr/>
        </p:nvSpPr>
        <p:spPr>
          <a:xfrm>
            <a:off x="303573" y="4758407"/>
            <a:ext cx="9220201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/>
              <a:t>224 225 226 227 228 229 230 231 232 233 234 235 236 237 238 239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B98890A-DF45-4FE9-8432-ACBB49E3D81F}"/>
              </a:ext>
            </a:extLst>
          </p:cNvPr>
          <p:cNvSpPr txBox="1"/>
          <p:nvPr/>
        </p:nvSpPr>
        <p:spPr>
          <a:xfrm>
            <a:off x="303573" y="6351657"/>
            <a:ext cx="9220201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/>
              <a:t>240 241 242 243 244 245 246 247 248 249 250 251 252 253 254 255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83239-C9E1-4E9F-8BF3-E97A6EA58AC0}"/>
              </a:ext>
            </a:extLst>
          </p:cNvPr>
          <p:cNvSpPr txBox="1"/>
          <p:nvPr/>
        </p:nvSpPr>
        <p:spPr>
          <a:xfrm>
            <a:off x="2171700" y="4051097"/>
            <a:ext cx="56388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dirty="0"/>
              <a:t>例：いろいろなキャラクター</a:t>
            </a:r>
          </a:p>
        </p:txBody>
      </p:sp>
    </p:spTree>
    <p:extLst>
      <p:ext uri="{BB962C8B-B14F-4D97-AF65-F5344CB8AC3E}">
        <p14:creationId xmlns:p14="http://schemas.microsoft.com/office/powerpoint/2010/main" val="132478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id="{74CCD4D2-ADF0-446F-9267-AB5C16A60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07" y="296069"/>
            <a:ext cx="5699187" cy="52177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990600" y="2667000"/>
            <a:ext cx="8191503" cy="1981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5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CLV:M=36</a:t>
            </a:r>
          </a:p>
          <a:p>
            <a:pPr eaLnBrk="0" hangingPunct="0">
              <a:lnSpc>
                <a:spcPts val="5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CLS:X=0:Y=47*M</a:t>
            </a:r>
          </a:p>
          <a:p>
            <a:pPr eaLnBrk="0" hangingPunct="0">
              <a:lnSpc>
                <a:spcPts val="5200"/>
              </a:lnSpc>
            </a:pPr>
            <a:r>
              <a:rPr kumimoji="0" lang="es-E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DRAW X/M,Y/M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4305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）ボールを表示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86000" y="5684222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515BE5A5-6F10-4D28-BCCB-CFE0AE9419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9400" y="43788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057400" y="4800600"/>
            <a:ext cx="2771774" cy="990600"/>
          </a:xfrm>
          <a:prstGeom prst="wedgeRoundRectCallout">
            <a:avLst>
              <a:gd name="adj1" fmla="val -56193"/>
              <a:gd name="adj2" fmla="val 9702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ボールがドットで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28600" y="1905000"/>
            <a:ext cx="9448800" cy="3505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s-E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T=</a:t>
            </a: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45</a:t>
            </a:r>
            <a:endParaRPr kumimoji="0" lang="es-ES" altLang="ja-JP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hangingPunct="0">
              <a:lnSpc>
                <a:spcPts val="44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V=-SIN(T)</a:t>
            </a:r>
          </a:p>
          <a:p>
            <a:pPr eaLnBrk="0" hangingPunct="0">
              <a:lnSpc>
                <a:spcPts val="4400"/>
              </a:lnSpc>
            </a:pPr>
            <a:r>
              <a:rPr kumimoji="0" lang="es-E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Y=Y+V:V=V+M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DRAW X/M,Y/M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WAIT 3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IF Y/M&lt;47 GOTO 60</a:t>
            </a:r>
            <a:endParaRPr kumimoji="0" lang="es-ES" altLang="ja-JP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61341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）ボールを上へとばす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362200" y="5817654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6</a:t>
            </a:r>
            <a:r>
              <a:rPr lang="ja-JP" altLang="en-US" sz="3200" dirty="0"/>
              <a:t>行のプログラムを追加します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C00A7E8E-DF44-4DEA-A13F-88ECDDC70C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86049" y="457200"/>
            <a:ext cx="44767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133600" y="3860469"/>
            <a:ext cx="3059283" cy="533400"/>
          </a:xfrm>
          <a:prstGeom prst="wedgeRoundRectCallout">
            <a:avLst>
              <a:gd name="adj1" fmla="val -56307"/>
              <a:gd name="adj2" fmla="val 11998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ボールが上へとぶ</a:t>
            </a:r>
          </a:p>
        </p:txBody>
      </p:sp>
    </p:spTree>
    <p:extLst>
      <p:ext uri="{BB962C8B-B14F-4D97-AF65-F5344CB8AC3E}">
        <p14:creationId xmlns:p14="http://schemas.microsoft.com/office/powerpoint/2010/main" val="115962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057400" y="2705100"/>
            <a:ext cx="5638800" cy="1447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8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55 U=COS(T)</a:t>
            </a:r>
          </a:p>
          <a:p>
            <a:pPr eaLnBrk="0" hangingPunct="0">
              <a:lnSpc>
                <a:spcPts val="48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65 X=X+U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6210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）ボールを横へ動かす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52800" y="4953000"/>
            <a:ext cx="28194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夜に光っている星&#10;&#10;自動的に生成された説明">
            <a:extLst>
              <a:ext uri="{FF2B5EF4-FFF2-40B4-BE49-F238E27FC236}">
                <a16:creationId xmlns:a16="http://schemas.microsoft.com/office/drawing/2014/main" id="{A24557CD-A46F-4A98-89E4-0F1B40D92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2" y="1149246"/>
            <a:ext cx="6400800" cy="489472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613183" y="2590800"/>
            <a:ext cx="3378417" cy="1066466"/>
          </a:xfrm>
          <a:prstGeom prst="wedgeRoundRectCallout">
            <a:avLst>
              <a:gd name="adj1" fmla="val -53802"/>
              <a:gd name="adj2" fmla="val 11044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ボールが斜めに動く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（放物線）</a:t>
            </a:r>
          </a:p>
        </p:txBody>
      </p:sp>
      <p:sp>
        <p:nvSpPr>
          <p:cNvPr id="6" name="矢印: 上下 5">
            <a:extLst>
              <a:ext uri="{FF2B5EF4-FFF2-40B4-BE49-F238E27FC236}">
                <a16:creationId xmlns:a16="http://schemas.microsoft.com/office/drawing/2014/main" id="{37F51D63-8660-41CF-9E93-D4DD52872D9A}"/>
              </a:ext>
            </a:extLst>
          </p:cNvPr>
          <p:cNvSpPr/>
          <p:nvPr/>
        </p:nvSpPr>
        <p:spPr bwMode="auto">
          <a:xfrm>
            <a:off x="4516328" y="4411224"/>
            <a:ext cx="381000" cy="1600200"/>
          </a:xfrm>
          <a:prstGeom prst="upDownArrow">
            <a:avLst/>
          </a:prstGeom>
          <a:solidFill>
            <a:srgbClr val="FFFFFF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871E03D-8A13-4FB8-942B-5D7637E6C6AD}"/>
              </a:ext>
            </a:extLst>
          </p:cNvPr>
          <p:cNvSpPr/>
          <p:nvPr/>
        </p:nvSpPr>
        <p:spPr bwMode="auto">
          <a:xfrm>
            <a:off x="2057400" y="6053631"/>
            <a:ext cx="5410200" cy="366483"/>
          </a:xfrm>
          <a:prstGeom prst="rightArrow">
            <a:avLst/>
          </a:prstGeom>
          <a:ln w="38100">
            <a:solidFill>
              <a:srgbClr val="0066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B93A96-33AB-462A-B571-49E91B8FE8DB}"/>
              </a:ext>
            </a:extLst>
          </p:cNvPr>
          <p:cNvSpPr txBox="1"/>
          <p:nvPr/>
        </p:nvSpPr>
        <p:spPr>
          <a:xfrm>
            <a:off x="2860829" y="4991341"/>
            <a:ext cx="1558771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上下方向の</a:t>
            </a:r>
            <a:endParaRPr kumimoji="1" lang="en-US" altLang="ja-JP" sz="2000" dirty="0"/>
          </a:p>
          <a:p>
            <a:r>
              <a:rPr kumimoji="1" lang="ja-JP" altLang="en-US" sz="2000" dirty="0"/>
              <a:t>動きは</a:t>
            </a:r>
            <a:endParaRPr kumimoji="1" lang="en-US" altLang="ja-JP" sz="2000" dirty="0"/>
          </a:p>
          <a:p>
            <a:r>
              <a:rPr kumimoji="1" lang="ja-JP" altLang="en-US" sz="2000" dirty="0"/>
              <a:t>さっきと同じ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59B7348-5023-45A5-B635-E18EDC8B2F51}"/>
              </a:ext>
            </a:extLst>
          </p:cNvPr>
          <p:cNvSpPr txBox="1"/>
          <p:nvPr/>
        </p:nvSpPr>
        <p:spPr>
          <a:xfrm>
            <a:off x="7584858" y="5816617"/>
            <a:ext cx="19812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横方向に</a:t>
            </a:r>
            <a:endParaRPr kumimoji="1" lang="en-US" altLang="ja-JP" sz="2000" dirty="0"/>
          </a:p>
          <a:p>
            <a:r>
              <a:rPr kumimoji="1" lang="ja-JP" altLang="en-US" sz="2000" dirty="0"/>
              <a:t>一定速度で移動</a:t>
            </a:r>
          </a:p>
        </p:txBody>
      </p:sp>
    </p:spTree>
    <p:extLst>
      <p:ext uri="{BB962C8B-B14F-4D97-AF65-F5344CB8AC3E}">
        <p14:creationId xmlns:p14="http://schemas.microsoft.com/office/powerpoint/2010/main" val="313749596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10263</TotalTime>
  <Words>899</Words>
  <Application>Microsoft Office PowerPoint</Application>
  <PresentationFormat>A4 210 x 297 mm</PresentationFormat>
  <Paragraphs>149</Paragraphs>
  <Slides>25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9" baseType="lpstr"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2021</cp:revision>
  <cp:lastPrinted>2020-04-27T07:47:25Z</cp:lastPrinted>
  <dcterms:created xsi:type="dcterms:W3CDTF">1601-01-01T00:00:00Z</dcterms:created>
  <dcterms:modified xsi:type="dcterms:W3CDTF">2020-05-18T08:21:12Z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