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55" r:id="rId2"/>
    <p:sldId id="646" r:id="rId3"/>
    <p:sldId id="661" r:id="rId4"/>
    <p:sldId id="654" r:id="rId5"/>
    <p:sldId id="656" r:id="rId6"/>
    <p:sldId id="647" r:id="rId7"/>
    <p:sldId id="657" r:id="rId8"/>
    <p:sldId id="648" r:id="rId9"/>
    <p:sldId id="658" r:id="rId10"/>
    <p:sldId id="649" r:id="rId11"/>
    <p:sldId id="638" r:id="rId12"/>
    <p:sldId id="650" r:id="rId13"/>
    <p:sldId id="668" r:id="rId14"/>
    <p:sldId id="669" r:id="rId15"/>
    <p:sldId id="639" r:id="rId16"/>
    <p:sldId id="651" r:id="rId17"/>
    <p:sldId id="659" r:id="rId18"/>
    <p:sldId id="652" r:id="rId19"/>
    <p:sldId id="662" r:id="rId20"/>
    <p:sldId id="663" r:id="rId21"/>
    <p:sldId id="664" r:id="rId22"/>
    <p:sldId id="665" r:id="rId23"/>
    <p:sldId id="666" r:id="rId24"/>
    <p:sldId id="667" r:id="rId25"/>
    <p:sldId id="634" r:id="rId26"/>
    <p:sldId id="643" r:id="rId27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94" d="100"/>
          <a:sy n="94" d="100"/>
        </p:scale>
        <p:origin x="90" y="1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4035" y="9165846"/>
            <a:ext cx="3078457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19706" y="2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2020/3/6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01" y="4860423"/>
            <a:ext cx="567944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3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19706" y="9720833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25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26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0" y="2438400"/>
            <a:ext cx="83058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大なわとびさっちゃんを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5400" y="63246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（日本語）</a:t>
            </a:r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71605" y="5905047"/>
            <a:ext cx="297228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なわが１しゅう回る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D5A71738-8F5B-4752-9B48-229470FA9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04" y="1371600"/>
            <a:ext cx="5766090" cy="441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05000" y="2971800"/>
            <a:ext cx="5654247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DRAW X,Y,0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54342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）なわのあとをけす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3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69174" y="6006643"/>
            <a:ext cx="476765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あとがのこらずに、１しゅう回る</a:t>
            </a:r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="" xmlns:a16="http://schemas.microsoft.com/office/drawing/2014/main" id="{D06B0A6F-DD5B-41D4-85BC-16E295F95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15" y="1219200"/>
            <a:ext cx="6070165" cy="4652316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="" xmlns:a16="http://schemas.microsoft.com/office/drawing/2014/main" id="{7C750FA2-5543-43BC-A3A0-E9067F05A51A}"/>
              </a:ext>
            </a:extLst>
          </p:cNvPr>
          <p:cNvSpPr/>
          <p:nvPr/>
        </p:nvSpPr>
        <p:spPr bwMode="auto">
          <a:xfrm>
            <a:off x="2971800" y="1600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="" xmlns:a16="http://schemas.microsoft.com/office/drawing/2014/main" id="{747108E9-709F-422A-B95B-FA628D69B906}"/>
              </a:ext>
            </a:extLst>
          </p:cNvPr>
          <p:cNvSpPr/>
          <p:nvPr/>
        </p:nvSpPr>
        <p:spPr bwMode="auto">
          <a:xfrm rot="15779187">
            <a:off x="4891832" y="5056872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="" xmlns:a16="http://schemas.microsoft.com/office/drawing/2014/main" id="{515C0F80-AFD7-4DA4-83AD-EFE03519709A}"/>
              </a:ext>
            </a:extLst>
          </p:cNvPr>
          <p:cNvSpPr/>
          <p:nvPr/>
        </p:nvSpPr>
        <p:spPr bwMode="auto">
          <a:xfrm rot="5400000">
            <a:off x="4620203" y="1417515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1200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なわ回しを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くりかえす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362200" y="2819400"/>
            <a:ext cx="4800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GOTO 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8" name="下矢印 7"/>
          <p:cNvSpPr/>
          <p:nvPr/>
        </p:nvSpPr>
        <p:spPr bwMode="auto">
          <a:xfrm rot="10800000">
            <a:off x="5238749" y="368290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84857" y="4318694"/>
            <a:ext cx="1104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オー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6457950" y="368290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34098" y="4318694"/>
            <a:ext cx="1104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ゼロ</a:t>
            </a:r>
            <a:endParaRPr kumimoji="1" lang="en-US" altLang="ja-JP" sz="3200" dirty="0"/>
          </a:p>
        </p:txBody>
      </p:sp>
      <p:sp>
        <p:nvSpPr>
          <p:cNvPr id="24" name="下矢印 23"/>
          <p:cNvSpPr/>
          <p:nvPr/>
        </p:nvSpPr>
        <p:spPr bwMode="auto">
          <a:xfrm rot="10800000">
            <a:off x="4457698" y="368290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39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807200" cy="51054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8652" y="6279793"/>
            <a:ext cx="318869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なわが回りつづける</a:t>
            </a:r>
            <a:endParaRPr lang="ja-JP" altLang="en-US" sz="2800" dirty="0"/>
          </a:p>
        </p:txBody>
      </p:sp>
      <p:sp>
        <p:nvSpPr>
          <p:cNvPr id="7" name="楕円 6">
            <a:extLst>
              <a:ext uri="{FF2B5EF4-FFF2-40B4-BE49-F238E27FC236}">
                <a16:creationId xmlns="" xmlns:a16="http://schemas.microsoft.com/office/drawing/2014/main" id="{7C750FA2-5543-43BC-A3A0-E9067F05A51A}"/>
              </a:ext>
            </a:extLst>
          </p:cNvPr>
          <p:cNvSpPr/>
          <p:nvPr/>
        </p:nvSpPr>
        <p:spPr bwMode="auto">
          <a:xfrm>
            <a:off x="2971800" y="1600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="" xmlns:a16="http://schemas.microsoft.com/office/drawing/2014/main" id="{747108E9-709F-422A-B95B-FA628D69B906}"/>
              </a:ext>
            </a:extLst>
          </p:cNvPr>
          <p:cNvSpPr/>
          <p:nvPr/>
        </p:nvSpPr>
        <p:spPr bwMode="auto">
          <a:xfrm rot="15779187">
            <a:off x="4891832" y="5056872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="" xmlns:a16="http://schemas.microsoft.com/office/drawing/2014/main" id="{515C0F80-AFD7-4DA4-83AD-EFE03519709A}"/>
              </a:ext>
            </a:extLst>
          </p:cNvPr>
          <p:cNvSpPr/>
          <p:nvPr/>
        </p:nvSpPr>
        <p:spPr bwMode="auto">
          <a:xfrm rot="5400000">
            <a:off x="4620203" y="1417515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53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0" y="2518320"/>
            <a:ext cx="8229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J Z=Z+V:V=V+1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3400" y="609600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さっちゃんを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ジャンプさせる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152399" y="5181600"/>
            <a:ext cx="9601199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!J &amp;&amp; INKEY()=32 J=1:V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=-4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0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4191000" y="447693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3876714" y="3780792"/>
            <a:ext cx="20001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6</a:t>
            </a:r>
            <a:endParaRPr kumimoji="1" lang="en-US" altLang="ja-JP" sz="3200" dirty="0"/>
          </a:p>
        </p:txBody>
      </p:sp>
      <p:sp>
        <p:nvSpPr>
          <p:cNvPr id="12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4648200" y="447693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3048000" y="44958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1828800" y="3800244"/>
            <a:ext cx="20001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1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03" y="1095268"/>
            <a:ext cx="6095492" cy="45716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12322" y="5755740"/>
            <a:ext cx="6917278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スペースキーをおす</a:t>
            </a:r>
            <a:r>
              <a:rPr lang="ja-JP" altLang="en-US" sz="2800" dirty="0" smtClean="0"/>
              <a:t>と、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</a:t>
            </a:r>
            <a:endParaRPr lang="en-US" altLang="ja-JP" sz="2800" dirty="0"/>
          </a:p>
          <a:p>
            <a:pPr algn="ctr"/>
            <a:r>
              <a:rPr lang="ja-JP" altLang="en-US" sz="2800" dirty="0" smtClean="0"/>
              <a:t>ただし、</a:t>
            </a:r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くちせずに、そのままおちていく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853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4916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さっちゃんをちゃ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くちさせる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447800" y="2895600"/>
            <a:ext cx="6705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</a:t>
            </a:r>
            <a:r>
              <a:rPr kumimoji="0" lang="en-US" altLang="ja-JP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V=5 J=0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87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140" y="1340362"/>
            <a:ext cx="5689165" cy="436030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000" y="5767626"/>
            <a:ext cx="74676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スペースキーをおすと、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ジャンプして</a:t>
            </a:r>
            <a:endParaRPr lang="en-US" altLang="ja-JP" sz="2800" dirty="0" smtClean="0"/>
          </a:p>
          <a:p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くちする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444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805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さっちゃんの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あとをけす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447800" y="2895600"/>
            <a:ext cx="7162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15,Z:?" "</a:t>
            </a:r>
          </a:p>
        </p:txBody>
      </p:sp>
    </p:spTree>
    <p:extLst>
      <p:ext uri="{BB962C8B-B14F-4D97-AF65-F5344CB8AC3E}">
        <p14:creationId xmlns:p14="http://schemas.microsoft.com/office/powerpoint/2010/main" val="241962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57498" y="5257800"/>
            <a:ext cx="699101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スペースキーでジャンプして大なわとびをする</a:t>
            </a:r>
            <a:endParaRPr lang="en-US" altLang="ja-JP" sz="2800" dirty="0"/>
          </a:p>
          <a:p>
            <a:pPr algn="ctr"/>
            <a:r>
              <a:rPr lang="en-US" altLang="ja-JP" sz="2800" dirty="0" err="1"/>
              <a:t>IchigoJam</a:t>
            </a:r>
            <a:r>
              <a:rPr lang="ja-JP" altLang="en-US" sz="2800" dirty="0"/>
              <a:t>のゲームプログラムです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710562"/>
            <a:ext cx="4419600" cy="2604270"/>
          </a:xfrm>
          <a:prstGeom prst="rect">
            <a:avLst/>
          </a:prstGeom>
        </p:spPr>
      </p:pic>
      <p:pic>
        <p:nvPicPr>
          <p:cNvPr id="6" name="図 5" descr="ブラック, ノートパソコン, コンピュータ, 星 が含まれている画像&#10;&#10;自動的に生成された説明">
            <a:extLst>
              <a:ext uri="{FF2B5EF4-FFF2-40B4-BE49-F238E27FC236}">
                <a16:creationId xmlns="" xmlns:a16="http://schemas.microsoft.com/office/drawing/2014/main" id="{A4E69CB2-3132-40F2-BBCF-C24007DC2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1294259"/>
            <a:ext cx="4484305" cy="34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66" y="1356694"/>
            <a:ext cx="5666667" cy="434306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000" y="5715000"/>
            <a:ext cx="78486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スペースキーをおして、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ジャンプしても</a:t>
            </a:r>
            <a:endParaRPr lang="en-US" altLang="ja-JP" sz="2800" dirty="0" smtClean="0"/>
          </a:p>
          <a:p>
            <a:r>
              <a:rPr lang="ja-JP" altLang="en-US" sz="2800" dirty="0" smtClean="0"/>
              <a:t>あとがのこらなくなる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4339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）なわをふんだかをはんてい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28600" y="3048000"/>
            <a:ext cx="9448800" cy="533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Z!=20 S=S+1:GOTO 20</a:t>
            </a:r>
            <a:endParaRPr kumimoji="0" lang="en-US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1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5701137" cy="43694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3034" y="5842109"/>
            <a:ext cx="466986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なわをふむと、しゅうりょうする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4369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 smtClean="0">
                <a:solidFill>
                  <a:srgbClr val="0066FF"/>
                </a:solidFill>
              </a:rPr>
              <a:t>10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）とんだかいす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うをひょうじ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124200" y="3048000"/>
            <a:ext cx="31242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pl-PL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?S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56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51343"/>
            <a:ext cx="6019800" cy="461371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30651" y="5867400"/>
            <a:ext cx="609333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なわをふむと、とんだかいす</a:t>
            </a:r>
            <a:r>
              <a:rPr lang="ja-JP" altLang="en-US" sz="2800" dirty="0" err="1" smtClean="0"/>
              <a:t>うをひょうじ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30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83820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●大</a:t>
            </a:r>
            <a:r>
              <a:rPr lang="ja-JP" altLang="en-US" sz="4400" dirty="0" err="1" smtClean="0">
                <a:solidFill>
                  <a:srgbClr val="3366FF"/>
                </a:solidFill>
              </a:rPr>
              <a:t>なわ</a:t>
            </a:r>
            <a:r>
              <a:rPr lang="ja-JP" altLang="en-US" sz="4400" dirty="0" smtClean="0">
                <a:solidFill>
                  <a:srgbClr val="3366FF"/>
                </a:solidFill>
              </a:rPr>
              <a:t>とびさっちゃん</a:t>
            </a:r>
            <a:r>
              <a:rPr lang="ja-JP" altLang="en-US" sz="4400" dirty="0">
                <a:solidFill>
                  <a:srgbClr val="3366FF"/>
                </a:solidFill>
              </a:rPr>
              <a:t>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04800" y="1233060"/>
            <a:ext cx="9296400" cy="539634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CLV:CLS:Z=20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T=-260 TO 90 STEP 10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X,Y,0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X=30+COS(T)/12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Y=22+SIN(T)/12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DRAW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15,Z:?" "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J Z=Z+V:V=V+1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15,Z:?"@"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</a:t>
            </a:r>
            <a:r>
              <a:rPr kumimoji="0" lang="en-US" altLang="ja-JP" sz="2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V=5 </a:t>
            </a: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J=0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!J &amp;&amp; INKEY()=32 J=1:V</a:t>
            </a:r>
            <a:r>
              <a:rPr kumimoji="0" lang="en-US" altLang="ja-JP" sz="2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=-4</a:t>
            </a:r>
            <a:endParaRPr kumimoji="0" lang="en-US" altLang="ja-JP" sz="2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NEXT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Z!=20 S=S+1:GOTO 20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?S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00335" y="1245932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初期設定</a:t>
            </a:r>
            <a:endParaRPr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15989" y="2040553"/>
            <a:ext cx="139493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なわを消す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96894" y="5403325"/>
            <a:ext cx="39244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スペースキーが押されたらジャンプ</a:t>
            </a:r>
            <a:endParaRPr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1515" y="2412057"/>
            <a:ext cx="23455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なわの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座標を計算</a:t>
            </a:r>
            <a:endParaRPr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87009" y="5791200"/>
            <a:ext cx="2066591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なわをふんで</a:t>
            </a:r>
            <a:endParaRPr lang="en-US" altLang="ja-JP" sz="2000" dirty="0" smtClean="0"/>
          </a:p>
          <a:p>
            <a:r>
              <a:rPr lang="ja-JP" altLang="en-US" sz="2000" dirty="0" smtClean="0"/>
              <a:t>いなければもどる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15989" y="1650865"/>
            <a:ext cx="139493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なわを回す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81515" y="2768005"/>
            <a:ext cx="23455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なわの</a:t>
            </a:r>
            <a:r>
              <a:rPr lang="en-US" altLang="ja-JP" sz="2000" dirty="0"/>
              <a:t>Y</a:t>
            </a:r>
            <a:r>
              <a:rPr lang="ja-JP" altLang="en-US" sz="2000" dirty="0" smtClean="0"/>
              <a:t>座標を計算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22477" y="3134846"/>
            <a:ext cx="14045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なわを表示</a:t>
            </a:r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18056" y="3520337"/>
            <a:ext cx="19960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err="1" smtClean="0"/>
              <a:t>さっちゃんを</a:t>
            </a:r>
            <a:r>
              <a:rPr lang="ja-JP" altLang="en-US" sz="2000" dirty="0" smtClean="0"/>
              <a:t>消す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19485" y="3906863"/>
            <a:ext cx="37946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ジャンプしていたら、座標を変える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08437" y="4303623"/>
            <a:ext cx="20056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err="1" smtClean="0"/>
              <a:t>さっちゃんを</a:t>
            </a:r>
            <a:r>
              <a:rPr lang="ja-JP" altLang="en-US" sz="2000" dirty="0" smtClean="0"/>
              <a:t>表示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49375" y="4680732"/>
            <a:ext cx="3151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着地したらジャンプを止める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43200" y="5486400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くりかえし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62200" y="6245423"/>
            <a:ext cx="30524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とんだ回数を表示して終了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52600" y="2438400"/>
            <a:ext cx="64770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なんかいとべるか</a:t>
            </a:r>
            <a:r>
              <a:rPr lang="en-US" altLang="ja-JP" sz="6000" dirty="0" smtClean="0">
                <a:solidFill>
                  <a:srgbClr val="3366FF"/>
                </a:solidFill>
              </a:rPr>
              <a:t/>
            </a:r>
            <a:br>
              <a:rPr lang="en-US" altLang="ja-JP" sz="6000" dirty="0" smtClean="0">
                <a:solidFill>
                  <a:srgbClr val="3366FF"/>
                </a:solidFill>
              </a:rPr>
            </a:br>
            <a:r>
              <a:rPr lang="ja-JP" altLang="en-US" sz="6000" dirty="0" err="1" smtClean="0">
                <a:solidFill>
                  <a:srgbClr val="3366FF"/>
                </a:solidFill>
              </a:rPr>
              <a:t>ちょうせんしよう</a:t>
            </a:r>
            <a:endParaRPr lang="ja-JP" altLang="en-US" sz="6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804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6806692" cy="51050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803146" y="5562600"/>
            <a:ext cx="65532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 smtClean="0"/>
              <a:t>IchigoJam</a:t>
            </a:r>
            <a:r>
              <a:rPr lang="ja-JP" altLang="en-US" sz="2800" dirty="0" smtClean="0"/>
              <a:t>のずのう（ファームウェア）を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バージョン</a:t>
            </a:r>
            <a:r>
              <a:rPr lang="en-US" altLang="ja-JP" sz="2800" dirty="0" smtClean="0"/>
              <a:t>1.4</a:t>
            </a:r>
            <a:r>
              <a:rPr lang="ja-JP" altLang="en-US" sz="2800" dirty="0" smtClean="0"/>
              <a:t>にして作ろう！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705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6" name="図 5" descr="モニター, コンピュータ が含まれている画像&#10;&#10;自動的に生成された説明">
            <a:extLst>
              <a:ext uri="{FF2B5EF4-FFF2-40B4-BE49-F238E27FC236}">
                <a16:creationId xmlns="" xmlns:a16="http://schemas.microsoft.com/office/drawing/2014/main" id="{88AC1C2A-F5C2-42B6-9E9E-0B106D175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71" y="228600"/>
            <a:ext cx="5642883" cy="52843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="" xmlns:a16="http://schemas.microsoft.com/office/drawing/2014/main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590" y="4572000"/>
            <a:ext cx="6840622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</a:t>
            </a:r>
            <a:r>
              <a:rPr kumimoji="0" lang="pl-PL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15,Z:?"@"</a:t>
            </a: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614590" y="2655382"/>
            <a:ext cx="6629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CLV:CLS:Z=20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80" y="399069"/>
            <a:ext cx="5265596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>
                <a:solidFill>
                  <a:srgbClr val="0066FF"/>
                </a:solidFill>
              </a:rPr>
              <a:t>）さいしょのせってい・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　　さっちゃんをひょうじ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63261" y="6026400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＋め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909373" y="541679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130260" y="541679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76800" y="6037274"/>
            <a:ext cx="537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ね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136399" y="200592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10119" y="1815578"/>
            <a:ext cx="8624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け</a:t>
            </a:r>
            <a:endParaRPr kumimoji="1" lang="en-US" altLang="ja-JP" sz="32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5751576" y="198013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78293" y="1385981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＋ほ</a:t>
            </a:r>
            <a:endParaRPr kumimoji="1" lang="en-US" altLang="ja-JP" sz="3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93162BED-D8A8-4B63-8822-4FB6D402FF68}"/>
              </a:ext>
            </a:extLst>
          </p:cNvPr>
          <p:cNvSpPr txBox="1"/>
          <p:nvPr/>
        </p:nvSpPr>
        <p:spPr>
          <a:xfrm>
            <a:off x="5120316" y="1824716"/>
            <a:ext cx="8624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け</a:t>
            </a:r>
            <a:endParaRPr kumimoji="1" lang="en-US" altLang="ja-JP" sz="3200" dirty="0"/>
          </a:p>
        </p:txBody>
      </p:sp>
      <p:sp>
        <p:nvSpPr>
          <p:cNvPr id="21" name="下矢印 9">
            <a:extLst>
              <a:ext uri="{FF2B5EF4-FFF2-40B4-BE49-F238E27FC236}">
                <a16:creationId xmlns="" xmlns:a16="http://schemas.microsoft.com/office/drawing/2014/main" id="{F039F341-B4E8-40B8-A924-2188225DFFC0}"/>
              </a:ext>
            </a:extLst>
          </p:cNvPr>
          <p:cNvSpPr/>
          <p:nvPr/>
        </p:nvSpPr>
        <p:spPr bwMode="auto">
          <a:xfrm>
            <a:off x="6574799" y="197902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9">
            <a:extLst>
              <a:ext uri="{FF2B5EF4-FFF2-40B4-BE49-F238E27FC236}">
                <a16:creationId xmlns="" xmlns:a16="http://schemas.microsoft.com/office/drawing/2014/main" id="{DF536CB9-5B89-42D3-8390-3F2BD38B7DE6}"/>
              </a:ext>
            </a:extLst>
          </p:cNvPr>
          <p:cNvSpPr/>
          <p:nvPr/>
        </p:nvSpPr>
        <p:spPr bwMode="auto">
          <a:xfrm>
            <a:off x="6520319" y="388567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="" xmlns:a16="http://schemas.microsoft.com/office/drawing/2014/main" id="{AF25519C-02D0-412C-A873-A4D7DD4BD52E}"/>
              </a:ext>
            </a:extLst>
          </p:cNvPr>
          <p:cNvSpPr/>
          <p:nvPr/>
        </p:nvSpPr>
        <p:spPr bwMode="auto">
          <a:xfrm>
            <a:off x="7343542" y="388456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4572000" y="3802393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2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黒い背景と白い文字&#10;&#10;自動的に生成された説明">
            <a:extLst>
              <a:ext uri="{FF2B5EF4-FFF2-40B4-BE49-F238E27FC236}">
                <a16:creationId xmlns="" xmlns:a16="http://schemas.microsoft.com/office/drawing/2014/main" id="{7EA6A0F0-61EA-4F24-ACAF-70E6AB3E2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49" y="1752600"/>
            <a:ext cx="5105400" cy="390358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0400" y="6103816"/>
            <a:ext cx="314861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さっちゃんをひょうじ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546105" y="5181600"/>
            <a:ext cx="457200" cy="9144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382590" y="2594502"/>
            <a:ext cx="71554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X=30+COS(T)/12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5947263" y="338509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10400" y="1245687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め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09600"/>
            <a:ext cx="474345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）なわをひょうじ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="" xmlns:a16="http://schemas.microsoft.com/office/drawing/2014/main" id="{58EE8E09-5265-471C-8D5F-68D6177A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263" y="4733909"/>
            <a:ext cx="71554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Y=22+SIN(T)/12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="" xmlns:a16="http://schemas.microsoft.com/office/drawing/2014/main" id="{10123754-BBF1-41FA-A8AD-BD5C5A3B2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590" y="5765512"/>
            <a:ext cx="47932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DRAW X,Y</a:t>
            </a:r>
          </a:p>
        </p:txBody>
      </p:sp>
      <p:sp>
        <p:nvSpPr>
          <p:cNvPr id="16" name="下矢印 11">
            <a:extLst>
              <a:ext uri="{FF2B5EF4-FFF2-40B4-BE49-F238E27FC236}">
                <a16:creationId xmlns="" xmlns:a16="http://schemas.microsoft.com/office/drawing/2014/main" id="{2C2D46D0-C466-4921-9B75-671738000F68}"/>
              </a:ext>
            </a:extLst>
          </p:cNvPr>
          <p:cNvSpPr/>
          <p:nvPr/>
        </p:nvSpPr>
        <p:spPr bwMode="auto">
          <a:xfrm rot="10800000">
            <a:off x="6705600" y="340658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4EE8E919-C0DC-442F-8C3E-4FEBC2E932D2}"/>
              </a:ext>
            </a:extLst>
          </p:cNvPr>
          <p:cNvSpPr txBox="1"/>
          <p:nvPr/>
        </p:nvSpPr>
        <p:spPr>
          <a:xfrm>
            <a:off x="4609102" y="4016185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8</a:t>
            </a:r>
            <a:endParaRPr kumimoji="1" lang="en-US" altLang="ja-JP" sz="3200" dirty="0"/>
          </a:p>
        </p:txBody>
      </p:sp>
      <p:sp>
        <p:nvSpPr>
          <p:cNvPr id="18" name="下矢印 9">
            <a:extLst>
              <a:ext uri="{FF2B5EF4-FFF2-40B4-BE49-F238E27FC236}">
                <a16:creationId xmlns="" xmlns:a16="http://schemas.microsoft.com/office/drawing/2014/main" id="{028D09CD-73F2-43E6-94FE-C0588D01C368}"/>
              </a:ext>
            </a:extLst>
          </p:cNvPr>
          <p:cNvSpPr/>
          <p:nvPr/>
        </p:nvSpPr>
        <p:spPr bwMode="auto">
          <a:xfrm>
            <a:off x="7162800" y="191842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EA4DD64F-20D8-4904-BB38-FB195F7194E2}"/>
              </a:ext>
            </a:extLst>
          </p:cNvPr>
          <p:cNvSpPr txBox="1"/>
          <p:nvPr/>
        </p:nvSpPr>
        <p:spPr>
          <a:xfrm>
            <a:off x="6477000" y="4016185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9</a:t>
            </a:r>
            <a:endParaRPr kumimoji="1" lang="en-US" altLang="ja-JP" sz="3200" dirty="0"/>
          </a:p>
        </p:txBody>
      </p:sp>
      <p:sp>
        <p:nvSpPr>
          <p:cNvPr id="20" name="下矢印 9">
            <a:extLst>
              <a:ext uri="{FF2B5EF4-FFF2-40B4-BE49-F238E27FC236}">
                <a16:creationId xmlns="" xmlns:a16="http://schemas.microsoft.com/office/drawing/2014/main" id="{CBA828D3-31B5-4506-9C8D-C0F3364CBF2F}"/>
              </a:ext>
            </a:extLst>
          </p:cNvPr>
          <p:cNvSpPr/>
          <p:nvPr/>
        </p:nvSpPr>
        <p:spPr bwMode="auto">
          <a:xfrm>
            <a:off x="4267200" y="188266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4BFE1DF4-82B7-4F0A-8772-A9C481B11F02}"/>
              </a:ext>
            </a:extLst>
          </p:cNvPr>
          <p:cNvSpPr txBox="1"/>
          <p:nvPr/>
        </p:nvSpPr>
        <p:spPr>
          <a:xfrm>
            <a:off x="2455731" y="1679909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＋れ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ブラック, 星, 夜空 が含まれている画像&#10;&#10;自動的に生成された説明">
            <a:extLst>
              <a:ext uri="{FF2B5EF4-FFF2-40B4-BE49-F238E27FC236}">
                <a16:creationId xmlns="" xmlns:a16="http://schemas.microsoft.com/office/drawing/2014/main" id="{B16F43A8-4220-4006-9A43-9D02370C3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261" y="1274239"/>
            <a:ext cx="5268976" cy="403826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2400" y="2769513"/>
            <a:ext cx="131959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なわを</a:t>
            </a:r>
            <a:endParaRPr lang="en-US" altLang="ja-JP" sz="2800" dirty="0"/>
          </a:p>
          <a:p>
            <a:r>
              <a:rPr lang="ja-JP" altLang="en-US" sz="2800" dirty="0"/>
              <a:t>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5400000">
            <a:off x="6896100" y="2705100"/>
            <a:ext cx="457200" cy="990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1722" y="2438400"/>
            <a:ext cx="9906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T=-260 TO 90 STEP 10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1442511" y="17523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26250" y="4625678"/>
            <a:ext cx="3467102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NEXT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78722" y="3405015"/>
            <a:ext cx="5951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ほ</a:t>
            </a:r>
            <a:endParaRPr kumimoji="1" lang="en-US" altLang="ja-JP" sz="3200" dirty="0"/>
          </a:p>
        </p:txBody>
      </p:sp>
      <p:sp>
        <p:nvSpPr>
          <p:cNvPr id="9" name="下矢印 8"/>
          <p:cNvSpPr/>
          <p:nvPr/>
        </p:nvSpPr>
        <p:spPr bwMode="auto">
          <a:xfrm rot="10800000">
            <a:off x="3207966" y="32768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8922" y="1675883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49310" y="1137039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408167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）なわを回す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28" name="下矢印 11">
            <a:extLst>
              <a:ext uri="{FF2B5EF4-FFF2-40B4-BE49-F238E27FC236}">
                <a16:creationId xmlns="" xmlns:a16="http://schemas.microsoft.com/office/drawing/2014/main" id="{B7B90BEC-BB9A-4513-872B-C36FBBA71F66}"/>
              </a:ext>
            </a:extLst>
          </p:cNvPr>
          <p:cNvSpPr/>
          <p:nvPr/>
        </p:nvSpPr>
        <p:spPr bwMode="auto">
          <a:xfrm>
            <a:off x="4261911" y="173890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4A409FB-3DF4-46A7-8B5D-4DB997D2D8A7}"/>
              </a:ext>
            </a:extLst>
          </p:cNvPr>
          <p:cNvSpPr txBox="1"/>
          <p:nvPr/>
        </p:nvSpPr>
        <p:spPr>
          <a:xfrm>
            <a:off x="3278558" y="1675882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30" name="下矢印 11">
            <a:extLst>
              <a:ext uri="{FF2B5EF4-FFF2-40B4-BE49-F238E27FC236}">
                <a16:creationId xmlns="" xmlns:a16="http://schemas.microsoft.com/office/drawing/2014/main" id="{2D5A395D-F33D-413E-A293-7B605809F73C}"/>
              </a:ext>
            </a:extLst>
          </p:cNvPr>
          <p:cNvSpPr/>
          <p:nvPr/>
        </p:nvSpPr>
        <p:spPr bwMode="auto">
          <a:xfrm>
            <a:off x="5354110" y="173183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6376539" y="17218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6127837" y="1154132"/>
            <a:ext cx="9333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33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>
            <a:off x="9274100" y="17218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62B89845-404E-436B-A630-1B3157D9D3C0}"/>
              </a:ext>
            </a:extLst>
          </p:cNvPr>
          <p:cNvSpPr txBox="1"/>
          <p:nvPr/>
        </p:nvSpPr>
        <p:spPr>
          <a:xfrm>
            <a:off x="8797928" y="1137039"/>
            <a:ext cx="9333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10101</TotalTime>
  <Words>480</Words>
  <Application>Microsoft Office PowerPoint</Application>
  <PresentationFormat>A4 210 x 297 mm</PresentationFormat>
  <Paragraphs>113</Paragraphs>
  <Slides>26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2002</cp:revision>
  <cp:lastPrinted>2020-03-03T01:29:12Z</cp:lastPrinted>
  <dcterms:created xsi:type="dcterms:W3CDTF">1601-01-01T00:00:00Z</dcterms:created>
  <dcterms:modified xsi:type="dcterms:W3CDTF">2020-03-06T07:19:19Z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