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655" r:id="rId2"/>
    <p:sldId id="646" r:id="rId3"/>
    <p:sldId id="661" r:id="rId4"/>
    <p:sldId id="654" r:id="rId5"/>
    <p:sldId id="656" r:id="rId6"/>
    <p:sldId id="647" r:id="rId7"/>
    <p:sldId id="657" r:id="rId8"/>
    <p:sldId id="648" r:id="rId9"/>
    <p:sldId id="658" r:id="rId10"/>
    <p:sldId id="649" r:id="rId11"/>
    <p:sldId id="638" r:id="rId12"/>
    <p:sldId id="650" r:id="rId13"/>
    <p:sldId id="668" r:id="rId14"/>
    <p:sldId id="669" r:id="rId15"/>
    <p:sldId id="639" r:id="rId16"/>
    <p:sldId id="651" r:id="rId17"/>
    <p:sldId id="659" r:id="rId18"/>
    <p:sldId id="652" r:id="rId19"/>
    <p:sldId id="662" r:id="rId20"/>
    <p:sldId id="663" r:id="rId21"/>
    <p:sldId id="664" r:id="rId22"/>
    <p:sldId id="665" r:id="rId23"/>
    <p:sldId id="666" r:id="rId24"/>
    <p:sldId id="667" r:id="rId25"/>
    <p:sldId id="634" r:id="rId26"/>
    <p:sldId id="643" r:id="rId27"/>
  </p:sldIdLst>
  <p:sldSz cx="9906000" cy="6858000" type="A4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395DF-B99F-4994-A289-5155504B4FF6}" v="135" dt="2020-03-05T14:24:51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94" d="100"/>
          <a:sy n="94" d="100"/>
        </p:scale>
        <p:origin x="90" y="18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BA5395DF-B99F-4994-A289-5155504B4FF6}"/>
    <pc:docChg chg="undo custSel modSld">
      <pc:chgData name="Saito Shiro" userId="b2a17ba2fd642e30" providerId="LiveId" clId="{BA5395DF-B99F-4994-A289-5155504B4FF6}" dt="2020-03-05T14:25:48.451" v="937" actId="1582"/>
      <pc:docMkLst>
        <pc:docMk/>
      </pc:docMkLst>
      <pc:sldChg chg="delSp modSp mod">
        <pc:chgData name="Saito Shiro" userId="b2a17ba2fd642e30" providerId="LiveId" clId="{BA5395DF-B99F-4994-A289-5155504B4FF6}" dt="2020-03-05T14:19:55.991" v="810" actId="1076"/>
        <pc:sldMkLst>
          <pc:docMk/>
          <pc:sldMk cId="2927130682" sldId="638"/>
        </pc:sldMkLst>
        <pc:spChg chg="mod">
          <ac:chgData name="Saito Shiro" userId="b2a17ba2fd642e30" providerId="LiveId" clId="{BA5395DF-B99F-4994-A289-5155504B4FF6}" dt="2020-03-05T14:19:55.991" v="810" actId="1076"/>
          <ac:spMkLst>
            <pc:docMk/>
            <pc:sldMk cId="2927130682" sldId="638"/>
            <ac:spMk id="2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8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8:34.537" v="805" actId="478"/>
          <ac:spMkLst>
            <pc:docMk/>
            <pc:sldMk cId="2927130682" sldId="638"/>
            <ac:spMk id="9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8:31.043" v="804" actId="14100"/>
          <ac:spMkLst>
            <pc:docMk/>
            <pc:sldMk cId="2927130682" sldId="638"/>
            <ac:spMk id="19" creationId="{00000000-0000-0000-0000-000000000000}"/>
          </ac:spMkLst>
        </pc:spChg>
        <pc:grpChg chg="del">
          <ac:chgData name="Saito Shiro" userId="b2a17ba2fd642e30" providerId="LiveId" clId="{BA5395DF-B99F-4994-A289-5155504B4FF6}" dt="2020-03-05T14:18:37.363" v="806" actId="478"/>
          <ac:grpSpMkLst>
            <pc:docMk/>
            <pc:sldMk cId="2927130682" sldId="638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3:11:50.047" v="169"/>
        <pc:sldMkLst>
          <pc:docMk/>
          <pc:sldMk cId="1108723381" sldId="646"/>
        </pc:sldMkLst>
        <pc:spChg chg="mod">
          <ac:chgData name="Saito Shiro" userId="b2a17ba2fd642e30" providerId="LiveId" clId="{BA5395DF-B99F-4994-A289-5155504B4FF6}" dt="2020-03-05T13:11:50.047" v="16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10:44.904" v="50" actId="478"/>
          <ac:picMkLst>
            <pc:docMk/>
            <pc:sldMk cId="1108723381" sldId="646"/>
            <ac:picMk id="2" creationId="{00000000-0000-0000-0000-000000000000}"/>
          </ac:picMkLst>
        </pc:picChg>
        <pc:picChg chg="mod">
          <ac:chgData name="Saito Shiro" userId="b2a17ba2fd642e30" providerId="LiveId" clId="{BA5395DF-B99F-4994-A289-5155504B4FF6}" dt="2020-03-05T13:11:02.013" v="57" actId="1076"/>
          <ac:picMkLst>
            <pc:docMk/>
            <pc:sldMk cId="1108723381" sldId="646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11:04.171" v="58" actId="1076"/>
          <ac:picMkLst>
            <pc:docMk/>
            <pc:sldMk cId="1108723381" sldId="646"/>
            <ac:picMk id="6" creationId="{A4E69CB2-3132-40F2-BBCF-C24007DC2564}"/>
          </ac:picMkLst>
        </pc:picChg>
      </pc:sldChg>
      <pc:sldChg chg="addSp delSp modSp mod">
        <pc:chgData name="Saito Shiro" userId="b2a17ba2fd642e30" providerId="LiveId" clId="{BA5395DF-B99F-4994-A289-5155504B4FF6}" dt="2020-03-05T14:07:57.267" v="627" actId="1076"/>
        <pc:sldMkLst>
          <pc:docMk/>
          <pc:sldMk cId="285977191" sldId="647"/>
        </pc:sldMkLst>
        <pc:spChg chg="mod">
          <ac:chgData name="Saito Shiro" userId="b2a17ba2fd642e30" providerId="LiveId" clId="{BA5395DF-B99F-4994-A289-5155504B4FF6}" dt="2020-03-05T13:55:40.284" v="423" actId="1035"/>
          <ac:spMkLst>
            <pc:docMk/>
            <pc:sldMk cId="285977191" sldId="647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54:33.401" v="389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7:57.267" v="627" actId="1076"/>
          <ac:picMkLst>
            <pc:docMk/>
            <pc:sldMk cId="285977191" sldId="647"/>
            <ac:picMk id="7" creationId="{7EA6A0F0-61EA-4F24-ACAF-70E6AB3E25F5}"/>
          </ac:picMkLst>
        </pc:picChg>
      </pc:sldChg>
      <pc:sldChg chg="addSp delSp modSp mod">
        <pc:chgData name="Saito Shiro" userId="b2a17ba2fd642e30" providerId="LiveId" clId="{BA5395DF-B99F-4994-A289-5155504B4FF6}" dt="2020-03-05T14:07:32.139" v="621" actId="1076"/>
        <pc:sldMkLst>
          <pc:docMk/>
          <pc:sldMk cId="987084312" sldId="648"/>
        </pc:sldMkLst>
        <pc:spChg chg="mod">
          <ac:chgData name="Saito Shiro" userId="b2a17ba2fd642e30" providerId="LiveId" clId="{BA5395DF-B99F-4994-A289-5155504B4FF6}" dt="2020-03-05T14:06:38.621" v="556" actId="1076"/>
          <ac:spMkLst>
            <pc:docMk/>
            <pc:sldMk cId="987084312" sldId="648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32.139" v="621" actId="1076"/>
          <ac:spMkLst>
            <pc:docMk/>
            <pc:sldMk cId="987084312" sldId="648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03.635" v="562" actId="14100"/>
          <ac:spMkLst>
            <pc:docMk/>
            <pc:sldMk cId="987084312" sldId="648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06:22.659" v="551" actId="478"/>
          <ac:picMkLst>
            <pc:docMk/>
            <pc:sldMk cId="987084312" sldId="648"/>
            <ac:picMk id="6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6:56.518" v="560" actId="167"/>
          <ac:picMkLst>
            <pc:docMk/>
            <pc:sldMk cId="987084312" sldId="648"/>
            <ac:picMk id="7" creationId="{B16F43A8-4220-4006-9A43-9D02370C3B8E}"/>
          </ac:picMkLst>
        </pc:picChg>
      </pc:sldChg>
      <pc:sldChg chg="addSp delSp modSp mod">
        <pc:chgData name="Saito Shiro" userId="b2a17ba2fd642e30" providerId="LiveId" clId="{BA5395DF-B99F-4994-A289-5155504B4FF6}" dt="2020-03-05T14:17:40.411" v="765" actId="1076"/>
        <pc:sldMkLst>
          <pc:docMk/>
          <pc:sldMk cId="3162853366" sldId="649"/>
        </pc:sldMkLst>
        <pc:spChg chg="mod">
          <ac:chgData name="Saito Shiro" userId="b2a17ba2fd642e30" providerId="LiveId" clId="{BA5395DF-B99F-4994-A289-5155504B4FF6}" dt="2020-03-05T14:15:42.592" v="713" actId="1076"/>
          <ac:spMkLst>
            <pc:docMk/>
            <pc:sldMk cId="3162853366" sldId="649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7:40.411" v="765" actId="1076"/>
          <ac:spMkLst>
            <pc:docMk/>
            <pc:sldMk cId="3162853366" sldId="649"/>
            <ac:spMk id="4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15:44.044" v="714" actId="478"/>
          <ac:picMkLst>
            <pc:docMk/>
            <pc:sldMk cId="3162853366" sldId="649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17:36.153" v="764" actId="1076"/>
          <ac:picMkLst>
            <pc:docMk/>
            <pc:sldMk cId="3162853366" sldId="649"/>
            <ac:picMk id="6" creationId="{D5A71738-8F5B-4752-9B48-229470FA964B}"/>
          </ac:picMkLst>
        </pc:picChg>
      </pc:sldChg>
      <pc:sldChg chg="addSp delSp modSp mod">
        <pc:chgData name="Saito Shiro" userId="b2a17ba2fd642e30" providerId="LiveId" clId="{BA5395DF-B99F-4994-A289-5155504B4FF6}" dt="2020-03-05T14:25:48.451" v="937" actId="1582"/>
        <pc:sldMkLst>
          <pc:docMk/>
          <pc:sldMk cId="3402066421" sldId="650"/>
        </pc:sldMkLst>
        <pc:spChg chg="mod">
          <ac:chgData name="Saito Shiro" userId="b2a17ba2fd642e30" providerId="LiveId" clId="{BA5395DF-B99F-4994-A289-5155504B4FF6}" dt="2020-03-05T14:21:58.595" v="811" actId="1076"/>
          <ac:spMkLst>
            <pc:docMk/>
            <pc:sldMk cId="3402066421" sldId="650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22:30.325" v="887" actId="6549"/>
          <ac:spMkLst>
            <pc:docMk/>
            <pc:sldMk cId="3402066421" sldId="650"/>
            <ac:spMk id="4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25:48.451" v="937" actId="1582"/>
          <ac:spMkLst>
            <pc:docMk/>
            <pc:sldMk cId="3402066421" sldId="650"/>
            <ac:spMk id="7" creationId="{7C750FA2-5543-43BC-A3A0-E9067F05A51A}"/>
          </ac:spMkLst>
        </pc:spChg>
        <pc:spChg chg="add mod">
          <ac:chgData name="Saito Shiro" userId="b2a17ba2fd642e30" providerId="LiveId" clId="{BA5395DF-B99F-4994-A289-5155504B4FF6}" dt="2020-03-05T14:24:44.800" v="921" actId="1036"/>
          <ac:spMkLst>
            <pc:docMk/>
            <pc:sldMk cId="3402066421" sldId="650"/>
            <ac:spMk id="8" creationId="{747108E9-709F-422A-B95B-FA628D69B906}"/>
          </ac:spMkLst>
        </pc:spChg>
        <pc:spChg chg="add del">
          <ac:chgData name="Saito Shiro" userId="b2a17ba2fd642e30" providerId="LiveId" clId="{BA5395DF-B99F-4994-A289-5155504B4FF6}" dt="2020-03-05T14:24:36.350" v="912" actId="478"/>
          <ac:spMkLst>
            <pc:docMk/>
            <pc:sldMk cId="3402066421" sldId="650"/>
            <ac:spMk id="9" creationId="{DF168204-7D84-44AE-B4AE-0EF8695207AA}"/>
          </ac:spMkLst>
        </pc:spChg>
        <pc:spChg chg="add mod">
          <ac:chgData name="Saito Shiro" userId="b2a17ba2fd642e30" providerId="LiveId" clId="{BA5395DF-B99F-4994-A289-5155504B4FF6}" dt="2020-03-05T14:25:08.443" v="936" actId="1038"/>
          <ac:spMkLst>
            <pc:docMk/>
            <pc:sldMk cId="3402066421" sldId="650"/>
            <ac:spMk id="10" creationId="{515C0F80-AFD7-4DA4-83AD-EFE03519709A}"/>
          </ac:spMkLst>
        </pc:spChg>
        <pc:picChg chg="del">
          <ac:chgData name="Saito Shiro" userId="b2a17ba2fd642e30" providerId="LiveId" clId="{BA5395DF-B99F-4994-A289-5155504B4FF6}" dt="2020-03-05T14:22:00.563" v="812" actId="478"/>
          <ac:picMkLst>
            <pc:docMk/>
            <pc:sldMk cId="3402066421" sldId="650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22:17.136" v="818" actId="1076"/>
          <ac:picMkLst>
            <pc:docMk/>
            <pc:sldMk cId="3402066421" sldId="650"/>
            <ac:picMk id="6" creationId="{D06B0A6F-DD5B-41D4-85BC-16E295F95014}"/>
          </ac:picMkLst>
        </pc:picChg>
      </pc:sldChg>
      <pc:sldChg chg="addSp delSp modSp mod">
        <pc:chgData name="Saito Shiro" userId="b2a17ba2fd642e30" providerId="LiveId" clId="{BA5395DF-B99F-4994-A289-5155504B4FF6}" dt="2020-03-05T13:40:07.817" v="359" actId="1076"/>
        <pc:sldMkLst>
          <pc:docMk/>
          <pc:sldMk cId="1694590244" sldId="654"/>
        </pc:sldMkLst>
        <pc:picChg chg="del">
          <ac:chgData name="Saito Shiro" userId="b2a17ba2fd642e30" providerId="LiveId" clId="{BA5395DF-B99F-4994-A289-5155504B4FF6}" dt="2020-03-05T13:37:34.993" v="352" actId="478"/>
          <ac:picMkLst>
            <pc:docMk/>
            <pc:sldMk cId="1694590244" sldId="654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40:07.817" v="359" actId="1076"/>
          <ac:picMkLst>
            <pc:docMk/>
            <pc:sldMk cId="1694590244" sldId="654"/>
            <ac:picMk id="6" creationId="{88AC1C2A-F5C2-42B6-9E9E-0B106D1753DD}"/>
          </ac:picMkLst>
        </pc:picChg>
      </pc:sldChg>
      <pc:sldChg chg="modSp mod">
        <pc:chgData name="Saito Shiro" userId="b2a17ba2fd642e30" providerId="LiveId" clId="{BA5395DF-B99F-4994-A289-5155504B4FF6}" dt="2020-03-05T13:10:38.727" v="49" actId="6549"/>
        <pc:sldMkLst>
          <pc:docMk/>
          <pc:sldMk cId="1886344369" sldId="655"/>
        </pc:sldMkLst>
        <pc:spChg chg="mod">
          <ac:chgData name="Saito Shiro" userId="b2a17ba2fd642e30" providerId="LiveId" clId="{BA5395DF-B99F-4994-A289-5155504B4FF6}" dt="2020-03-05T13:10:38.727" v="49" actId="6549"/>
          <ac:spMkLst>
            <pc:docMk/>
            <pc:sldMk cId="1886344369" sldId="655"/>
            <ac:spMk id="4" creationId="{00000000-0000-0000-0000-000000000000}"/>
          </ac:spMkLst>
        </pc:spChg>
      </pc:sldChg>
      <pc:sldChg chg="addSp delSp modSp mod">
        <pc:chgData name="Saito Shiro" userId="b2a17ba2fd642e30" providerId="LiveId" clId="{BA5395DF-B99F-4994-A289-5155504B4FF6}" dt="2020-03-05T14:02:07.576" v="514" actId="14100"/>
        <pc:sldMkLst>
          <pc:docMk/>
          <pc:sldMk cId="1191044750" sldId="656"/>
        </pc:sldMkLst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54.906" v="388"/>
          <ac:spMkLst>
            <pc:docMk/>
            <pc:sldMk cId="1191044750" sldId="656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5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6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49.246" v="385" actId="1076"/>
          <ac:spMkLst>
            <pc:docMk/>
            <pc:sldMk cId="1191044750" sldId="656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10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2:07.576" v="514" actId="14100"/>
          <ac:spMkLst>
            <pc:docMk/>
            <pc:sldMk cId="1191044750" sldId="656"/>
            <ac:spMk id="11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2.340" v="345" actId="478"/>
          <ac:spMkLst>
            <pc:docMk/>
            <pc:sldMk cId="1191044750" sldId="656"/>
            <ac:spMk id="12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6.008" v="346" actId="478"/>
          <ac:spMkLst>
            <pc:docMk/>
            <pc:sldMk cId="1191044750" sldId="656"/>
            <ac:spMk id="13" creationId="{00000000-0000-0000-0000-000000000000}"/>
          </ac:spMkLst>
        </pc:spChg>
        <pc:spChg chg="add mod ord">
          <ac:chgData name="Saito Shiro" userId="b2a17ba2fd642e30" providerId="LiveId" clId="{BA5395DF-B99F-4994-A289-5155504B4FF6}" dt="2020-03-05T13:57:52.793" v="434" actId="14100"/>
          <ac:spMkLst>
            <pc:docMk/>
            <pc:sldMk cId="1191044750" sldId="656"/>
            <ac:spMk id="19" creationId="{9F541BF1-61E1-475C-AF12-8C2C51EC429C}"/>
          </ac:spMkLst>
        </pc:spChg>
        <pc:spChg chg="add mod">
          <ac:chgData name="Saito Shiro" userId="b2a17ba2fd642e30" providerId="LiveId" clId="{BA5395DF-B99F-4994-A289-5155504B4FF6}" dt="2020-03-05T13:41:43.751" v="384" actId="1076"/>
          <ac:spMkLst>
            <pc:docMk/>
            <pc:sldMk cId="1191044750" sldId="656"/>
            <ac:spMk id="20" creationId="{93162BED-D8A8-4B63-8822-4FB6D402FF68}"/>
          </ac:spMkLst>
        </pc:spChg>
        <pc:spChg chg="add 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1" creationId="{F039F341-B4E8-40B8-A924-2188225DFFC0}"/>
          </ac:spMkLst>
        </pc:spChg>
        <pc:spChg chg="add del mod">
          <ac:chgData name="Saito Shiro" userId="b2a17ba2fd642e30" providerId="LiveId" clId="{BA5395DF-B99F-4994-A289-5155504B4FF6}" dt="2020-03-05T13:17:35.698" v="331" actId="478"/>
          <ac:spMkLst>
            <pc:docMk/>
            <pc:sldMk cId="1191044750" sldId="656"/>
            <ac:spMk id="22" creationId="{B2929603-7378-4929-A147-42C3EDBBFA8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3" creationId="{DF536CB9-5B89-42D3-8390-3F2BD38B7DE6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4" creationId="{AF25519C-02D0-412C-A873-A4D7DD4BD52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5" creationId="{240849F8-36EC-4C2E-9CC5-F9F1B248825E}"/>
          </ac:spMkLst>
        </pc:spChg>
        <pc:grpChg chg="del">
          <ac:chgData name="Saito Shiro" userId="b2a17ba2fd642e30" providerId="LiveId" clId="{BA5395DF-B99F-4994-A289-5155504B4FF6}" dt="2020-03-05T13:12:48.473" v="185" actId="478"/>
          <ac:grpSpMkLst>
            <pc:docMk/>
            <pc:sldMk cId="1191044750" sldId="656"/>
            <ac:grpSpMk id="15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03:44.354" v="548" actId="1035"/>
        <pc:sldMkLst>
          <pc:docMk/>
          <pc:sldMk cId="1013709948" sldId="657"/>
        </pc:sldMkLst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1" creationId="{58EE8E09-5265-471C-8D5F-68D6177A985E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3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4" creationId="{10123754-BBF1-41FA-A8AD-BD5C5A3B2A9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5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6" creationId="{2C2D46D0-C466-4921-9B75-671738000F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7" creationId="{4EE8E919-C0DC-442F-8C3E-4FEBC2E932D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8" creationId="{028D09CD-73F2-43E6-94FE-C0588D01C3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9" creationId="{EA4DD64F-20D8-4904-BB38-FB195F7194E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0" creationId="{CBA828D3-31B5-4506-9C8D-C0F3364CBF2F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1" creationId="{4BFE1DF4-82B7-4F0A-8772-A9C481B11F02}"/>
          </ac:spMkLst>
        </pc:spChg>
        <pc:grpChg chg="del">
          <ac:chgData name="Saito Shiro" userId="b2a17ba2fd642e30" providerId="LiveId" clId="{BA5395DF-B99F-4994-A289-5155504B4FF6}" dt="2020-03-05T13:59:11.965" v="473" actId="478"/>
          <ac:grpSpMkLst>
            <pc:docMk/>
            <pc:sldMk cId="1013709948" sldId="657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13:38.908" v="712" actId="478"/>
        <pc:sldMkLst>
          <pc:docMk/>
          <pc:sldMk cId="4084599863" sldId="658"/>
        </pc:sldMkLst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3:32.807" v="710" actId="1076"/>
          <ac:spMkLst>
            <pc:docMk/>
            <pc:sldMk cId="4084599863" sldId="658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0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5.827" v="711" actId="478"/>
          <ac:spMkLst>
            <pc:docMk/>
            <pc:sldMk cId="4084599863" sldId="658"/>
            <ac:spMk id="11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5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6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7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41.447" v="707" actId="1076"/>
          <ac:spMkLst>
            <pc:docMk/>
            <pc:sldMk cId="4084599863" sldId="658"/>
            <ac:spMk id="19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8" creationId="{B7B90BEC-BB9A-4513-872B-C36FBBA71F66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9" creationId="{E4A409FB-3DF4-46A7-8B5D-4DB997D2D8A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0" creationId="{2D5A395D-F33D-413E-A293-7B605809F73C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1" creationId="{DA125608-7247-441C-9BA7-C852FF16016A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2" creationId="{A0E955F5-D64F-4510-BBCB-C58621C22D2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3" creationId="{9BFA84F8-9274-4018-A112-41C5D0EE3CD4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4" creationId="{62B89845-404E-436B-A630-1B3157D9D3C0}"/>
          </ac:spMkLst>
        </pc:spChg>
        <pc:grpChg chg="del">
          <ac:chgData name="Saito Shiro" userId="b2a17ba2fd642e30" providerId="LiveId" clId="{BA5395DF-B99F-4994-A289-5155504B4FF6}" dt="2020-03-05T14:08:44.172" v="657" actId="478"/>
          <ac:grpSpMkLst>
            <pc:docMk/>
            <pc:sldMk cId="4084599863" sldId="658"/>
            <ac:grpSpMk id="20" creationId="{00000000-0000-0000-0000-000000000000}"/>
          </ac:grpSpMkLst>
        </pc:grpChg>
        <pc:grpChg chg="del">
          <ac:chgData name="Saito Shiro" userId="b2a17ba2fd642e30" providerId="LiveId" clId="{BA5395DF-B99F-4994-A289-5155504B4FF6}" dt="2020-03-05T14:08:47.804" v="658" actId="478"/>
          <ac:grpSpMkLst>
            <pc:docMk/>
            <pc:sldMk cId="4084599863" sldId="658"/>
            <ac:grpSpMk id="24" creationId="{00000000-0000-0000-0000-000000000000}"/>
          </ac:grpSpMkLst>
        </pc:grpChg>
      </pc:sldChg>
    </pc:docChg>
  </pc:docChgLst>
  <pc:docChgLst>
    <pc:chgData name="Saito Shiro" userId="b2a17ba2fd642e30" providerId="LiveId" clId="{3C20B79A-1C8F-4493-98E9-2D61CC48EE39}"/>
    <pc:docChg chg="addSld delSld modSld">
      <pc:chgData name="Saito Shiro" userId="b2a17ba2fd642e30" providerId="LiveId" clId="{3C20B79A-1C8F-4493-98E9-2D61CC48EE39}" dt="2020-03-03T12:28:00.555" v="11" actId="47"/>
      <pc:docMkLst>
        <pc:docMk/>
      </pc:docMkLst>
      <pc:sldChg chg="del">
        <pc:chgData name="Saito Shiro" userId="b2a17ba2fd642e30" providerId="LiveId" clId="{3C20B79A-1C8F-4493-98E9-2D61CC48EE39}" dt="2020-03-03T12:25:22.363" v="1" actId="47"/>
        <pc:sldMkLst>
          <pc:docMk/>
          <pc:sldMk cId="3755346429" sldId="633"/>
        </pc:sldMkLst>
      </pc:sldChg>
      <pc:sldChg chg="del">
        <pc:chgData name="Saito Shiro" userId="b2a17ba2fd642e30" providerId="LiveId" clId="{3C20B79A-1C8F-4493-98E9-2D61CC48EE39}" dt="2020-03-03T12:25:47.963" v="3" actId="47"/>
        <pc:sldMkLst>
          <pc:docMk/>
          <pc:sldMk cId="46501131" sldId="635"/>
        </pc:sldMkLst>
      </pc:sldChg>
      <pc:sldChg chg="del">
        <pc:chgData name="Saito Shiro" userId="b2a17ba2fd642e30" providerId="LiveId" clId="{3C20B79A-1C8F-4493-98E9-2D61CC48EE39}" dt="2020-03-03T12:26:14.335" v="5" actId="47"/>
        <pc:sldMkLst>
          <pc:docMk/>
          <pc:sldMk cId="1276075072" sldId="636"/>
        </pc:sldMkLst>
      </pc:sldChg>
      <pc:sldChg chg="del">
        <pc:chgData name="Saito Shiro" userId="b2a17ba2fd642e30" providerId="LiveId" clId="{3C20B79A-1C8F-4493-98E9-2D61CC48EE39}" dt="2020-03-03T12:26:37.455" v="7" actId="47"/>
        <pc:sldMkLst>
          <pc:docMk/>
          <pc:sldMk cId="3617240978" sldId="637"/>
        </pc:sldMkLst>
      </pc:sldChg>
      <pc:sldChg chg="del">
        <pc:chgData name="Saito Shiro" userId="b2a17ba2fd642e30" providerId="LiveId" clId="{3C20B79A-1C8F-4493-98E9-2D61CC48EE39}" dt="2020-03-03T12:27:15.581" v="9" actId="47"/>
        <pc:sldMkLst>
          <pc:docMk/>
          <pc:sldMk cId="258914408" sldId="640"/>
        </pc:sldMkLst>
      </pc:sldChg>
      <pc:sldChg chg="del">
        <pc:chgData name="Saito Shiro" userId="b2a17ba2fd642e30" providerId="LiveId" clId="{3C20B79A-1C8F-4493-98E9-2D61CC48EE39}" dt="2020-03-03T12:28:00.555" v="11" actId="47"/>
        <pc:sldMkLst>
          <pc:docMk/>
          <pc:sldMk cId="2699526981" sldId="641"/>
        </pc:sldMkLst>
      </pc:sldChg>
      <pc:sldChg chg="add">
        <pc:chgData name="Saito Shiro" userId="b2a17ba2fd642e30" providerId="LiveId" clId="{3C20B79A-1C8F-4493-98E9-2D61CC48EE39}" dt="2020-03-03T12:25:19.802" v="0"/>
        <pc:sldMkLst>
          <pc:docMk/>
          <pc:sldMk cId="1886344369" sldId="655"/>
        </pc:sldMkLst>
      </pc:sldChg>
      <pc:sldChg chg="add">
        <pc:chgData name="Saito Shiro" userId="b2a17ba2fd642e30" providerId="LiveId" clId="{3C20B79A-1C8F-4493-98E9-2D61CC48EE39}" dt="2020-03-03T12:25:43.676" v="2"/>
        <pc:sldMkLst>
          <pc:docMk/>
          <pc:sldMk cId="1191044750" sldId="656"/>
        </pc:sldMkLst>
      </pc:sldChg>
      <pc:sldChg chg="add">
        <pc:chgData name="Saito Shiro" userId="b2a17ba2fd642e30" providerId="LiveId" clId="{3C20B79A-1C8F-4493-98E9-2D61CC48EE39}" dt="2020-03-03T12:26:10.851" v="4"/>
        <pc:sldMkLst>
          <pc:docMk/>
          <pc:sldMk cId="1013709948" sldId="657"/>
        </pc:sldMkLst>
      </pc:sldChg>
      <pc:sldChg chg="add">
        <pc:chgData name="Saito Shiro" userId="b2a17ba2fd642e30" providerId="LiveId" clId="{3C20B79A-1C8F-4493-98E9-2D61CC48EE39}" dt="2020-03-03T12:26:34.329" v="6"/>
        <pc:sldMkLst>
          <pc:docMk/>
          <pc:sldMk cId="4084599863" sldId="658"/>
        </pc:sldMkLst>
      </pc:sldChg>
      <pc:sldChg chg="add">
        <pc:chgData name="Saito Shiro" userId="b2a17ba2fd642e30" providerId="LiveId" clId="{3C20B79A-1C8F-4493-98E9-2D61CC48EE39}" dt="2020-03-03T12:27:12.759" v="8"/>
        <pc:sldMkLst>
          <pc:docMk/>
          <pc:sldMk cId="3122587890" sldId="659"/>
        </pc:sldMkLst>
      </pc:sldChg>
      <pc:sldChg chg="add">
        <pc:chgData name="Saito Shiro" userId="b2a17ba2fd642e30" providerId="LiveId" clId="{3C20B79A-1C8F-4493-98E9-2D61CC48EE39}" dt="2020-03-03T12:27:51.264" v="10"/>
        <pc:sldMkLst>
          <pc:docMk/>
          <pc:sldMk cId="1536445581" sldId="6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4035" y="9165846"/>
            <a:ext cx="3078457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2"/>
            <a:ext cx="3077315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19706" y="2"/>
            <a:ext cx="3078457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2020/3/6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501" y="4860423"/>
            <a:ext cx="567944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3"/>
            <a:ext cx="3077315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19706" y="9720833"/>
            <a:ext cx="3078457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6700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25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6700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26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7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62000" y="2438400"/>
            <a:ext cx="83058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大なわとびさっちゃんを</a:t>
            </a:r>
            <a:endParaRPr lang="en-US" altLang="ja-JP" sz="60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15400" y="632460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（日本語）</a:t>
            </a:r>
          </a:p>
        </p:txBody>
      </p:sp>
    </p:spTree>
    <p:extLst>
      <p:ext uri="{BB962C8B-B14F-4D97-AF65-F5344CB8AC3E}">
        <p14:creationId xmlns:p14="http://schemas.microsoft.com/office/powerpoint/2010/main" val="18863443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71605" y="5905047"/>
            <a:ext cx="297228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800" dirty="0"/>
              <a:t>なわが１しゅう回る</a:t>
            </a: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D5A71738-8F5B-4752-9B48-229470FA9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04" y="1371600"/>
            <a:ext cx="5766090" cy="441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905000" y="2971800"/>
            <a:ext cx="5654247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s-E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</a:t>
            </a: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DRAW X,Y,0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605111"/>
            <a:ext cx="54342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）なわのあとをけす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130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69174" y="6006643"/>
            <a:ext cx="476765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あとがのこらずに、１しゅう回る</a:t>
            </a:r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="" xmlns:a16="http://schemas.microsoft.com/office/drawing/2014/main" id="{D06B0A6F-DD5B-41D4-85BC-16E295F95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915" y="1219200"/>
            <a:ext cx="6070165" cy="4652316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="" xmlns:a16="http://schemas.microsoft.com/office/drawing/2014/main" id="{7C750FA2-5543-43BC-A3A0-E9067F05A51A}"/>
              </a:ext>
            </a:extLst>
          </p:cNvPr>
          <p:cNvSpPr/>
          <p:nvPr/>
        </p:nvSpPr>
        <p:spPr bwMode="auto">
          <a:xfrm>
            <a:off x="2971800" y="1600200"/>
            <a:ext cx="3657600" cy="3657600"/>
          </a:xfrm>
          <a:prstGeom prst="ellipse">
            <a:avLst/>
          </a:prstGeom>
          <a:noFill/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二等辺三角形 7">
            <a:extLst>
              <a:ext uri="{FF2B5EF4-FFF2-40B4-BE49-F238E27FC236}">
                <a16:creationId xmlns="" xmlns:a16="http://schemas.microsoft.com/office/drawing/2014/main" id="{747108E9-709F-422A-B95B-FA628D69B906}"/>
              </a:ext>
            </a:extLst>
          </p:cNvPr>
          <p:cNvSpPr/>
          <p:nvPr/>
        </p:nvSpPr>
        <p:spPr bwMode="auto">
          <a:xfrm rot="15779187">
            <a:off x="4891832" y="5056872"/>
            <a:ext cx="298274" cy="381000"/>
          </a:xfrm>
          <a:prstGeom prst="triangl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二等辺三角形 9">
            <a:extLst>
              <a:ext uri="{FF2B5EF4-FFF2-40B4-BE49-F238E27FC236}">
                <a16:creationId xmlns="" xmlns:a16="http://schemas.microsoft.com/office/drawing/2014/main" id="{515C0F80-AFD7-4DA4-83AD-EFE03519709A}"/>
              </a:ext>
            </a:extLst>
          </p:cNvPr>
          <p:cNvSpPr/>
          <p:nvPr/>
        </p:nvSpPr>
        <p:spPr bwMode="auto">
          <a:xfrm rot="5400000">
            <a:off x="4620203" y="1417515"/>
            <a:ext cx="298274" cy="381000"/>
          </a:xfrm>
          <a:prstGeom prst="triangl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06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61200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なわ回しを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くりかえす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2362200" y="2819400"/>
            <a:ext cx="48006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GOTO 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8" name="下矢印 7"/>
          <p:cNvSpPr/>
          <p:nvPr/>
        </p:nvSpPr>
        <p:spPr bwMode="auto">
          <a:xfrm rot="10800000">
            <a:off x="5238749" y="368290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84857" y="4318694"/>
            <a:ext cx="110490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オー</a:t>
            </a:r>
            <a:endParaRPr kumimoji="1" lang="en-US" altLang="ja-JP" sz="3200" dirty="0"/>
          </a:p>
        </p:txBody>
      </p:sp>
      <p:sp>
        <p:nvSpPr>
          <p:cNvPr id="22" name="下矢印 21"/>
          <p:cNvSpPr/>
          <p:nvPr/>
        </p:nvSpPr>
        <p:spPr bwMode="auto">
          <a:xfrm rot="10800000">
            <a:off x="6457950" y="368290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34098" y="4318694"/>
            <a:ext cx="110490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ゼロ</a:t>
            </a:r>
            <a:endParaRPr kumimoji="1" lang="en-US" altLang="ja-JP" sz="3200" dirty="0"/>
          </a:p>
        </p:txBody>
      </p:sp>
      <p:sp>
        <p:nvSpPr>
          <p:cNvPr id="24" name="下矢印 23"/>
          <p:cNvSpPr/>
          <p:nvPr/>
        </p:nvSpPr>
        <p:spPr bwMode="auto">
          <a:xfrm rot="10800000">
            <a:off x="4457698" y="368290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391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6807200" cy="51054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58652" y="6279793"/>
            <a:ext cx="3188693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なわが回りつづける</a:t>
            </a:r>
            <a:endParaRPr lang="ja-JP" altLang="en-US" sz="2800" dirty="0"/>
          </a:p>
        </p:txBody>
      </p:sp>
      <p:sp>
        <p:nvSpPr>
          <p:cNvPr id="7" name="楕円 6">
            <a:extLst>
              <a:ext uri="{FF2B5EF4-FFF2-40B4-BE49-F238E27FC236}">
                <a16:creationId xmlns="" xmlns:a16="http://schemas.microsoft.com/office/drawing/2014/main" id="{7C750FA2-5543-43BC-A3A0-E9067F05A51A}"/>
              </a:ext>
            </a:extLst>
          </p:cNvPr>
          <p:cNvSpPr/>
          <p:nvPr/>
        </p:nvSpPr>
        <p:spPr bwMode="auto">
          <a:xfrm>
            <a:off x="2971800" y="1600200"/>
            <a:ext cx="3657600" cy="3657600"/>
          </a:xfrm>
          <a:prstGeom prst="ellipse">
            <a:avLst/>
          </a:prstGeom>
          <a:noFill/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二等辺三角形 7">
            <a:extLst>
              <a:ext uri="{FF2B5EF4-FFF2-40B4-BE49-F238E27FC236}">
                <a16:creationId xmlns="" xmlns:a16="http://schemas.microsoft.com/office/drawing/2014/main" id="{747108E9-709F-422A-B95B-FA628D69B906}"/>
              </a:ext>
            </a:extLst>
          </p:cNvPr>
          <p:cNvSpPr/>
          <p:nvPr/>
        </p:nvSpPr>
        <p:spPr bwMode="auto">
          <a:xfrm rot="15779187">
            <a:off x="4891832" y="5056872"/>
            <a:ext cx="298274" cy="381000"/>
          </a:xfrm>
          <a:prstGeom prst="triangl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二等辺三角形 9">
            <a:extLst>
              <a:ext uri="{FF2B5EF4-FFF2-40B4-BE49-F238E27FC236}">
                <a16:creationId xmlns="" xmlns:a16="http://schemas.microsoft.com/office/drawing/2014/main" id="{515C0F80-AFD7-4DA4-83AD-EFE03519709A}"/>
              </a:ext>
            </a:extLst>
          </p:cNvPr>
          <p:cNvSpPr/>
          <p:nvPr/>
        </p:nvSpPr>
        <p:spPr bwMode="auto">
          <a:xfrm rot="5400000">
            <a:off x="4620203" y="1417515"/>
            <a:ext cx="298274" cy="381000"/>
          </a:xfrm>
          <a:prstGeom prst="triangl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533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762000" y="2518320"/>
            <a:ext cx="82296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J Z=Z+V:V=V+1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3400" y="609600"/>
            <a:ext cx="7567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さっちゃんを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ジャンプさせる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152399" y="5181600"/>
            <a:ext cx="9601199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IF !J &amp;&amp; INKEY()=32 J=1:V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=-4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0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>
            <a:off x="4191000" y="447693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A0E955F5-D64F-4510-BBCB-C58621C22D27}"/>
              </a:ext>
            </a:extLst>
          </p:cNvPr>
          <p:cNvSpPr txBox="1"/>
          <p:nvPr/>
        </p:nvSpPr>
        <p:spPr>
          <a:xfrm>
            <a:off x="3876714" y="3780792"/>
            <a:ext cx="20001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6</a:t>
            </a:r>
            <a:endParaRPr kumimoji="1" lang="en-US" altLang="ja-JP" sz="3200" dirty="0"/>
          </a:p>
        </p:txBody>
      </p:sp>
      <p:sp>
        <p:nvSpPr>
          <p:cNvPr id="12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>
            <a:off x="4648200" y="447693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>
            <a:off x="3048000" y="44958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A0E955F5-D64F-4510-BBCB-C58621C22D27}"/>
              </a:ext>
            </a:extLst>
          </p:cNvPr>
          <p:cNvSpPr txBox="1"/>
          <p:nvPr/>
        </p:nvSpPr>
        <p:spPr>
          <a:xfrm>
            <a:off x="1828800" y="3800244"/>
            <a:ext cx="20001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1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247676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003" y="1095268"/>
            <a:ext cx="6095492" cy="457161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12322" y="5755740"/>
            <a:ext cx="6917278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スペースキーをおす</a:t>
            </a:r>
            <a:r>
              <a:rPr lang="ja-JP" altLang="en-US" sz="2800" dirty="0" smtClean="0"/>
              <a:t>と、</a:t>
            </a:r>
            <a:r>
              <a:rPr lang="ja-JP" altLang="en-US" sz="2800" dirty="0" err="1" smtClean="0"/>
              <a:t>さっちゃんが</a:t>
            </a:r>
            <a:r>
              <a:rPr lang="ja-JP" altLang="en-US" sz="2800" dirty="0" smtClean="0"/>
              <a:t>ジャンプ</a:t>
            </a:r>
            <a:endParaRPr lang="en-US" altLang="ja-JP" sz="2800" dirty="0"/>
          </a:p>
          <a:p>
            <a:pPr algn="ctr"/>
            <a:r>
              <a:rPr lang="ja-JP" altLang="en-US" sz="2800" dirty="0" smtClean="0"/>
              <a:t>ただし、</a:t>
            </a:r>
            <a:r>
              <a:rPr lang="ja-JP" altLang="en-US" sz="2800" dirty="0" err="1" smtClean="0"/>
              <a:t>ちゃ</a:t>
            </a:r>
            <a:r>
              <a:rPr lang="ja-JP" altLang="en-US" sz="2800" dirty="0" smtClean="0"/>
              <a:t>くちせずに、そのままおちていく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18532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74916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さっちゃんをちゃ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くちさせる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1447800" y="2895600"/>
            <a:ext cx="67056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</a:t>
            </a:r>
            <a:r>
              <a:rPr kumimoji="0" lang="en-US" altLang="ja-JP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V=5 J=0</a:t>
            </a:r>
            <a:endParaRPr kumimoji="0" lang="en-US" altLang="ja-JP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87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140" y="1340362"/>
            <a:ext cx="5689165" cy="436030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59140" y="6096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3000" y="5767626"/>
            <a:ext cx="7467600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 smtClean="0"/>
              <a:t>スペースキーをおすと、</a:t>
            </a:r>
            <a:r>
              <a:rPr lang="ja-JP" altLang="en-US" sz="2800" dirty="0" err="1" smtClean="0"/>
              <a:t>さっちゃんが</a:t>
            </a:r>
            <a:r>
              <a:rPr lang="ja-JP" altLang="en-US" sz="2800" dirty="0" smtClean="0"/>
              <a:t>ジャンプして</a:t>
            </a:r>
            <a:endParaRPr lang="en-US" altLang="ja-JP" sz="2800" dirty="0" smtClean="0"/>
          </a:p>
          <a:p>
            <a:r>
              <a:rPr lang="ja-JP" altLang="en-US" sz="2800" dirty="0" err="1" smtClean="0"/>
              <a:t>ちゃ</a:t>
            </a:r>
            <a:r>
              <a:rPr lang="ja-JP" altLang="en-US" sz="2800" dirty="0" smtClean="0"/>
              <a:t>くちする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74445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6805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さっちゃんの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あとをけす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1447800" y="2895600"/>
            <a:ext cx="71628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15,Z:?" "</a:t>
            </a:r>
          </a:p>
        </p:txBody>
      </p:sp>
    </p:spTree>
    <p:extLst>
      <p:ext uri="{BB962C8B-B14F-4D97-AF65-F5344CB8AC3E}">
        <p14:creationId xmlns:p14="http://schemas.microsoft.com/office/powerpoint/2010/main" val="241962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457498" y="5257800"/>
            <a:ext cx="6991016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スペースキーでジャンプして大なわとびをする</a:t>
            </a:r>
            <a:endParaRPr lang="en-US" altLang="ja-JP" sz="2800" dirty="0"/>
          </a:p>
          <a:p>
            <a:pPr algn="ctr"/>
            <a:r>
              <a:rPr lang="en-US" altLang="ja-JP" sz="2800" dirty="0" err="1"/>
              <a:t>IchigoJam</a:t>
            </a:r>
            <a:r>
              <a:rPr lang="ja-JP" altLang="en-US" sz="2800" dirty="0"/>
              <a:t>のゲームプログラムです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710562"/>
            <a:ext cx="4419600" cy="2604270"/>
          </a:xfrm>
          <a:prstGeom prst="rect">
            <a:avLst/>
          </a:prstGeom>
        </p:spPr>
      </p:pic>
      <p:pic>
        <p:nvPicPr>
          <p:cNvPr id="6" name="図 5" descr="ブラック, ノートパソコン, コンピュータ, 星 が含まれている画像&#10;&#10;自動的に生成された説明">
            <a:extLst>
              <a:ext uri="{FF2B5EF4-FFF2-40B4-BE49-F238E27FC236}">
                <a16:creationId xmlns="" xmlns:a16="http://schemas.microsoft.com/office/drawing/2014/main" id="{A4E69CB2-3132-40F2-BBCF-C24007DC25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1" y="1294259"/>
            <a:ext cx="4484305" cy="343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966" y="1356694"/>
            <a:ext cx="5666667" cy="434306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59140" y="6096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3000" y="5715000"/>
            <a:ext cx="7848600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 smtClean="0"/>
              <a:t>スペースキーをおして、</a:t>
            </a:r>
            <a:r>
              <a:rPr lang="ja-JP" altLang="en-US" sz="2800" dirty="0" err="1" smtClean="0"/>
              <a:t>さっちゃんが</a:t>
            </a:r>
            <a:r>
              <a:rPr lang="ja-JP" altLang="en-US" sz="2800" dirty="0" smtClean="0"/>
              <a:t>ジャンプしても</a:t>
            </a:r>
            <a:endParaRPr lang="en-US" altLang="ja-JP" sz="2800" dirty="0" smtClean="0"/>
          </a:p>
          <a:p>
            <a:r>
              <a:rPr lang="ja-JP" altLang="en-US" sz="2800" dirty="0" smtClean="0"/>
              <a:t>あとがのこらなくなる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44339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7567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9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）なわをふんだかをはんてい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228600" y="3048000"/>
            <a:ext cx="9448800" cy="533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pl-PL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IF Z!=20 S=S+1:GOTO 20</a:t>
            </a:r>
            <a:endParaRPr kumimoji="0" lang="en-US" altLang="ja-JP" sz="28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17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19200"/>
            <a:ext cx="5701137" cy="436948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384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73034" y="5842109"/>
            <a:ext cx="466986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なわをふむと、しゅうりょうする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943696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7567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lang="en-US" altLang="ja-JP" sz="4400" dirty="0" smtClean="0">
                <a:solidFill>
                  <a:srgbClr val="0066FF"/>
                </a:solidFill>
              </a:rPr>
              <a:t>10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）とんだかいす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うをひょうじ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3124200" y="3048000"/>
            <a:ext cx="3124200" cy="609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pl-PL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?S</a:t>
            </a:r>
            <a:endParaRPr kumimoji="0" lang="en-US" altLang="ja-JP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56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151343"/>
            <a:ext cx="6019800" cy="461371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384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30651" y="5867400"/>
            <a:ext cx="6093335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なわをふむと、とんだかいす</a:t>
            </a:r>
            <a:r>
              <a:rPr lang="ja-JP" altLang="en-US" sz="2800" dirty="0" err="1" smtClean="0"/>
              <a:t>うをひょうじ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4306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306107"/>
            <a:ext cx="8382000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rgbClr val="3366FF"/>
                </a:solidFill>
              </a:rPr>
              <a:t>●大</a:t>
            </a:r>
            <a:r>
              <a:rPr lang="ja-JP" altLang="en-US" sz="4400" dirty="0" err="1" smtClean="0">
                <a:solidFill>
                  <a:srgbClr val="3366FF"/>
                </a:solidFill>
              </a:rPr>
              <a:t>なわ</a:t>
            </a:r>
            <a:r>
              <a:rPr lang="ja-JP" altLang="en-US" sz="4400" dirty="0" smtClean="0">
                <a:solidFill>
                  <a:srgbClr val="3366FF"/>
                </a:solidFill>
              </a:rPr>
              <a:t>とびさっちゃん</a:t>
            </a:r>
            <a:r>
              <a:rPr lang="ja-JP" altLang="en-US" sz="4400" dirty="0">
                <a:solidFill>
                  <a:srgbClr val="3366FF"/>
                </a:solidFill>
              </a:rPr>
              <a:t>　かんせい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304800" y="1233060"/>
            <a:ext cx="9296400" cy="539634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CLV:CLS:Z=20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T=-260 TO 90 STEP 10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DRAW X,Y,0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X=30+COS(T)/12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Y=22+SIN(T)/12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DRAW X,Y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15,Z:?" "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J Z=Z+V:V=V+1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LC 15,Z:?"@"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</a:t>
            </a:r>
            <a:r>
              <a:rPr kumimoji="0" lang="en-US" altLang="ja-JP" sz="2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V=5 </a:t>
            </a: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J=0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IF !J &amp;&amp; INKEY()=32 J=1:V</a:t>
            </a:r>
            <a:r>
              <a:rPr kumimoji="0" lang="en-US" altLang="ja-JP" sz="2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=-4</a:t>
            </a:r>
            <a:endParaRPr kumimoji="0" lang="en-US" altLang="ja-JP" sz="2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NEXT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IF Z!=20 S=S+1:GOTO 20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?S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400335" y="1245932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初期設定</a:t>
            </a:r>
            <a:endParaRPr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5989" y="2040553"/>
            <a:ext cx="139493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なわを消す</a:t>
            </a:r>
            <a:endParaRPr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96894" y="5403325"/>
            <a:ext cx="39244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スペースキーが押されたらジャンプ</a:t>
            </a:r>
            <a:endParaRPr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81515" y="2412057"/>
            <a:ext cx="234551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なわの</a:t>
            </a:r>
            <a:r>
              <a:rPr lang="en-US" altLang="ja-JP" sz="2000" dirty="0" smtClean="0"/>
              <a:t>X</a:t>
            </a:r>
            <a:r>
              <a:rPr lang="ja-JP" altLang="en-US" sz="2000" dirty="0" smtClean="0"/>
              <a:t>座標を計算</a:t>
            </a:r>
            <a:endParaRPr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687009" y="5791200"/>
            <a:ext cx="2066591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 smtClean="0"/>
              <a:t>なわをふんで</a:t>
            </a:r>
            <a:endParaRPr lang="en-US" altLang="ja-JP" sz="2000" dirty="0" smtClean="0"/>
          </a:p>
          <a:p>
            <a:r>
              <a:rPr lang="ja-JP" altLang="en-US" sz="2000" dirty="0" smtClean="0"/>
              <a:t>いなければもどる</a:t>
            </a:r>
            <a:endParaRPr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15989" y="1650865"/>
            <a:ext cx="139493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なわを回す</a:t>
            </a:r>
            <a:endParaRPr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81515" y="2768005"/>
            <a:ext cx="234551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なわの</a:t>
            </a:r>
            <a:r>
              <a:rPr lang="en-US" altLang="ja-JP" sz="2000" dirty="0"/>
              <a:t>Y</a:t>
            </a:r>
            <a:r>
              <a:rPr lang="ja-JP" altLang="en-US" sz="2000" dirty="0" smtClean="0"/>
              <a:t>座標を計算</a:t>
            </a:r>
            <a:endParaRPr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22477" y="3134846"/>
            <a:ext cx="14045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なわを表示</a:t>
            </a:r>
            <a:endParaRPr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18056" y="3520337"/>
            <a:ext cx="199605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err="1" smtClean="0"/>
              <a:t>さっちゃんを</a:t>
            </a:r>
            <a:r>
              <a:rPr lang="ja-JP" altLang="en-US" sz="2000" dirty="0" smtClean="0"/>
              <a:t>消す</a:t>
            </a:r>
            <a:endParaRPr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19485" y="3906863"/>
            <a:ext cx="379462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ジャンプしていたら、座標を変える</a:t>
            </a:r>
            <a:endParaRPr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08437" y="4303623"/>
            <a:ext cx="200567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err="1" smtClean="0"/>
              <a:t>さっちゃんを</a:t>
            </a:r>
            <a:r>
              <a:rPr lang="ja-JP" altLang="en-US" sz="2000" dirty="0" smtClean="0"/>
              <a:t>表示</a:t>
            </a:r>
            <a:endParaRPr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49375" y="4680732"/>
            <a:ext cx="315182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着地したらジャンプを止める</a:t>
            </a:r>
            <a:endParaRPr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43200" y="5486400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 smtClean="0"/>
              <a:t>くりかえし</a:t>
            </a:r>
            <a:endParaRPr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62200" y="6245423"/>
            <a:ext cx="30524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 smtClean="0"/>
              <a:t>とんだ回数を表示して終了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52600" y="2438400"/>
            <a:ext cx="64770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 smtClean="0">
                <a:solidFill>
                  <a:srgbClr val="3366FF"/>
                </a:solidFill>
              </a:rPr>
              <a:t>なんかいとべるか</a:t>
            </a:r>
            <a:r>
              <a:rPr lang="en-US" altLang="ja-JP" sz="6000" dirty="0" smtClean="0">
                <a:solidFill>
                  <a:srgbClr val="3366FF"/>
                </a:solidFill>
              </a:rPr>
              <a:t/>
            </a:r>
            <a:br>
              <a:rPr lang="en-US" altLang="ja-JP" sz="6000" dirty="0" smtClean="0">
                <a:solidFill>
                  <a:srgbClr val="3366FF"/>
                </a:solidFill>
              </a:rPr>
            </a:br>
            <a:r>
              <a:rPr lang="ja-JP" altLang="en-US" sz="6000" dirty="0" err="1" smtClean="0">
                <a:solidFill>
                  <a:srgbClr val="3366FF"/>
                </a:solidFill>
              </a:rPr>
              <a:t>ちょうせんしよう</a:t>
            </a:r>
            <a:endParaRPr lang="ja-JP" altLang="en-US" sz="60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8044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81000"/>
            <a:ext cx="6806692" cy="510501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803146" y="5562600"/>
            <a:ext cx="6553200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 smtClean="0"/>
              <a:t>IchigoJam</a:t>
            </a:r>
            <a:r>
              <a:rPr lang="ja-JP" altLang="en-US" sz="2800" dirty="0" smtClean="0"/>
              <a:t>のずのう（ファームウェア）を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バージョン</a:t>
            </a:r>
            <a:r>
              <a:rPr lang="en-US" altLang="ja-JP" sz="2800" dirty="0" smtClean="0"/>
              <a:t>1.4</a:t>
            </a:r>
            <a:r>
              <a:rPr lang="ja-JP" altLang="en-US" sz="2800" dirty="0" smtClean="0"/>
              <a:t>にして作ろう！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4705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38400" y="5638800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9508" y="6080155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pic>
        <p:nvPicPr>
          <p:cNvPr id="6" name="図 5" descr="モニター, コンピュータ が含まれている画像&#10;&#10;自動的に生成された説明">
            <a:extLst>
              <a:ext uri="{FF2B5EF4-FFF2-40B4-BE49-F238E27FC236}">
                <a16:creationId xmlns="" xmlns:a16="http://schemas.microsoft.com/office/drawing/2014/main" id="{88AC1C2A-F5C2-42B6-9E9E-0B106D175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471" y="228600"/>
            <a:ext cx="5642883" cy="52843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2">
            <a:extLst>
              <a:ext uri="{FF2B5EF4-FFF2-40B4-BE49-F238E27FC236}">
                <a16:creationId xmlns="" xmlns:a16="http://schemas.microsoft.com/office/drawing/2014/main" id="{9F541BF1-61E1-475C-AF12-8C2C51EC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590" y="4572000"/>
            <a:ext cx="6840622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</a:t>
            </a:r>
            <a:r>
              <a:rPr kumimoji="0" lang="pl-PL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</a:t>
            </a:r>
            <a:r>
              <a:rPr kumimoji="0" lang="pl-P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LC 15,Z:?"@"</a:t>
            </a: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614590" y="2655382"/>
            <a:ext cx="66294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pl-P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CLV:CLS:Z=20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5980" y="399069"/>
            <a:ext cx="5265596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</a:t>
            </a:r>
            <a:r>
              <a:rPr kumimoji="1" lang="en-US" altLang="ja-JP" sz="4000" dirty="0">
                <a:solidFill>
                  <a:srgbClr val="0066FF"/>
                </a:solidFill>
              </a:rPr>
              <a:t>1</a:t>
            </a:r>
            <a:r>
              <a:rPr kumimoji="1" lang="ja-JP" altLang="en-US" sz="4000" dirty="0">
                <a:solidFill>
                  <a:srgbClr val="0066FF"/>
                </a:solidFill>
              </a:rPr>
              <a:t>）さいしょのせってい・</a:t>
            </a:r>
            <a:endParaRPr kumimoji="1" lang="en-US" altLang="ja-JP" sz="4000" dirty="0">
              <a:solidFill>
                <a:srgbClr val="0066FF"/>
              </a:solidFill>
            </a:endParaRPr>
          </a:p>
          <a:p>
            <a:r>
              <a:rPr kumimoji="1" lang="ja-JP" altLang="en-US" sz="4000" dirty="0">
                <a:solidFill>
                  <a:srgbClr val="0066FF"/>
                </a:solidFill>
              </a:rPr>
              <a:t>　　さっちゃんをひょうじ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63261" y="6026400"/>
            <a:ext cx="22150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Shift</a:t>
            </a:r>
            <a:r>
              <a:rPr kumimoji="1" lang="ja-JP" altLang="en-US" sz="3200" dirty="0"/>
              <a:t>＋め</a:t>
            </a:r>
            <a:endParaRPr kumimoji="1" lang="en-US" altLang="ja-JP" sz="32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4909373" y="541679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6130260" y="541679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76800" y="6037274"/>
            <a:ext cx="53731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ね</a:t>
            </a:r>
            <a:endParaRPr kumimoji="1" lang="en-US" altLang="ja-JP" sz="3200" dirty="0"/>
          </a:p>
        </p:txBody>
      </p:sp>
      <p:sp>
        <p:nvSpPr>
          <p:cNvPr id="8" name="下矢印 7"/>
          <p:cNvSpPr/>
          <p:nvPr/>
        </p:nvSpPr>
        <p:spPr bwMode="auto">
          <a:xfrm>
            <a:off x="4136399" y="200592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10119" y="1815578"/>
            <a:ext cx="8624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/>
              <a:t>け</a:t>
            </a:r>
            <a:endParaRPr kumimoji="1" lang="en-US" altLang="ja-JP" sz="3200" dirty="0"/>
          </a:p>
        </p:txBody>
      </p:sp>
      <p:sp>
        <p:nvSpPr>
          <p:cNvPr id="10" name="下矢印 9"/>
          <p:cNvSpPr/>
          <p:nvPr/>
        </p:nvSpPr>
        <p:spPr bwMode="auto">
          <a:xfrm>
            <a:off x="5751576" y="198013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78293" y="1385981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＋ほ</a:t>
            </a:r>
            <a:endParaRPr kumimoji="1" lang="en-US" altLang="ja-JP" sz="32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93162BED-D8A8-4B63-8822-4FB6D402FF68}"/>
              </a:ext>
            </a:extLst>
          </p:cNvPr>
          <p:cNvSpPr txBox="1"/>
          <p:nvPr/>
        </p:nvSpPr>
        <p:spPr>
          <a:xfrm>
            <a:off x="5120316" y="1824716"/>
            <a:ext cx="8624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/>
              <a:t>け</a:t>
            </a:r>
            <a:endParaRPr kumimoji="1" lang="en-US" altLang="ja-JP" sz="3200" dirty="0"/>
          </a:p>
        </p:txBody>
      </p:sp>
      <p:sp>
        <p:nvSpPr>
          <p:cNvPr id="21" name="下矢印 9">
            <a:extLst>
              <a:ext uri="{FF2B5EF4-FFF2-40B4-BE49-F238E27FC236}">
                <a16:creationId xmlns="" xmlns:a16="http://schemas.microsoft.com/office/drawing/2014/main" id="{F039F341-B4E8-40B8-A924-2188225DFFC0}"/>
              </a:ext>
            </a:extLst>
          </p:cNvPr>
          <p:cNvSpPr/>
          <p:nvPr/>
        </p:nvSpPr>
        <p:spPr bwMode="auto">
          <a:xfrm>
            <a:off x="6574799" y="197902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下矢印 9">
            <a:extLst>
              <a:ext uri="{FF2B5EF4-FFF2-40B4-BE49-F238E27FC236}">
                <a16:creationId xmlns="" xmlns:a16="http://schemas.microsoft.com/office/drawing/2014/main" id="{DF536CB9-5B89-42D3-8390-3F2BD38B7DE6}"/>
              </a:ext>
            </a:extLst>
          </p:cNvPr>
          <p:cNvSpPr/>
          <p:nvPr/>
        </p:nvSpPr>
        <p:spPr bwMode="auto">
          <a:xfrm>
            <a:off x="6520319" y="388567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下矢印 9">
            <a:extLst>
              <a:ext uri="{FF2B5EF4-FFF2-40B4-BE49-F238E27FC236}">
                <a16:creationId xmlns="" xmlns:a16="http://schemas.microsoft.com/office/drawing/2014/main" id="{AF25519C-02D0-412C-A873-A4D7DD4BD52E}"/>
              </a:ext>
            </a:extLst>
          </p:cNvPr>
          <p:cNvSpPr/>
          <p:nvPr/>
        </p:nvSpPr>
        <p:spPr bwMode="auto">
          <a:xfrm>
            <a:off x="7343542" y="388456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240849F8-36EC-4C2E-9CC5-F9F1B248825E}"/>
              </a:ext>
            </a:extLst>
          </p:cNvPr>
          <p:cNvSpPr txBox="1"/>
          <p:nvPr/>
        </p:nvSpPr>
        <p:spPr>
          <a:xfrm>
            <a:off x="4572000" y="3802393"/>
            <a:ext cx="21769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2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19104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黒い背景と白い文字&#10;&#10;自動的に生成された説明">
            <a:extLst>
              <a:ext uri="{FF2B5EF4-FFF2-40B4-BE49-F238E27FC236}">
                <a16:creationId xmlns="" xmlns:a16="http://schemas.microsoft.com/office/drawing/2014/main" id="{7EA6A0F0-61EA-4F24-ACAF-70E6AB3E2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49" y="1752600"/>
            <a:ext cx="5105400" cy="390358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5334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00400" y="6103816"/>
            <a:ext cx="314861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さっちゃんをひょうじ</a:t>
            </a:r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4546105" y="5181600"/>
            <a:ext cx="457200" cy="9144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382590" y="2594502"/>
            <a:ext cx="7155473" cy="66097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X=30+COS(T)/12</a:t>
            </a:r>
          </a:p>
        </p:txBody>
      </p:sp>
      <p:sp>
        <p:nvSpPr>
          <p:cNvPr id="12" name="下矢印 11"/>
          <p:cNvSpPr/>
          <p:nvPr/>
        </p:nvSpPr>
        <p:spPr bwMode="auto">
          <a:xfrm rot="10800000">
            <a:off x="5947263" y="338509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10400" y="1245687"/>
            <a:ext cx="762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め</a:t>
            </a:r>
            <a:endParaRPr kumimoji="1" lang="en-US" altLang="ja-JP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9600" y="609600"/>
            <a:ext cx="474345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）なわをひょうじ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2">
            <a:extLst>
              <a:ext uri="{FF2B5EF4-FFF2-40B4-BE49-F238E27FC236}">
                <a16:creationId xmlns="" xmlns:a16="http://schemas.microsoft.com/office/drawing/2014/main" id="{58EE8E09-5265-471C-8D5F-68D6177A9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263" y="4733909"/>
            <a:ext cx="7155473" cy="66097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</a:t>
            </a: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Y=22+SIN(T)/12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4" name="テキスト ボックス 2">
            <a:extLst>
              <a:ext uri="{FF2B5EF4-FFF2-40B4-BE49-F238E27FC236}">
                <a16:creationId xmlns="" xmlns:a16="http://schemas.microsoft.com/office/drawing/2014/main" id="{10123754-BBF1-41FA-A8AD-BD5C5A3B2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590" y="5765512"/>
            <a:ext cx="4793273" cy="66097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DRAW X,Y</a:t>
            </a:r>
          </a:p>
        </p:txBody>
      </p:sp>
      <p:sp>
        <p:nvSpPr>
          <p:cNvPr id="16" name="下矢印 11">
            <a:extLst>
              <a:ext uri="{FF2B5EF4-FFF2-40B4-BE49-F238E27FC236}">
                <a16:creationId xmlns="" xmlns:a16="http://schemas.microsoft.com/office/drawing/2014/main" id="{2C2D46D0-C466-4921-9B75-671738000F68}"/>
              </a:ext>
            </a:extLst>
          </p:cNvPr>
          <p:cNvSpPr/>
          <p:nvPr/>
        </p:nvSpPr>
        <p:spPr bwMode="auto">
          <a:xfrm rot="10800000">
            <a:off x="6705600" y="340658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4EE8E919-C0DC-442F-8C3E-4FEBC2E932D2}"/>
              </a:ext>
            </a:extLst>
          </p:cNvPr>
          <p:cNvSpPr txBox="1"/>
          <p:nvPr/>
        </p:nvSpPr>
        <p:spPr>
          <a:xfrm>
            <a:off x="4609102" y="4016185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8</a:t>
            </a:r>
            <a:endParaRPr kumimoji="1" lang="en-US" altLang="ja-JP" sz="3200" dirty="0"/>
          </a:p>
        </p:txBody>
      </p:sp>
      <p:sp>
        <p:nvSpPr>
          <p:cNvPr id="18" name="下矢印 9">
            <a:extLst>
              <a:ext uri="{FF2B5EF4-FFF2-40B4-BE49-F238E27FC236}">
                <a16:creationId xmlns="" xmlns:a16="http://schemas.microsoft.com/office/drawing/2014/main" id="{028D09CD-73F2-43E6-94FE-C0588D01C368}"/>
              </a:ext>
            </a:extLst>
          </p:cNvPr>
          <p:cNvSpPr/>
          <p:nvPr/>
        </p:nvSpPr>
        <p:spPr bwMode="auto">
          <a:xfrm>
            <a:off x="7162800" y="191842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="" xmlns:a16="http://schemas.microsoft.com/office/drawing/2014/main" id="{EA4DD64F-20D8-4904-BB38-FB195F7194E2}"/>
              </a:ext>
            </a:extLst>
          </p:cNvPr>
          <p:cNvSpPr txBox="1"/>
          <p:nvPr/>
        </p:nvSpPr>
        <p:spPr>
          <a:xfrm>
            <a:off x="6477000" y="4016185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9</a:t>
            </a:r>
            <a:endParaRPr kumimoji="1" lang="en-US" altLang="ja-JP" sz="3200" dirty="0"/>
          </a:p>
        </p:txBody>
      </p:sp>
      <p:sp>
        <p:nvSpPr>
          <p:cNvPr id="20" name="下矢印 9">
            <a:extLst>
              <a:ext uri="{FF2B5EF4-FFF2-40B4-BE49-F238E27FC236}">
                <a16:creationId xmlns="" xmlns:a16="http://schemas.microsoft.com/office/drawing/2014/main" id="{CBA828D3-31B5-4506-9C8D-C0F3364CBF2F}"/>
              </a:ext>
            </a:extLst>
          </p:cNvPr>
          <p:cNvSpPr/>
          <p:nvPr/>
        </p:nvSpPr>
        <p:spPr bwMode="auto">
          <a:xfrm>
            <a:off x="4267200" y="188266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="" xmlns:a16="http://schemas.microsoft.com/office/drawing/2014/main" id="{4BFE1DF4-82B7-4F0A-8772-A9C481B11F02}"/>
              </a:ext>
            </a:extLst>
          </p:cNvPr>
          <p:cNvSpPr txBox="1"/>
          <p:nvPr/>
        </p:nvSpPr>
        <p:spPr>
          <a:xfrm>
            <a:off x="2455731" y="1679909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＋れ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01370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ブラック, 星, 夜空 が含まれている画像&#10;&#10;自動的に生成された説明">
            <a:extLst>
              <a:ext uri="{FF2B5EF4-FFF2-40B4-BE49-F238E27FC236}">
                <a16:creationId xmlns="" xmlns:a16="http://schemas.microsoft.com/office/drawing/2014/main" id="{B16F43A8-4220-4006-9A43-9D02370C3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261" y="1274239"/>
            <a:ext cx="5268976" cy="403826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72400" y="2769513"/>
            <a:ext cx="1319592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/>
              <a:t>なわを</a:t>
            </a:r>
            <a:endParaRPr lang="en-US" altLang="ja-JP" sz="2800" dirty="0"/>
          </a:p>
          <a:p>
            <a:r>
              <a:rPr lang="ja-JP" altLang="en-US" sz="2800" dirty="0"/>
              <a:t>ひょうじ</a:t>
            </a:r>
          </a:p>
        </p:txBody>
      </p:sp>
      <p:sp>
        <p:nvSpPr>
          <p:cNvPr id="5" name="下矢印 4"/>
          <p:cNvSpPr/>
          <p:nvPr/>
        </p:nvSpPr>
        <p:spPr bwMode="auto">
          <a:xfrm rot="5400000">
            <a:off x="6896100" y="2705100"/>
            <a:ext cx="457200" cy="990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08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1722" y="2438400"/>
            <a:ext cx="99060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T=-260 TO 90 STEP 10</a:t>
            </a:r>
          </a:p>
        </p:txBody>
      </p:sp>
      <p:sp>
        <p:nvSpPr>
          <p:cNvPr id="12" name="下矢印 11"/>
          <p:cNvSpPr/>
          <p:nvPr/>
        </p:nvSpPr>
        <p:spPr bwMode="auto">
          <a:xfrm>
            <a:off x="1442511" y="175231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626250" y="4625678"/>
            <a:ext cx="3467102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NEXT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78722" y="3405015"/>
            <a:ext cx="5951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ほ</a:t>
            </a:r>
            <a:endParaRPr kumimoji="1" lang="en-US" altLang="ja-JP" sz="3200" dirty="0"/>
          </a:p>
        </p:txBody>
      </p:sp>
      <p:sp>
        <p:nvSpPr>
          <p:cNvPr id="9" name="下矢印 8"/>
          <p:cNvSpPr/>
          <p:nvPr/>
        </p:nvSpPr>
        <p:spPr bwMode="auto">
          <a:xfrm rot="10800000">
            <a:off x="3207966" y="327688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8922" y="1675883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オー</a:t>
            </a:r>
            <a:endParaRPr kumimoji="1" lang="en-US" altLang="ja-JP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49310" y="1137039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オー</a:t>
            </a:r>
            <a:endParaRPr kumimoji="1" lang="en-US" altLang="ja-JP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9600" y="378740"/>
            <a:ext cx="408167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）なわを回す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28" name="下矢印 11">
            <a:extLst>
              <a:ext uri="{FF2B5EF4-FFF2-40B4-BE49-F238E27FC236}">
                <a16:creationId xmlns="" xmlns:a16="http://schemas.microsoft.com/office/drawing/2014/main" id="{B7B90BEC-BB9A-4513-872B-C36FBBA71F66}"/>
              </a:ext>
            </a:extLst>
          </p:cNvPr>
          <p:cNvSpPr/>
          <p:nvPr/>
        </p:nvSpPr>
        <p:spPr bwMode="auto">
          <a:xfrm>
            <a:off x="4261911" y="173890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E4A409FB-3DF4-46A7-8B5D-4DB997D2D8A7}"/>
              </a:ext>
            </a:extLst>
          </p:cNvPr>
          <p:cNvSpPr txBox="1"/>
          <p:nvPr/>
        </p:nvSpPr>
        <p:spPr>
          <a:xfrm>
            <a:off x="3278558" y="1675882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ゼロ</a:t>
            </a:r>
            <a:endParaRPr kumimoji="1" lang="en-US" altLang="ja-JP" sz="3200" dirty="0"/>
          </a:p>
        </p:txBody>
      </p:sp>
      <p:sp>
        <p:nvSpPr>
          <p:cNvPr id="30" name="下矢印 11">
            <a:extLst>
              <a:ext uri="{FF2B5EF4-FFF2-40B4-BE49-F238E27FC236}">
                <a16:creationId xmlns="" xmlns:a16="http://schemas.microsoft.com/office/drawing/2014/main" id="{2D5A395D-F33D-413E-A293-7B605809F73C}"/>
              </a:ext>
            </a:extLst>
          </p:cNvPr>
          <p:cNvSpPr/>
          <p:nvPr/>
        </p:nvSpPr>
        <p:spPr bwMode="auto">
          <a:xfrm>
            <a:off x="5354110" y="173183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1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>
            <a:off x="6376539" y="172181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="" xmlns:a16="http://schemas.microsoft.com/office/drawing/2014/main" id="{A0E955F5-D64F-4510-BBCB-C58621C22D27}"/>
              </a:ext>
            </a:extLst>
          </p:cNvPr>
          <p:cNvSpPr txBox="1"/>
          <p:nvPr/>
        </p:nvSpPr>
        <p:spPr>
          <a:xfrm>
            <a:off x="6127837" y="1154132"/>
            <a:ext cx="9333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ゼロ</a:t>
            </a:r>
            <a:endParaRPr kumimoji="1" lang="en-US" altLang="ja-JP" sz="3200" dirty="0"/>
          </a:p>
        </p:txBody>
      </p:sp>
      <p:sp>
        <p:nvSpPr>
          <p:cNvPr id="33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>
            <a:off x="9274100" y="172181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="" xmlns:a16="http://schemas.microsoft.com/office/drawing/2014/main" id="{62B89845-404E-436B-A630-1B3157D9D3C0}"/>
              </a:ext>
            </a:extLst>
          </p:cNvPr>
          <p:cNvSpPr txBox="1"/>
          <p:nvPr/>
        </p:nvSpPr>
        <p:spPr>
          <a:xfrm>
            <a:off x="8797928" y="1137039"/>
            <a:ext cx="9333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ゼロ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08459986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10101</TotalTime>
  <Words>480</Words>
  <Application>Microsoft Office PowerPoint</Application>
  <PresentationFormat>A4 210 x 297 mm</PresentationFormat>
  <Paragraphs>113</Paragraphs>
  <Slides>26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Calibri</vt:lpstr>
      <vt:lpstr>IchigoJam 1.4</vt:lpstr>
      <vt:lpstr>Tahoma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2002</cp:revision>
  <cp:lastPrinted>2020-03-03T01:29:12Z</cp:lastPrinted>
  <dcterms:created xsi:type="dcterms:W3CDTF">1601-01-01T00:00:00Z</dcterms:created>
  <dcterms:modified xsi:type="dcterms:W3CDTF">2020-03-06T07:19:19Z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