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655" r:id="rId2"/>
    <p:sldId id="646" r:id="rId3"/>
    <p:sldId id="654" r:id="rId4"/>
    <p:sldId id="676" r:id="rId5"/>
    <p:sldId id="656" r:id="rId6"/>
    <p:sldId id="647" r:id="rId7"/>
    <p:sldId id="657" r:id="rId8"/>
    <p:sldId id="648" r:id="rId9"/>
    <p:sldId id="658" r:id="rId10"/>
    <p:sldId id="649" r:id="rId11"/>
    <p:sldId id="670" r:id="rId12"/>
    <p:sldId id="671" r:id="rId13"/>
    <p:sldId id="638" r:id="rId14"/>
    <p:sldId id="650" r:id="rId15"/>
    <p:sldId id="639" r:id="rId16"/>
    <p:sldId id="651" r:id="rId17"/>
    <p:sldId id="659" r:id="rId18"/>
    <p:sldId id="652" r:id="rId19"/>
    <p:sldId id="662" r:id="rId20"/>
    <p:sldId id="663" r:id="rId21"/>
    <p:sldId id="664" r:id="rId22"/>
    <p:sldId id="665" r:id="rId23"/>
    <p:sldId id="634" r:id="rId24"/>
    <p:sldId id="643" r:id="rId25"/>
    <p:sldId id="672" r:id="rId26"/>
    <p:sldId id="675" r:id="rId27"/>
    <p:sldId id="673" r:id="rId28"/>
    <p:sldId id="674" r:id="rId29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5395DF-B99F-4994-A289-5155504B4FF6}" v="135" dt="2020-03-05T14:24:51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3653" autoAdjust="0"/>
  </p:normalViewPr>
  <p:slideViewPr>
    <p:cSldViewPr>
      <p:cViewPr varScale="1">
        <p:scale>
          <a:sx n="106" d="100"/>
          <a:sy n="106" d="100"/>
        </p:scale>
        <p:origin x="1380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BA5395DF-B99F-4994-A289-5155504B4FF6}"/>
    <pc:docChg chg="undo custSel modSld">
      <pc:chgData name="Saito Shiro" userId="b2a17ba2fd642e30" providerId="LiveId" clId="{BA5395DF-B99F-4994-A289-5155504B4FF6}" dt="2020-03-05T14:25:48.451" v="937" actId="1582"/>
      <pc:docMkLst>
        <pc:docMk/>
      </pc:docMkLst>
      <pc:sldChg chg="delSp modSp mod">
        <pc:chgData name="Saito Shiro" userId="b2a17ba2fd642e30" providerId="LiveId" clId="{BA5395DF-B99F-4994-A289-5155504B4FF6}" dt="2020-03-05T14:19:55.991" v="810" actId="1076"/>
        <pc:sldMkLst>
          <pc:docMk/>
          <pc:sldMk cId="2927130682" sldId="638"/>
        </pc:sldMkLst>
        <pc:spChg chg="mod">
          <ac:chgData name="Saito Shiro" userId="b2a17ba2fd642e30" providerId="LiveId" clId="{BA5395DF-B99F-4994-A289-5155504B4FF6}" dt="2020-03-05T14:19:55.991" v="810" actId="1076"/>
          <ac:spMkLst>
            <pc:docMk/>
            <pc:sldMk cId="2927130682" sldId="638"/>
            <ac:spMk id="2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9:50.608" v="809" actId="478"/>
          <ac:spMkLst>
            <pc:docMk/>
            <pc:sldMk cId="2927130682" sldId="638"/>
            <ac:spMk id="8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8:34.537" v="805" actId="478"/>
          <ac:spMkLst>
            <pc:docMk/>
            <pc:sldMk cId="2927130682" sldId="638"/>
            <ac:spMk id="9" creationId="{00000000-0000-0000-0000-000000000000}"/>
          </ac:spMkLst>
        </pc:spChg>
        <pc:spChg chg="del">
          <ac:chgData name="Saito Shiro" userId="b2a17ba2fd642e30" providerId="LiveId" clId="{BA5395DF-B99F-4994-A289-5155504B4FF6}" dt="2020-03-05T14:19:50.608" v="809" actId="478"/>
          <ac:spMkLst>
            <pc:docMk/>
            <pc:sldMk cId="2927130682" sldId="638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8:31.043" v="804" actId="14100"/>
          <ac:spMkLst>
            <pc:docMk/>
            <pc:sldMk cId="2927130682" sldId="638"/>
            <ac:spMk id="19" creationId="{00000000-0000-0000-0000-000000000000}"/>
          </ac:spMkLst>
        </pc:spChg>
        <pc:grpChg chg="del">
          <ac:chgData name="Saito Shiro" userId="b2a17ba2fd642e30" providerId="LiveId" clId="{BA5395DF-B99F-4994-A289-5155504B4FF6}" dt="2020-03-05T14:18:37.363" v="806" actId="478"/>
          <ac:grpSpMkLst>
            <pc:docMk/>
            <pc:sldMk cId="2927130682" sldId="638"/>
            <ac:grpSpMk id="7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3:11:50.047" v="169"/>
        <pc:sldMkLst>
          <pc:docMk/>
          <pc:sldMk cId="1108723381" sldId="646"/>
        </pc:sldMkLst>
        <pc:spChg chg="mod">
          <ac:chgData name="Saito Shiro" userId="b2a17ba2fd642e30" providerId="LiveId" clId="{BA5395DF-B99F-4994-A289-5155504B4FF6}" dt="2020-03-05T13:11:50.047" v="16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BA5395DF-B99F-4994-A289-5155504B4FF6}" dt="2020-03-05T13:10:44.904" v="50" actId="478"/>
          <ac:picMkLst>
            <pc:docMk/>
            <pc:sldMk cId="1108723381" sldId="646"/>
            <ac:picMk id="2" creationId="{00000000-0000-0000-0000-000000000000}"/>
          </ac:picMkLst>
        </pc:picChg>
        <pc:picChg chg="mod">
          <ac:chgData name="Saito Shiro" userId="b2a17ba2fd642e30" providerId="LiveId" clId="{BA5395DF-B99F-4994-A289-5155504B4FF6}" dt="2020-03-05T13:11:02.013" v="57" actId="1076"/>
          <ac:picMkLst>
            <pc:docMk/>
            <pc:sldMk cId="1108723381" sldId="646"/>
            <ac:picMk id="5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3:11:04.171" v="58" actId="1076"/>
          <ac:picMkLst>
            <pc:docMk/>
            <pc:sldMk cId="1108723381" sldId="646"/>
            <ac:picMk id="6" creationId="{A4E69CB2-3132-40F2-BBCF-C24007DC2564}"/>
          </ac:picMkLst>
        </pc:picChg>
      </pc:sldChg>
      <pc:sldChg chg="addSp delSp modSp mod">
        <pc:chgData name="Saito Shiro" userId="b2a17ba2fd642e30" providerId="LiveId" clId="{BA5395DF-B99F-4994-A289-5155504B4FF6}" dt="2020-03-05T14:07:57.267" v="627" actId="1076"/>
        <pc:sldMkLst>
          <pc:docMk/>
          <pc:sldMk cId="285977191" sldId="647"/>
        </pc:sldMkLst>
        <pc:spChg chg="mod">
          <ac:chgData name="Saito Shiro" userId="b2a17ba2fd642e30" providerId="LiveId" clId="{BA5395DF-B99F-4994-A289-5155504B4FF6}" dt="2020-03-05T13:55:40.284" v="423" actId="1035"/>
          <ac:spMkLst>
            <pc:docMk/>
            <pc:sldMk cId="285977191" sldId="647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57.267" v="627" actId="1076"/>
          <ac:spMkLst>
            <pc:docMk/>
            <pc:sldMk cId="285977191" sldId="647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57.267" v="627" actId="1076"/>
          <ac:spMkLst>
            <pc:docMk/>
            <pc:sldMk cId="285977191" sldId="647"/>
            <ac:spMk id="5" creationId="{00000000-0000-0000-0000-000000000000}"/>
          </ac:spMkLst>
        </pc:spChg>
        <pc:picChg chg="del">
          <ac:chgData name="Saito Shiro" userId="b2a17ba2fd642e30" providerId="LiveId" clId="{BA5395DF-B99F-4994-A289-5155504B4FF6}" dt="2020-03-05T13:54:33.401" v="389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BA5395DF-B99F-4994-A289-5155504B4FF6}" dt="2020-03-05T14:07:57.267" v="627" actId="1076"/>
          <ac:picMkLst>
            <pc:docMk/>
            <pc:sldMk cId="285977191" sldId="647"/>
            <ac:picMk id="7" creationId="{7EA6A0F0-61EA-4F24-ACAF-70E6AB3E25F5}"/>
          </ac:picMkLst>
        </pc:picChg>
      </pc:sldChg>
      <pc:sldChg chg="addSp delSp modSp mod">
        <pc:chgData name="Saito Shiro" userId="b2a17ba2fd642e30" providerId="LiveId" clId="{BA5395DF-B99F-4994-A289-5155504B4FF6}" dt="2020-03-05T14:07:32.139" v="621" actId="1076"/>
        <pc:sldMkLst>
          <pc:docMk/>
          <pc:sldMk cId="987084312" sldId="648"/>
        </pc:sldMkLst>
        <pc:spChg chg="mod">
          <ac:chgData name="Saito Shiro" userId="b2a17ba2fd642e30" providerId="LiveId" clId="{BA5395DF-B99F-4994-A289-5155504B4FF6}" dt="2020-03-05T14:06:38.621" v="556" actId="1076"/>
          <ac:spMkLst>
            <pc:docMk/>
            <pc:sldMk cId="987084312" sldId="648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32.139" v="621" actId="1076"/>
          <ac:spMkLst>
            <pc:docMk/>
            <pc:sldMk cId="987084312" sldId="648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7:03.635" v="562" actId="14100"/>
          <ac:spMkLst>
            <pc:docMk/>
            <pc:sldMk cId="987084312" sldId="648"/>
            <ac:spMk id="5" creationId="{00000000-0000-0000-0000-000000000000}"/>
          </ac:spMkLst>
        </pc:spChg>
        <pc:picChg chg="del">
          <ac:chgData name="Saito Shiro" userId="b2a17ba2fd642e30" providerId="LiveId" clId="{BA5395DF-B99F-4994-A289-5155504B4FF6}" dt="2020-03-05T14:06:22.659" v="551" actId="478"/>
          <ac:picMkLst>
            <pc:docMk/>
            <pc:sldMk cId="987084312" sldId="648"/>
            <ac:picMk id="6" creationId="{00000000-0000-0000-0000-000000000000}"/>
          </ac:picMkLst>
        </pc:picChg>
        <pc:picChg chg="add mod ord">
          <ac:chgData name="Saito Shiro" userId="b2a17ba2fd642e30" providerId="LiveId" clId="{BA5395DF-B99F-4994-A289-5155504B4FF6}" dt="2020-03-05T14:06:56.518" v="560" actId="167"/>
          <ac:picMkLst>
            <pc:docMk/>
            <pc:sldMk cId="987084312" sldId="648"/>
            <ac:picMk id="7" creationId="{B16F43A8-4220-4006-9A43-9D02370C3B8E}"/>
          </ac:picMkLst>
        </pc:picChg>
      </pc:sldChg>
      <pc:sldChg chg="addSp delSp modSp mod">
        <pc:chgData name="Saito Shiro" userId="b2a17ba2fd642e30" providerId="LiveId" clId="{BA5395DF-B99F-4994-A289-5155504B4FF6}" dt="2020-03-05T14:17:40.411" v="765" actId="1076"/>
        <pc:sldMkLst>
          <pc:docMk/>
          <pc:sldMk cId="3162853366" sldId="649"/>
        </pc:sldMkLst>
        <pc:spChg chg="mod">
          <ac:chgData name="Saito Shiro" userId="b2a17ba2fd642e30" providerId="LiveId" clId="{BA5395DF-B99F-4994-A289-5155504B4FF6}" dt="2020-03-05T14:15:42.592" v="713" actId="1076"/>
          <ac:spMkLst>
            <pc:docMk/>
            <pc:sldMk cId="3162853366" sldId="649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7:40.411" v="765" actId="1076"/>
          <ac:spMkLst>
            <pc:docMk/>
            <pc:sldMk cId="3162853366" sldId="649"/>
            <ac:spMk id="4" creationId="{00000000-0000-0000-0000-000000000000}"/>
          </ac:spMkLst>
        </pc:spChg>
        <pc:picChg chg="del">
          <ac:chgData name="Saito Shiro" userId="b2a17ba2fd642e30" providerId="LiveId" clId="{BA5395DF-B99F-4994-A289-5155504B4FF6}" dt="2020-03-05T14:15:44.044" v="714" actId="478"/>
          <ac:picMkLst>
            <pc:docMk/>
            <pc:sldMk cId="3162853366" sldId="649"/>
            <ac:picMk id="2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4:17:36.153" v="764" actId="1076"/>
          <ac:picMkLst>
            <pc:docMk/>
            <pc:sldMk cId="3162853366" sldId="649"/>
            <ac:picMk id="6" creationId="{D5A71738-8F5B-4752-9B48-229470FA964B}"/>
          </ac:picMkLst>
        </pc:picChg>
      </pc:sldChg>
      <pc:sldChg chg="addSp delSp modSp mod">
        <pc:chgData name="Saito Shiro" userId="b2a17ba2fd642e30" providerId="LiveId" clId="{BA5395DF-B99F-4994-A289-5155504B4FF6}" dt="2020-03-05T14:25:48.451" v="937" actId="1582"/>
        <pc:sldMkLst>
          <pc:docMk/>
          <pc:sldMk cId="3402066421" sldId="650"/>
        </pc:sldMkLst>
        <pc:spChg chg="mod">
          <ac:chgData name="Saito Shiro" userId="b2a17ba2fd642e30" providerId="LiveId" clId="{BA5395DF-B99F-4994-A289-5155504B4FF6}" dt="2020-03-05T14:21:58.595" v="811" actId="1076"/>
          <ac:spMkLst>
            <pc:docMk/>
            <pc:sldMk cId="3402066421" sldId="650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22:30.325" v="887" actId="6549"/>
          <ac:spMkLst>
            <pc:docMk/>
            <pc:sldMk cId="3402066421" sldId="650"/>
            <ac:spMk id="4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25:48.451" v="937" actId="1582"/>
          <ac:spMkLst>
            <pc:docMk/>
            <pc:sldMk cId="3402066421" sldId="650"/>
            <ac:spMk id="7" creationId="{7C750FA2-5543-43BC-A3A0-E9067F05A51A}"/>
          </ac:spMkLst>
        </pc:spChg>
        <pc:spChg chg="add mod">
          <ac:chgData name="Saito Shiro" userId="b2a17ba2fd642e30" providerId="LiveId" clId="{BA5395DF-B99F-4994-A289-5155504B4FF6}" dt="2020-03-05T14:24:44.800" v="921" actId="1036"/>
          <ac:spMkLst>
            <pc:docMk/>
            <pc:sldMk cId="3402066421" sldId="650"/>
            <ac:spMk id="8" creationId="{747108E9-709F-422A-B95B-FA628D69B906}"/>
          </ac:spMkLst>
        </pc:spChg>
        <pc:spChg chg="add del">
          <ac:chgData name="Saito Shiro" userId="b2a17ba2fd642e30" providerId="LiveId" clId="{BA5395DF-B99F-4994-A289-5155504B4FF6}" dt="2020-03-05T14:24:36.350" v="912" actId="478"/>
          <ac:spMkLst>
            <pc:docMk/>
            <pc:sldMk cId="3402066421" sldId="650"/>
            <ac:spMk id="9" creationId="{DF168204-7D84-44AE-B4AE-0EF8695207AA}"/>
          </ac:spMkLst>
        </pc:spChg>
        <pc:spChg chg="add mod">
          <ac:chgData name="Saito Shiro" userId="b2a17ba2fd642e30" providerId="LiveId" clId="{BA5395DF-B99F-4994-A289-5155504B4FF6}" dt="2020-03-05T14:25:08.443" v="936" actId="1038"/>
          <ac:spMkLst>
            <pc:docMk/>
            <pc:sldMk cId="3402066421" sldId="650"/>
            <ac:spMk id="10" creationId="{515C0F80-AFD7-4DA4-83AD-EFE03519709A}"/>
          </ac:spMkLst>
        </pc:spChg>
        <pc:picChg chg="del">
          <ac:chgData name="Saito Shiro" userId="b2a17ba2fd642e30" providerId="LiveId" clId="{BA5395DF-B99F-4994-A289-5155504B4FF6}" dt="2020-03-05T14:22:00.563" v="812" actId="478"/>
          <ac:picMkLst>
            <pc:docMk/>
            <pc:sldMk cId="3402066421" sldId="650"/>
            <ac:picMk id="5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4:22:17.136" v="818" actId="1076"/>
          <ac:picMkLst>
            <pc:docMk/>
            <pc:sldMk cId="3402066421" sldId="650"/>
            <ac:picMk id="6" creationId="{D06B0A6F-DD5B-41D4-85BC-16E295F95014}"/>
          </ac:picMkLst>
        </pc:picChg>
      </pc:sldChg>
      <pc:sldChg chg="addSp delSp modSp mod">
        <pc:chgData name="Saito Shiro" userId="b2a17ba2fd642e30" providerId="LiveId" clId="{BA5395DF-B99F-4994-A289-5155504B4FF6}" dt="2020-03-05T13:40:07.817" v="359" actId="1076"/>
        <pc:sldMkLst>
          <pc:docMk/>
          <pc:sldMk cId="1694590244" sldId="654"/>
        </pc:sldMkLst>
        <pc:picChg chg="del">
          <ac:chgData name="Saito Shiro" userId="b2a17ba2fd642e30" providerId="LiveId" clId="{BA5395DF-B99F-4994-A289-5155504B4FF6}" dt="2020-03-05T13:37:34.993" v="352" actId="478"/>
          <ac:picMkLst>
            <pc:docMk/>
            <pc:sldMk cId="1694590244" sldId="654"/>
            <ac:picMk id="2" creationId="{00000000-0000-0000-0000-000000000000}"/>
          </ac:picMkLst>
        </pc:picChg>
        <pc:picChg chg="add mod">
          <ac:chgData name="Saito Shiro" userId="b2a17ba2fd642e30" providerId="LiveId" clId="{BA5395DF-B99F-4994-A289-5155504B4FF6}" dt="2020-03-05T13:40:07.817" v="359" actId="1076"/>
          <ac:picMkLst>
            <pc:docMk/>
            <pc:sldMk cId="1694590244" sldId="654"/>
            <ac:picMk id="6" creationId="{88AC1C2A-F5C2-42B6-9E9E-0B106D1753DD}"/>
          </ac:picMkLst>
        </pc:picChg>
      </pc:sldChg>
      <pc:sldChg chg="modSp mod">
        <pc:chgData name="Saito Shiro" userId="b2a17ba2fd642e30" providerId="LiveId" clId="{BA5395DF-B99F-4994-A289-5155504B4FF6}" dt="2020-03-05T13:10:38.727" v="49" actId="6549"/>
        <pc:sldMkLst>
          <pc:docMk/>
          <pc:sldMk cId="1886344369" sldId="655"/>
        </pc:sldMkLst>
        <pc:spChg chg="mod">
          <ac:chgData name="Saito Shiro" userId="b2a17ba2fd642e30" providerId="LiveId" clId="{BA5395DF-B99F-4994-A289-5155504B4FF6}" dt="2020-03-05T13:10:38.727" v="49" actId="6549"/>
          <ac:spMkLst>
            <pc:docMk/>
            <pc:sldMk cId="1886344369" sldId="655"/>
            <ac:spMk id="4" creationId="{00000000-0000-0000-0000-000000000000}"/>
          </ac:spMkLst>
        </pc:spChg>
      </pc:sldChg>
      <pc:sldChg chg="addSp delSp modSp mod">
        <pc:chgData name="Saito Shiro" userId="b2a17ba2fd642e30" providerId="LiveId" clId="{BA5395DF-B99F-4994-A289-5155504B4FF6}" dt="2020-03-05T14:02:07.576" v="514" actId="14100"/>
        <pc:sldMkLst>
          <pc:docMk/>
          <pc:sldMk cId="1191044750" sldId="656"/>
        </pc:sldMkLst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2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41:54.906" v="388"/>
          <ac:spMkLst>
            <pc:docMk/>
            <pc:sldMk cId="1191044750" sldId="656"/>
            <ac:spMk id="3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4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5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6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58:12.861" v="436" actId="1076"/>
          <ac:spMkLst>
            <pc:docMk/>
            <pc:sldMk cId="1191044750" sldId="656"/>
            <ac:spMk id="7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8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41:49.246" v="385" actId="1076"/>
          <ac:spMkLst>
            <pc:docMk/>
            <pc:sldMk cId="1191044750" sldId="656"/>
            <ac:spMk id="9" creationId="{00000000-0000-0000-0000-000000000000}"/>
          </ac:spMkLst>
        </pc:spChg>
        <pc:spChg chg="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10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2:07.576" v="514" actId="14100"/>
          <ac:spMkLst>
            <pc:docMk/>
            <pc:sldMk cId="1191044750" sldId="656"/>
            <ac:spMk id="11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3:18:42.340" v="345" actId="478"/>
          <ac:spMkLst>
            <pc:docMk/>
            <pc:sldMk cId="1191044750" sldId="656"/>
            <ac:spMk id="12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3:18:46.008" v="346" actId="478"/>
          <ac:spMkLst>
            <pc:docMk/>
            <pc:sldMk cId="1191044750" sldId="656"/>
            <ac:spMk id="13" creationId="{00000000-0000-0000-0000-000000000000}"/>
          </ac:spMkLst>
        </pc:spChg>
        <pc:spChg chg="add mod ord">
          <ac:chgData name="Saito Shiro" userId="b2a17ba2fd642e30" providerId="LiveId" clId="{BA5395DF-B99F-4994-A289-5155504B4FF6}" dt="2020-03-05T13:57:52.793" v="434" actId="14100"/>
          <ac:spMkLst>
            <pc:docMk/>
            <pc:sldMk cId="1191044750" sldId="656"/>
            <ac:spMk id="19" creationId="{9F541BF1-61E1-475C-AF12-8C2C51EC429C}"/>
          </ac:spMkLst>
        </pc:spChg>
        <pc:spChg chg="add mod">
          <ac:chgData name="Saito Shiro" userId="b2a17ba2fd642e30" providerId="LiveId" clId="{BA5395DF-B99F-4994-A289-5155504B4FF6}" dt="2020-03-05T13:41:43.751" v="384" actId="1076"/>
          <ac:spMkLst>
            <pc:docMk/>
            <pc:sldMk cId="1191044750" sldId="656"/>
            <ac:spMk id="20" creationId="{93162BED-D8A8-4B63-8822-4FB6D402FF68}"/>
          </ac:spMkLst>
        </pc:spChg>
        <pc:spChg chg="add mod">
          <ac:chgData name="Saito Shiro" userId="b2a17ba2fd642e30" providerId="LiveId" clId="{BA5395DF-B99F-4994-A289-5155504B4FF6}" dt="2020-03-05T13:19:27.899" v="351" actId="1076"/>
          <ac:spMkLst>
            <pc:docMk/>
            <pc:sldMk cId="1191044750" sldId="656"/>
            <ac:spMk id="21" creationId="{F039F341-B4E8-40B8-A924-2188225DFFC0}"/>
          </ac:spMkLst>
        </pc:spChg>
        <pc:spChg chg="add del mod">
          <ac:chgData name="Saito Shiro" userId="b2a17ba2fd642e30" providerId="LiveId" clId="{BA5395DF-B99F-4994-A289-5155504B4FF6}" dt="2020-03-05T13:17:35.698" v="331" actId="478"/>
          <ac:spMkLst>
            <pc:docMk/>
            <pc:sldMk cId="1191044750" sldId="656"/>
            <ac:spMk id="22" creationId="{B2929603-7378-4929-A147-42C3EDBBFA8E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3" creationId="{DF536CB9-5B89-42D3-8390-3F2BD38B7DE6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4" creationId="{AF25519C-02D0-412C-A873-A4D7DD4BD52E}"/>
          </ac:spMkLst>
        </pc:spChg>
        <pc:spChg chg="add mod">
          <ac:chgData name="Saito Shiro" userId="b2a17ba2fd642e30" providerId="LiveId" clId="{BA5395DF-B99F-4994-A289-5155504B4FF6}" dt="2020-03-05T13:58:04.801" v="435" actId="1076"/>
          <ac:spMkLst>
            <pc:docMk/>
            <pc:sldMk cId="1191044750" sldId="656"/>
            <ac:spMk id="25" creationId="{240849F8-36EC-4C2E-9CC5-F9F1B248825E}"/>
          </ac:spMkLst>
        </pc:spChg>
        <pc:grpChg chg="del">
          <ac:chgData name="Saito Shiro" userId="b2a17ba2fd642e30" providerId="LiveId" clId="{BA5395DF-B99F-4994-A289-5155504B4FF6}" dt="2020-03-05T13:12:48.473" v="185" actId="478"/>
          <ac:grpSpMkLst>
            <pc:docMk/>
            <pc:sldMk cId="1191044750" sldId="656"/>
            <ac:grpSpMk id="15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4:03:44.354" v="548" actId="1035"/>
        <pc:sldMkLst>
          <pc:docMk/>
          <pc:sldMk cId="1013709948" sldId="657"/>
        </pc:sldMkLst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1" creationId="{58EE8E09-5265-471C-8D5F-68D6177A985E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3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4" creationId="{10123754-BBF1-41FA-A8AD-BD5C5A3B2A90}"/>
          </ac:spMkLst>
        </pc:spChg>
        <pc:spChg chg="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5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6" creationId="{2C2D46D0-C466-4921-9B75-671738000F68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7" creationId="{4EE8E919-C0DC-442F-8C3E-4FEBC2E932D2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8" creationId="{028D09CD-73F2-43E6-94FE-C0588D01C368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19" creationId="{EA4DD64F-20D8-4904-BB38-FB195F7194E2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0" creationId="{CBA828D3-31B5-4506-9C8D-C0F3364CBF2F}"/>
          </ac:spMkLst>
        </pc:spChg>
        <pc:spChg chg="add mod">
          <ac:chgData name="Saito Shiro" userId="b2a17ba2fd642e30" providerId="LiveId" clId="{BA5395DF-B99F-4994-A289-5155504B4FF6}" dt="2020-03-05T14:03:44.354" v="548" actId="1035"/>
          <ac:spMkLst>
            <pc:docMk/>
            <pc:sldMk cId="1013709948" sldId="657"/>
            <ac:spMk id="21" creationId="{4BFE1DF4-82B7-4F0A-8772-A9C481B11F02}"/>
          </ac:spMkLst>
        </pc:spChg>
        <pc:grpChg chg="del">
          <ac:chgData name="Saito Shiro" userId="b2a17ba2fd642e30" providerId="LiveId" clId="{BA5395DF-B99F-4994-A289-5155504B4FF6}" dt="2020-03-05T13:59:11.965" v="473" actId="478"/>
          <ac:grpSpMkLst>
            <pc:docMk/>
            <pc:sldMk cId="1013709948" sldId="657"/>
            <ac:grpSpMk id="7" creationId="{00000000-0000-0000-0000-000000000000}"/>
          </ac:grpSpMkLst>
        </pc:grpChg>
      </pc:sldChg>
      <pc:sldChg chg="addSp delSp modSp mod">
        <pc:chgData name="Saito Shiro" userId="b2a17ba2fd642e30" providerId="LiveId" clId="{BA5395DF-B99F-4994-A289-5155504B4FF6}" dt="2020-03-05T14:13:38.908" v="712" actId="478"/>
        <pc:sldMkLst>
          <pc:docMk/>
          <pc:sldMk cId="4084599863" sldId="658"/>
        </pc:sldMkLst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3:32.807" v="710" actId="1076"/>
          <ac:spMkLst>
            <pc:docMk/>
            <pc:sldMk cId="4084599863" sldId="658"/>
            <ac:spMk id="7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8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9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0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5.827" v="711" actId="478"/>
          <ac:spMkLst>
            <pc:docMk/>
            <pc:sldMk cId="4084599863" sldId="658"/>
            <ac:spMk id="11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2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15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6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7" creationId="{00000000-0000-0000-0000-000000000000}"/>
          </ac:spMkLst>
        </pc:spChg>
        <pc:spChg chg="del mod">
          <ac:chgData name="Saito Shiro" userId="b2a17ba2fd642e30" providerId="LiveId" clId="{BA5395DF-B99F-4994-A289-5155504B4FF6}" dt="2020-03-05T14:13:38.908" v="712" actId="478"/>
          <ac:spMkLst>
            <pc:docMk/>
            <pc:sldMk cId="4084599863" sldId="658"/>
            <ac:spMk id="18" creationId="{00000000-0000-0000-0000-000000000000}"/>
          </ac:spMkLst>
        </pc:spChg>
        <pc:spChg chg="mod">
          <ac:chgData name="Saito Shiro" userId="b2a17ba2fd642e30" providerId="LiveId" clId="{BA5395DF-B99F-4994-A289-5155504B4FF6}" dt="2020-03-05T14:12:41.447" v="707" actId="1076"/>
          <ac:spMkLst>
            <pc:docMk/>
            <pc:sldMk cId="4084599863" sldId="658"/>
            <ac:spMk id="19" creationId="{00000000-0000-0000-0000-000000000000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8" creationId="{B7B90BEC-BB9A-4513-872B-C36FBBA71F66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29" creationId="{E4A409FB-3DF4-46A7-8B5D-4DB997D2D8A7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0" creationId="{2D5A395D-F33D-413E-A293-7B605809F73C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1" creationId="{DA125608-7247-441C-9BA7-C852FF16016A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2" creationId="{A0E955F5-D64F-4510-BBCB-C58621C22D27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3" creationId="{9BFA84F8-9274-4018-A112-41C5D0EE3CD4}"/>
          </ac:spMkLst>
        </pc:spChg>
        <pc:spChg chg="add mod">
          <ac:chgData name="Saito Shiro" userId="b2a17ba2fd642e30" providerId="LiveId" clId="{BA5395DF-B99F-4994-A289-5155504B4FF6}" dt="2020-03-05T14:12:34.929" v="706" actId="1076"/>
          <ac:spMkLst>
            <pc:docMk/>
            <pc:sldMk cId="4084599863" sldId="658"/>
            <ac:spMk id="34" creationId="{62B89845-404E-436B-A630-1B3157D9D3C0}"/>
          </ac:spMkLst>
        </pc:spChg>
        <pc:grpChg chg="del">
          <ac:chgData name="Saito Shiro" userId="b2a17ba2fd642e30" providerId="LiveId" clId="{BA5395DF-B99F-4994-A289-5155504B4FF6}" dt="2020-03-05T14:08:44.172" v="657" actId="478"/>
          <ac:grpSpMkLst>
            <pc:docMk/>
            <pc:sldMk cId="4084599863" sldId="658"/>
            <ac:grpSpMk id="20" creationId="{00000000-0000-0000-0000-000000000000}"/>
          </ac:grpSpMkLst>
        </pc:grpChg>
        <pc:grpChg chg="del">
          <ac:chgData name="Saito Shiro" userId="b2a17ba2fd642e30" providerId="LiveId" clId="{BA5395DF-B99F-4994-A289-5155504B4FF6}" dt="2020-03-05T14:08:47.804" v="658" actId="478"/>
          <ac:grpSpMkLst>
            <pc:docMk/>
            <pc:sldMk cId="4084599863" sldId="658"/>
            <ac:grpSpMk id="24" creationId="{00000000-0000-0000-0000-000000000000}"/>
          </ac:grpSpMkLst>
        </pc:grpChg>
      </pc:sldChg>
    </pc:docChg>
  </pc:docChgLst>
  <pc:docChgLst>
    <pc:chgData name="Saito Shiro" userId="b2a17ba2fd642e30" providerId="LiveId" clId="{3C20B79A-1C8F-4493-98E9-2D61CC48EE39}"/>
    <pc:docChg chg="addSld delSld modSld">
      <pc:chgData name="Saito Shiro" userId="b2a17ba2fd642e30" providerId="LiveId" clId="{3C20B79A-1C8F-4493-98E9-2D61CC48EE39}" dt="2020-03-03T12:28:00.555" v="11" actId="47"/>
      <pc:docMkLst>
        <pc:docMk/>
      </pc:docMkLst>
      <pc:sldChg chg="del">
        <pc:chgData name="Saito Shiro" userId="b2a17ba2fd642e30" providerId="LiveId" clId="{3C20B79A-1C8F-4493-98E9-2D61CC48EE39}" dt="2020-03-03T12:25:22.363" v="1" actId="47"/>
        <pc:sldMkLst>
          <pc:docMk/>
          <pc:sldMk cId="3755346429" sldId="633"/>
        </pc:sldMkLst>
      </pc:sldChg>
      <pc:sldChg chg="del">
        <pc:chgData name="Saito Shiro" userId="b2a17ba2fd642e30" providerId="LiveId" clId="{3C20B79A-1C8F-4493-98E9-2D61CC48EE39}" dt="2020-03-03T12:25:47.963" v="3" actId="47"/>
        <pc:sldMkLst>
          <pc:docMk/>
          <pc:sldMk cId="46501131" sldId="635"/>
        </pc:sldMkLst>
      </pc:sldChg>
      <pc:sldChg chg="del">
        <pc:chgData name="Saito Shiro" userId="b2a17ba2fd642e30" providerId="LiveId" clId="{3C20B79A-1C8F-4493-98E9-2D61CC48EE39}" dt="2020-03-03T12:26:14.335" v="5" actId="47"/>
        <pc:sldMkLst>
          <pc:docMk/>
          <pc:sldMk cId="1276075072" sldId="636"/>
        </pc:sldMkLst>
      </pc:sldChg>
      <pc:sldChg chg="del">
        <pc:chgData name="Saito Shiro" userId="b2a17ba2fd642e30" providerId="LiveId" clId="{3C20B79A-1C8F-4493-98E9-2D61CC48EE39}" dt="2020-03-03T12:26:37.455" v="7" actId="47"/>
        <pc:sldMkLst>
          <pc:docMk/>
          <pc:sldMk cId="3617240978" sldId="637"/>
        </pc:sldMkLst>
      </pc:sldChg>
      <pc:sldChg chg="del">
        <pc:chgData name="Saito Shiro" userId="b2a17ba2fd642e30" providerId="LiveId" clId="{3C20B79A-1C8F-4493-98E9-2D61CC48EE39}" dt="2020-03-03T12:27:15.581" v="9" actId="47"/>
        <pc:sldMkLst>
          <pc:docMk/>
          <pc:sldMk cId="258914408" sldId="640"/>
        </pc:sldMkLst>
      </pc:sldChg>
      <pc:sldChg chg="del">
        <pc:chgData name="Saito Shiro" userId="b2a17ba2fd642e30" providerId="LiveId" clId="{3C20B79A-1C8F-4493-98E9-2D61CC48EE39}" dt="2020-03-03T12:28:00.555" v="11" actId="47"/>
        <pc:sldMkLst>
          <pc:docMk/>
          <pc:sldMk cId="2699526981" sldId="641"/>
        </pc:sldMkLst>
      </pc:sldChg>
      <pc:sldChg chg="add">
        <pc:chgData name="Saito Shiro" userId="b2a17ba2fd642e30" providerId="LiveId" clId="{3C20B79A-1C8F-4493-98E9-2D61CC48EE39}" dt="2020-03-03T12:25:19.802" v="0"/>
        <pc:sldMkLst>
          <pc:docMk/>
          <pc:sldMk cId="1886344369" sldId="655"/>
        </pc:sldMkLst>
      </pc:sldChg>
      <pc:sldChg chg="add">
        <pc:chgData name="Saito Shiro" userId="b2a17ba2fd642e30" providerId="LiveId" clId="{3C20B79A-1C8F-4493-98E9-2D61CC48EE39}" dt="2020-03-03T12:25:43.676" v="2"/>
        <pc:sldMkLst>
          <pc:docMk/>
          <pc:sldMk cId="1191044750" sldId="656"/>
        </pc:sldMkLst>
      </pc:sldChg>
      <pc:sldChg chg="add">
        <pc:chgData name="Saito Shiro" userId="b2a17ba2fd642e30" providerId="LiveId" clId="{3C20B79A-1C8F-4493-98E9-2D61CC48EE39}" dt="2020-03-03T12:26:10.851" v="4"/>
        <pc:sldMkLst>
          <pc:docMk/>
          <pc:sldMk cId="1013709948" sldId="657"/>
        </pc:sldMkLst>
      </pc:sldChg>
      <pc:sldChg chg="add">
        <pc:chgData name="Saito Shiro" userId="b2a17ba2fd642e30" providerId="LiveId" clId="{3C20B79A-1C8F-4493-98E9-2D61CC48EE39}" dt="2020-03-03T12:26:34.329" v="6"/>
        <pc:sldMkLst>
          <pc:docMk/>
          <pc:sldMk cId="4084599863" sldId="658"/>
        </pc:sldMkLst>
      </pc:sldChg>
      <pc:sldChg chg="add">
        <pc:chgData name="Saito Shiro" userId="b2a17ba2fd642e30" providerId="LiveId" clId="{3C20B79A-1C8F-4493-98E9-2D61CC48EE39}" dt="2020-03-03T12:27:12.759" v="8"/>
        <pc:sldMkLst>
          <pc:docMk/>
          <pc:sldMk cId="3122587890" sldId="659"/>
        </pc:sldMkLst>
      </pc:sldChg>
      <pc:sldChg chg="add">
        <pc:chgData name="Saito Shiro" userId="b2a17ba2fd642e30" providerId="LiveId" clId="{3C20B79A-1C8F-4493-98E9-2D61CC48EE39}" dt="2020-03-03T12:27:51.264" v="10"/>
        <pc:sldMkLst>
          <pc:docMk/>
          <pc:sldMk cId="1536445581" sldId="6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7" y="9165847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4" tIns="47682" rIns="95364" bIns="476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3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4" y="3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2020/3/15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4" tIns="47682" rIns="95364" bIns="476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3"/>
            <a:ext cx="5683250" cy="4607144"/>
          </a:xfrm>
          <a:prstGeom prst="rect">
            <a:avLst/>
          </a:prstGeom>
        </p:spPr>
        <p:txBody>
          <a:bodyPr vert="horz" lIns="95364" tIns="47682" rIns="95364" bIns="476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4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4" y="9720834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3525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23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24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07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33600" y="2438400"/>
            <a:ext cx="5943600" cy="1938992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 smtClean="0">
                <a:solidFill>
                  <a:srgbClr val="3366FF"/>
                </a:solidFill>
              </a:rPr>
              <a:t>ジャンプゲームを</a:t>
            </a:r>
            <a:endParaRPr lang="en-US" altLang="ja-JP" sz="6000" dirty="0">
              <a:solidFill>
                <a:srgbClr val="3366FF"/>
              </a:solidFill>
            </a:endParaRPr>
          </a:p>
          <a:p>
            <a:pPr algn="ctr"/>
            <a:r>
              <a:rPr lang="ja-JP" altLang="en-US" sz="6000" dirty="0">
                <a:solidFill>
                  <a:srgbClr val="3366FF"/>
                </a:solidFill>
              </a:rPr>
              <a:t>作ろう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030325" y="632460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（英語）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863443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13235" y="6192919"/>
            <a:ext cx="3236784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800" dirty="0" smtClean="0"/>
              <a:t>じめんがよこにうごく</a:t>
            </a:r>
            <a:endParaRPr lang="ja-JP" altLang="en-US" sz="28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796" y="1219200"/>
            <a:ext cx="6263204" cy="4800266"/>
          </a:xfrm>
          <a:prstGeom prst="rect">
            <a:avLst/>
          </a:prstGeom>
        </p:spPr>
      </p:pic>
      <p:sp>
        <p:nvSpPr>
          <p:cNvPr id="7" name="下矢印 11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 rot="5400000">
            <a:off x="4564842" y="4402219"/>
            <a:ext cx="457200" cy="31242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58000" y="6172200"/>
            <a:ext cx="2840842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altLang="ja-JP" sz="2800" dirty="0" smtClean="0"/>
              <a:t>ESC</a:t>
            </a:r>
            <a:r>
              <a:rPr lang="ja-JP" altLang="en-US" sz="2800" dirty="0" smtClean="0"/>
              <a:t>キーでとまる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62853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2590800" y="3276600"/>
            <a:ext cx="45720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WAIT </a:t>
            </a:r>
            <a:r>
              <a:rPr kumimoji="0" lang="es-E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62000" y="609600"/>
            <a:ext cx="59436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）うごきをおそくする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911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6220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18520" y="6192919"/>
            <a:ext cx="2937022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うごきがおそくなる</a:t>
            </a:r>
            <a:endParaRPr lang="ja-JP" altLang="en-US" sz="28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796" y="1219200"/>
            <a:ext cx="6263204" cy="4800266"/>
          </a:xfrm>
          <a:prstGeom prst="rect">
            <a:avLst/>
          </a:prstGeom>
        </p:spPr>
      </p:pic>
      <p:sp>
        <p:nvSpPr>
          <p:cNvPr id="7" name="下矢印 11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 rot="5400000">
            <a:off x="4564842" y="4402219"/>
            <a:ext cx="457200" cy="31242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6168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905000" y="3352800"/>
            <a:ext cx="59436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s-E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LC X,Y:?" "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62000" y="609600"/>
            <a:ext cx="59436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5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）じぶんのあとをけす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4" name="下矢印 11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>
            <a:off x="6781800" y="26670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62B89845-404E-436B-A630-1B3157D9D3C0}"/>
              </a:ext>
            </a:extLst>
          </p:cNvPr>
          <p:cNvSpPr txBox="1"/>
          <p:nvPr/>
        </p:nvSpPr>
        <p:spPr>
          <a:xfrm>
            <a:off x="6047582" y="2105613"/>
            <a:ext cx="19256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スペース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927130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457450" y="4572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53333" y="6006643"/>
            <a:ext cx="4599336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じぶんのあと</a:t>
            </a:r>
            <a:r>
              <a:rPr lang="ja-JP" altLang="en-US" sz="2800" dirty="0"/>
              <a:t>が</a:t>
            </a:r>
            <a:r>
              <a:rPr lang="ja-JP" altLang="en-US" sz="2800" dirty="0" smtClean="0"/>
              <a:t>のこらなくなる</a:t>
            </a:r>
            <a:endParaRPr lang="ja-JP" altLang="en-US" sz="2800" dirty="0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xmlns="" id="{7C750FA2-5543-43BC-A3A0-E9067F05A51A}"/>
              </a:ext>
            </a:extLst>
          </p:cNvPr>
          <p:cNvSpPr/>
          <p:nvPr/>
        </p:nvSpPr>
        <p:spPr bwMode="auto">
          <a:xfrm>
            <a:off x="2971800" y="1600200"/>
            <a:ext cx="3657600" cy="3657600"/>
          </a:xfrm>
          <a:prstGeom prst="ellipse">
            <a:avLst/>
          </a:prstGeom>
          <a:noFill/>
          <a:ln w="127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二等辺三角形 7">
            <a:extLst>
              <a:ext uri="{FF2B5EF4-FFF2-40B4-BE49-F238E27FC236}">
                <a16:creationId xmlns:a16="http://schemas.microsoft.com/office/drawing/2014/main" xmlns="" id="{747108E9-709F-422A-B95B-FA628D69B906}"/>
              </a:ext>
            </a:extLst>
          </p:cNvPr>
          <p:cNvSpPr/>
          <p:nvPr/>
        </p:nvSpPr>
        <p:spPr bwMode="auto">
          <a:xfrm rot="15779187">
            <a:off x="4891832" y="5056872"/>
            <a:ext cx="298274" cy="381000"/>
          </a:xfrm>
          <a:prstGeom prst="triangl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xmlns="" id="{515C0F80-AFD7-4DA4-83AD-EFE03519709A}"/>
              </a:ext>
            </a:extLst>
          </p:cNvPr>
          <p:cNvSpPr/>
          <p:nvPr/>
        </p:nvSpPr>
        <p:spPr bwMode="auto">
          <a:xfrm rot="5400000">
            <a:off x="4620203" y="1417515"/>
            <a:ext cx="298274" cy="381000"/>
          </a:xfrm>
          <a:prstGeom prst="triangl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886" y="1198151"/>
            <a:ext cx="6070165" cy="4652316"/>
          </a:xfrm>
          <a:prstGeom prst="rect">
            <a:avLst/>
          </a:prstGeom>
        </p:spPr>
      </p:pic>
      <p:sp>
        <p:nvSpPr>
          <p:cNvPr id="9" name="下矢印 11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 rot="5400000">
            <a:off x="4731240" y="4215943"/>
            <a:ext cx="457200" cy="31242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066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638300" y="5715000"/>
            <a:ext cx="6019801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Y=Y+V:V=V+J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3400" y="457200"/>
            <a:ext cx="68580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6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）じぶんをジャンプさせる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152400" y="2905947"/>
            <a:ext cx="9601199" cy="1143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IF BTN(32) &amp;&amp; J=0 J=1:V=-3</a:t>
            </a:r>
          </a:p>
        </p:txBody>
      </p:sp>
      <p:sp>
        <p:nvSpPr>
          <p:cNvPr id="10" name="下矢印 11">
            <a:extLst>
              <a:ext uri="{FF2B5EF4-FFF2-40B4-BE49-F238E27FC236}">
                <a16:creationId xmlns:a16="http://schemas.microsoft.com/office/drawing/2014/main" xmlns="" id="{DA125608-7247-441C-9BA7-C852FF16016A}"/>
              </a:ext>
            </a:extLst>
          </p:cNvPr>
          <p:cNvSpPr/>
          <p:nvPr/>
        </p:nvSpPr>
        <p:spPr bwMode="auto">
          <a:xfrm>
            <a:off x="5791200" y="2220147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A0E955F5-D64F-4510-BBCB-C58621C22D27}"/>
              </a:ext>
            </a:extLst>
          </p:cNvPr>
          <p:cNvSpPr txBox="1"/>
          <p:nvPr/>
        </p:nvSpPr>
        <p:spPr>
          <a:xfrm>
            <a:off x="5476914" y="1524000"/>
            <a:ext cx="200017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Shift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7</a:t>
            </a:r>
            <a:endParaRPr kumimoji="1" lang="en-US" altLang="ja-JP" sz="3200" dirty="0"/>
          </a:p>
        </p:txBody>
      </p:sp>
      <p:sp>
        <p:nvSpPr>
          <p:cNvPr id="12" name="下矢印 11">
            <a:extLst>
              <a:ext uri="{FF2B5EF4-FFF2-40B4-BE49-F238E27FC236}">
                <a16:creationId xmlns:a16="http://schemas.microsoft.com/office/drawing/2014/main" xmlns="" id="{DA125608-7247-441C-9BA7-C852FF16016A}"/>
              </a:ext>
            </a:extLst>
          </p:cNvPr>
          <p:cNvSpPr/>
          <p:nvPr/>
        </p:nvSpPr>
        <p:spPr bwMode="auto">
          <a:xfrm>
            <a:off x="6248400" y="2220147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下矢印 11">
            <a:extLst>
              <a:ext uri="{FF2B5EF4-FFF2-40B4-BE49-F238E27FC236}">
                <a16:creationId xmlns:a16="http://schemas.microsoft.com/office/drawing/2014/main" xmlns="" id="{DA125608-7247-441C-9BA7-C852FF16016A}"/>
              </a:ext>
            </a:extLst>
          </p:cNvPr>
          <p:cNvSpPr/>
          <p:nvPr/>
        </p:nvSpPr>
        <p:spPr bwMode="auto">
          <a:xfrm>
            <a:off x="4114800" y="50292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xmlns="" id="{A0E955F5-D64F-4510-BBCB-C58621C22D27}"/>
              </a:ext>
            </a:extLst>
          </p:cNvPr>
          <p:cNvSpPr txBox="1"/>
          <p:nvPr/>
        </p:nvSpPr>
        <p:spPr>
          <a:xfrm>
            <a:off x="4624056" y="4466332"/>
            <a:ext cx="3797985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Shift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=</a:t>
            </a:r>
          </a:p>
          <a:p>
            <a:r>
              <a:rPr kumimoji="1" lang="en-US" altLang="ja-JP" sz="3200" dirty="0" err="1" smtClean="0"/>
              <a:t>BackSpace</a:t>
            </a:r>
            <a:r>
              <a:rPr kumimoji="1" lang="ja-JP" altLang="en-US" sz="3200" dirty="0" smtClean="0"/>
              <a:t>のとなり</a:t>
            </a:r>
            <a:endParaRPr kumimoji="1" lang="en-US" altLang="ja-JP" sz="3200" dirty="0"/>
          </a:p>
        </p:txBody>
      </p:sp>
      <p:sp>
        <p:nvSpPr>
          <p:cNvPr id="18" name="下矢印 11">
            <a:extLst>
              <a:ext uri="{FF2B5EF4-FFF2-40B4-BE49-F238E27FC236}">
                <a16:creationId xmlns:a16="http://schemas.microsoft.com/office/drawing/2014/main" xmlns="" id="{DA125608-7247-441C-9BA7-C852FF16016A}"/>
              </a:ext>
            </a:extLst>
          </p:cNvPr>
          <p:cNvSpPr/>
          <p:nvPr/>
        </p:nvSpPr>
        <p:spPr bwMode="auto">
          <a:xfrm rot="10800000">
            <a:off x="1828800" y="4196425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A0E955F5-D64F-4510-BBCB-C58621C22D27}"/>
              </a:ext>
            </a:extLst>
          </p:cNvPr>
          <p:cNvSpPr txBox="1"/>
          <p:nvPr/>
        </p:nvSpPr>
        <p:spPr>
          <a:xfrm>
            <a:off x="1064859" y="4787325"/>
            <a:ext cx="1981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0</a:t>
            </a:r>
            <a:r>
              <a:rPr kumimoji="1" lang="ja-JP" altLang="en-US" sz="3200" dirty="0" smtClean="0"/>
              <a:t>のとなり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247676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113024"/>
            <a:ext cx="6057639" cy="464271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62200" y="381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50181" y="5755740"/>
            <a:ext cx="6641562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スペースキーをおす</a:t>
            </a:r>
            <a:r>
              <a:rPr lang="ja-JP" altLang="en-US" sz="2800" dirty="0" smtClean="0"/>
              <a:t>と、じぶんがジャンプ</a:t>
            </a:r>
            <a:endParaRPr lang="en-US" altLang="ja-JP" sz="2800" dirty="0"/>
          </a:p>
          <a:p>
            <a:pPr algn="ctr"/>
            <a:r>
              <a:rPr lang="ja-JP" altLang="en-US" sz="2800" dirty="0" smtClean="0"/>
              <a:t>ただし、</a:t>
            </a:r>
            <a:r>
              <a:rPr lang="ja-JP" altLang="en-US" sz="2800" dirty="0" err="1" smtClean="0"/>
              <a:t>ちゃ</a:t>
            </a:r>
            <a:r>
              <a:rPr lang="ja-JP" altLang="en-US" sz="2800" dirty="0" smtClean="0"/>
              <a:t>くちせずに、そのままおちていく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18532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65772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7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）じぶんを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ちゃ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くちさせる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457200" y="2895600"/>
            <a:ext cx="8991600" cy="838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IF Y=21 V=0:J=0</a:t>
            </a:r>
          </a:p>
        </p:txBody>
      </p:sp>
    </p:spTree>
    <p:extLst>
      <p:ext uri="{BB962C8B-B14F-4D97-AF65-F5344CB8AC3E}">
        <p14:creationId xmlns:p14="http://schemas.microsoft.com/office/powerpoint/2010/main" val="3122587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559140" y="6096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0789" y="6019800"/>
            <a:ext cx="90678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800" dirty="0" smtClean="0"/>
              <a:t>スペースキーをおすと、じぶんがジャンプして、</a:t>
            </a:r>
            <a:r>
              <a:rPr lang="ja-JP" altLang="en-US" sz="2800" dirty="0" err="1" smtClean="0"/>
              <a:t>ちゃ</a:t>
            </a:r>
            <a:r>
              <a:rPr lang="ja-JP" altLang="en-US" sz="2800" dirty="0" smtClean="0"/>
              <a:t>くちする</a:t>
            </a:r>
            <a:endParaRPr lang="ja-JP" altLang="en-US" sz="28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706" y="1338045"/>
            <a:ext cx="5993965" cy="459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445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86346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8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あ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なにおちるとゲームオーバー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521390" y="3200400"/>
            <a:ext cx="9003610" cy="1143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IF J || SCR(X,22) GOTO @LOOP</a:t>
            </a:r>
          </a:p>
        </p:txBody>
      </p:sp>
      <p:sp>
        <p:nvSpPr>
          <p:cNvPr id="5" name="下矢印 11">
            <a:extLst>
              <a:ext uri="{FF2B5EF4-FFF2-40B4-BE49-F238E27FC236}">
                <a16:creationId xmlns:a16="http://schemas.microsoft.com/office/drawing/2014/main" xmlns="" id="{DA125608-7247-441C-9BA7-C852FF16016A}"/>
              </a:ext>
            </a:extLst>
          </p:cNvPr>
          <p:cNvSpPr/>
          <p:nvPr/>
        </p:nvSpPr>
        <p:spPr bwMode="auto">
          <a:xfrm>
            <a:off x="4191000" y="25146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A0E955F5-D64F-4510-BBCB-C58621C22D27}"/>
              </a:ext>
            </a:extLst>
          </p:cNvPr>
          <p:cNvSpPr txBox="1"/>
          <p:nvPr/>
        </p:nvSpPr>
        <p:spPr>
          <a:xfrm>
            <a:off x="5128034" y="1804120"/>
            <a:ext cx="2000172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Shift</a:t>
            </a:r>
            <a:r>
              <a:rPr lang="ja-JP" altLang="en-US" sz="3200" dirty="0" smtClean="0"/>
              <a:t>＋＼</a:t>
            </a:r>
            <a:endParaRPr lang="en-US" altLang="ja-JP" sz="3200" dirty="0" smtClean="0"/>
          </a:p>
          <a:p>
            <a:r>
              <a:rPr kumimoji="1" lang="en-US" altLang="ja-JP" sz="3200" dirty="0" smtClean="0"/>
              <a:t>Enter</a:t>
            </a:r>
            <a:r>
              <a:rPr kumimoji="1" lang="ja-JP" altLang="en-US" sz="3200" dirty="0" smtClean="0"/>
              <a:t>の上</a:t>
            </a:r>
            <a:endParaRPr kumimoji="1" lang="en-US" altLang="ja-JP" sz="3200" dirty="0"/>
          </a:p>
        </p:txBody>
      </p:sp>
      <p:sp>
        <p:nvSpPr>
          <p:cNvPr id="7" name="下矢印 6">
            <a:extLst>
              <a:ext uri="{FF2B5EF4-FFF2-40B4-BE49-F238E27FC236}">
                <a16:creationId xmlns:a16="http://schemas.microsoft.com/office/drawing/2014/main" xmlns="" id="{DA125608-7247-441C-9BA7-C852FF16016A}"/>
              </a:ext>
            </a:extLst>
          </p:cNvPr>
          <p:cNvSpPr/>
          <p:nvPr/>
        </p:nvSpPr>
        <p:spPr bwMode="auto">
          <a:xfrm>
            <a:off x="4648200" y="25146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2"/>
          <p:cNvSpPr txBox="1">
            <a:spLocks noChangeArrowheads="1"/>
          </p:cNvSpPr>
          <p:nvPr/>
        </p:nvSpPr>
        <p:spPr bwMode="auto">
          <a:xfrm>
            <a:off x="521390" y="4953000"/>
            <a:ext cx="6717610" cy="838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BEEP 30,30</a:t>
            </a:r>
            <a:endParaRPr kumimoji="0" lang="en-US" altLang="ja-JP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62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8938" y="5257800"/>
            <a:ext cx="8448146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スペースキーでジャンプ</a:t>
            </a:r>
            <a:r>
              <a:rPr lang="ja-JP" altLang="en-US" sz="2800" dirty="0" smtClean="0"/>
              <a:t>して、</a:t>
            </a:r>
            <a:r>
              <a:rPr lang="ja-JP" altLang="en-US" sz="2800" dirty="0" err="1" smtClean="0"/>
              <a:t>じめんのあなを</a:t>
            </a:r>
            <a:r>
              <a:rPr lang="ja-JP" altLang="en-US" sz="2800" dirty="0" smtClean="0"/>
              <a:t>とびこえる</a:t>
            </a:r>
            <a:endParaRPr lang="en-US" altLang="ja-JP" sz="2800" dirty="0"/>
          </a:p>
          <a:p>
            <a:pPr algn="ctr"/>
            <a:r>
              <a:rPr lang="en-US" altLang="ja-JP" sz="2800" dirty="0" err="1"/>
              <a:t>IchigoJam</a:t>
            </a:r>
            <a:r>
              <a:rPr lang="ja-JP" altLang="en-US" sz="2800" dirty="0"/>
              <a:t>のゲームプログラムです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710562"/>
            <a:ext cx="4419600" cy="260427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864" y="1295400"/>
            <a:ext cx="447402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596" y="1371600"/>
            <a:ext cx="6076604" cy="4657251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559140" y="6096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51069" y="6019800"/>
            <a:ext cx="6407239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800" dirty="0" err="1" smtClean="0"/>
              <a:t>じめんのあ</a:t>
            </a:r>
            <a:r>
              <a:rPr lang="ja-JP" altLang="en-US" sz="2800" dirty="0" smtClean="0"/>
              <a:t>なにおちると、ゲームオーバー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44339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85580" y="605111"/>
            <a:ext cx="551042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 smtClean="0">
                <a:solidFill>
                  <a:srgbClr val="0066FF"/>
                </a:solidFill>
              </a:rPr>
              <a:t>9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）とくてんを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ひょうじ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381000" y="3048000"/>
            <a:ext cx="89916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pl-PL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S=S+1:LC 0,0:?S</a:t>
            </a:r>
            <a:endParaRPr kumimoji="0" lang="en-US" altLang="ja-JP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17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19200"/>
            <a:ext cx="5955864" cy="456471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38400" y="381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25583" y="1723107"/>
            <a:ext cx="3827766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800" dirty="0" smtClean="0"/>
              <a:t>とくてんが</a:t>
            </a:r>
            <a:r>
              <a:rPr lang="ja-JP" altLang="en-US" sz="2800" dirty="0" err="1" smtClean="0"/>
              <a:t>ひょう</a:t>
            </a:r>
            <a:r>
              <a:rPr lang="ja-JP" altLang="en-US" sz="2800" dirty="0" smtClean="0"/>
              <a:t>じされる</a:t>
            </a:r>
            <a:endParaRPr lang="en-US" altLang="ja-JP" sz="2800" dirty="0"/>
          </a:p>
        </p:txBody>
      </p:sp>
      <p:sp>
        <p:nvSpPr>
          <p:cNvPr id="6" name="下矢印 11">
            <a:extLst>
              <a:ext uri="{FF2B5EF4-FFF2-40B4-BE49-F238E27FC236}">
                <a16:creationId xmlns:a16="http://schemas.microsoft.com/office/drawing/2014/main" xmlns="" id="{DA125608-7247-441C-9BA7-C852FF16016A}"/>
              </a:ext>
            </a:extLst>
          </p:cNvPr>
          <p:cNvSpPr/>
          <p:nvPr/>
        </p:nvSpPr>
        <p:spPr bwMode="auto">
          <a:xfrm rot="6777721">
            <a:off x="2533894" y="1418307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3696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7086600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solidFill>
                  <a:srgbClr val="3366FF"/>
                </a:solidFill>
              </a:rPr>
              <a:t>●ジャンプゲーム</a:t>
            </a:r>
            <a:r>
              <a:rPr lang="ja-JP" altLang="en-US" sz="4400" dirty="0">
                <a:solidFill>
                  <a:srgbClr val="3366FF"/>
                </a:solidFill>
              </a:rPr>
              <a:t>　かんせい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304800" y="1143000"/>
            <a:ext cx="9296400" cy="562494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29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CLS:CLV:X=15:Y=21</a:t>
            </a:r>
          </a:p>
          <a:p>
            <a:pPr eaLnBrk="0" hangingPunct="0">
              <a:lnSpc>
                <a:spcPts val="29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LC 0,22</a:t>
            </a:r>
          </a:p>
          <a:p>
            <a:pPr eaLnBrk="0" hangingPunct="0">
              <a:lnSpc>
                <a:spcPts val="29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FOR I=0 TO 31:?CHR$(1);:NEXT</a:t>
            </a:r>
          </a:p>
          <a:p>
            <a:pPr eaLnBrk="0" hangingPunct="0">
              <a:lnSpc>
                <a:spcPts val="29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@LOOP</a:t>
            </a:r>
          </a:p>
          <a:p>
            <a:pPr eaLnBrk="0" hangingPunct="0">
              <a:lnSpc>
                <a:spcPts val="29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IF BTN(32) &amp;&amp; J=0 J=1:V=-3</a:t>
            </a:r>
          </a:p>
          <a:p>
            <a:pPr eaLnBrk="0" hangingPunct="0">
              <a:lnSpc>
                <a:spcPts val="29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LC X,Y:?" "</a:t>
            </a:r>
          </a:p>
          <a:p>
            <a:pPr eaLnBrk="0" hangingPunct="0">
              <a:lnSpc>
                <a:spcPts val="29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Y=Y+V:V=V+J</a:t>
            </a:r>
          </a:p>
          <a:p>
            <a:pPr eaLnBrk="0" hangingPunct="0">
              <a:lnSpc>
                <a:spcPts val="29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LC 31,22:?CHR$(RND(10)&gt;0);</a:t>
            </a:r>
          </a:p>
          <a:p>
            <a:pPr eaLnBrk="0" hangingPunct="0">
              <a:lnSpc>
                <a:spcPts val="29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SCROLL 3</a:t>
            </a:r>
          </a:p>
          <a:p>
            <a:pPr eaLnBrk="0" hangingPunct="0">
              <a:lnSpc>
                <a:spcPts val="29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LC X,Y:?"@"</a:t>
            </a:r>
          </a:p>
          <a:p>
            <a:pPr eaLnBrk="0" hangingPunct="0">
              <a:lnSpc>
                <a:spcPts val="29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S=S+1:LC 0,0:?S</a:t>
            </a:r>
          </a:p>
          <a:p>
            <a:pPr eaLnBrk="0" hangingPunct="0">
              <a:lnSpc>
                <a:spcPts val="29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IF Y=21 V=0:J=0</a:t>
            </a:r>
          </a:p>
          <a:p>
            <a:pPr eaLnBrk="0" hangingPunct="0">
              <a:lnSpc>
                <a:spcPts val="29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WAIT 3</a:t>
            </a:r>
          </a:p>
          <a:p>
            <a:pPr eaLnBrk="0" hangingPunct="0">
              <a:lnSpc>
                <a:spcPts val="29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IF J || SCR(X,22) GOTO @LOOP</a:t>
            </a:r>
          </a:p>
          <a:p>
            <a:pPr eaLnBrk="0" hangingPunct="0">
              <a:lnSpc>
                <a:spcPts val="29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BEEP 30,30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72200" y="1173057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初期設定</a:t>
            </a:r>
            <a:endParaRPr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85760" y="4858384"/>
            <a:ext cx="222528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スコアを加算・表示</a:t>
            </a:r>
            <a:endParaRPr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79801" y="2361742"/>
            <a:ext cx="363112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スペースキーを押したらジャンプ</a:t>
            </a:r>
            <a:endParaRPr lang="ja-JP" altLang="en-US" sz="20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083127" y="6301181"/>
            <a:ext cx="250902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000" dirty="0" smtClean="0"/>
              <a:t>地面があるならもどる</a:t>
            </a:r>
            <a:endParaRPr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59992" y="1560786"/>
            <a:ext cx="14302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地面を表示</a:t>
            </a:r>
            <a:endParaRPr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32047" y="3396538"/>
            <a:ext cx="206979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ジャンプで縦移動</a:t>
            </a:r>
            <a:endParaRPr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27455" y="2994639"/>
            <a:ext cx="142058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自分を消す</a:t>
            </a:r>
            <a:endParaRPr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452613" y="3433693"/>
            <a:ext cx="194316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地面か穴を表示</a:t>
            </a:r>
            <a:endParaRPr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29564" y="4506799"/>
            <a:ext cx="14302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自分を表示</a:t>
            </a:r>
            <a:endParaRPr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99662" y="4123557"/>
            <a:ext cx="185980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左へスクロール</a:t>
            </a:r>
            <a:endParaRPr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785760" y="5228075"/>
            <a:ext cx="315182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 smtClean="0"/>
              <a:t>着地したらジャンプを止める</a:t>
            </a:r>
            <a:endParaRPr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83125" y="5599611"/>
            <a:ext cx="117532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000" dirty="0" smtClean="0"/>
              <a:t>時間待ち</a:t>
            </a:r>
            <a:endParaRPr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327455" y="6377095"/>
            <a:ext cx="188384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000" dirty="0" smtClean="0"/>
              <a:t>終了音を鳴らす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438400" y="2438400"/>
            <a:ext cx="5181600" cy="1938992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 smtClean="0">
                <a:solidFill>
                  <a:srgbClr val="3366FF"/>
                </a:solidFill>
              </a:rPr>
              <a:t>プログラムを</a:t>
            </a:r>
            <a:endParaRPr lang="en-US" altLang="ja-JP" sz="6000" dirty="0" smtClean="0">
              <a:solidFill>
                <a:srgbClr val="3366FF"/>
              </a:solidFill>
            </a:endParaRPr>
          </a:p>
          <a:p>
            <a:pPr algn="ctr"/>
            <a:r>
              <a:rPr lang="ja-JP" altLang="en-US" sz="6000" dirty="0" smtClean="0">
                <a:solidFill>
                  <a:srgbClr val="3366FF"/>
                </a:solidFill>
              </a:rPr>
              <a:t>かいぞうしよう</a:t>
            </a:r>
            <a:endParaRPr lang="ja-JP" altLang="en-US" sz="6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8044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2">
            <a:extLst>
              <a:ext uri="{FF2B5EF4-FFF2-40B4-BE49-F238E27FC236}">
                <a16:creationId xmlns:a16="http://schemas.microsoft.com/office/drawing/2014/main" xmlns="" id="{9F541BF1-61E1-475C-AF12-8C2C51EC4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643539"/>
            <a:ext cx="64008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</a:t>
            </a: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LC X,Y:?"@"</a:t>
            </a:r>
            <a:endParaRPr kumimoji="0" lang="pl-PL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5979" y="587514"/>
            <a:ext cx="6186739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0066FF"/>
                </a:solidFill>
              </a:rPr>
              <a:t>★じぶんのキャラをかえる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62600" y="4139625"/>
            <a:ext cx="2362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もじをかえる</a:t>
            </a:r>
            <a:endParaRPr kumimoji="1" lang="en-US" altLang="ja-JP" sz="3200" dirty="0"/>
          </a:p>
        </p:txBody>
      </p:sp>
      <p:sp>
        <p:nvSpPr>
          <p:cNvPr id="6" name="下矢印 5"/>
          <p:cNvSpPr/>
          <p:nvPr/>
        </p:nvSpPr>
        <p:spPr bwMode="auto">
          <a:xfrm rot="10800000">
            <a:off x="6400800" y="350286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8824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2">
            <a:extLst>
              <a:ext uri="{FF2B5EF4-FFF2-40B4-BE49-F238E27FC236}">
                <a16:creationId xmlns:a16="http://schemas.microsoft.com/office/drawing/2014/main" xmlns="" id="{9F541BF1-61E1-475C-AF12-8C2C51EC4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667000"/>
            <a:ext cx="44958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29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WAIT 3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5979" y="587514"/>
            <a:ext cx="5762421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0066FF"/>
                </a:solidFill>
              </a:rPr>
              <a:t>★うごくスピードをかえる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05400" y="4174333"/>
            <a:ext cx="2667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すう</a:t>
            </a:r>
            <a:r>
              <a:rPr kumimoji="1" lang="ja-JP" altLang="en-US" sz="3200" dirty="0" err="1" smtClean="0"/>
              <a:t>じを</a:t>
            </a:r>
            <a:r>
              <a:rPr kumimoji="1" lang="ja-JP" altLang="en-US" sz="3200" dirty="0" smtClean="0"/>
              <a:t>かえる</a:t>
            </a:r>
            <a:endParaRPr kumimoji="1" lang="en-US" altLang="ja-JP" sz="3200" dirty="0"/>
          </a:p>
        </p:txBody>
      </p:sp>
      <p:sp>
        <p:nvSpPr>
          <p:cNvPr id="6" name="下矢印 5"/>
          <p:cNvSpPr/>
          <p:nvPr/>
        </p:nvSpPr>
        <p:spPr bwMode="auto">
          <a:xfrm rot="10800000">
            <a:off x="6096000" y="355348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68683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33400" y="685800"/>
            <a:ext cx="72390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★ジャンプのたかさをかえる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152400" y="2674732"/>
            <a:ext cx="9601199" cy="1143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IF BTN(32) &amp;&amp; J=0 J=1:V=-3</a:t>
            </a:r>
          </a:p>
        </p:txBody>
      </p:sp>
      <p:sp>
        <p:nvSpPr>
          <p:cNvPr id="18" name="下矢印 11">
            <a:extLst>
              <a:ext uri="{FF2B5EF4-FFF2-40B4-BE49-F238E27FC236}">
                <a16:creationId xmlns:a16="http://schemas.microsoft.com/office/drawing/2014/main" xmlns="" id="{DA125608-7247-441C-9BA7-C852FF16016A}"/>
              </a:ext>
            </a:extLst>
          </p:cNvPr>
          <p:cNvSpPr/>
          <p:nvPr/>
        </p:nvSpPr>
        <p:spPr bwMode="auto">
          <a:xfrm rot="10800000">
            <a:off x="2236206" y="3902478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A0E955F5-D64F-4510-BBCB-C58621C22D27}"/>
              </a:ext>
            </a:extLst>
          </p:cNvPr>
          <p:cNvSpPr txBox="1"/>
          <p:nvPr/>
        </p:nvSpPr>
        <p:spPr>
          <a:xfrm>
            <a:off x="1321806" y="4596825"/>
            <a:ext cx="2743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すう</a:t>
            </a:r>
            <a:r>
              <a:rPr kumimoji="1" lang="ja-JP" altLang="en-US" sz="3200" dirty="0" err="1" smtClean="0"/>
              <a:t>じを</a:t>
            </a:r>
            <a:r>
              <a:rPr kumimoji="1" lang="ja-JP" altLang="en-US" sz="3200" dirty="0" smtClean="0"/>
              <a:t>かえる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8601812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76200" y="2590800"/>
            <a:ext cx="9765322" cy="55940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6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LC 31,22:?CHR$(RND(10)&gt;0);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9600" y="704361"/>
            <a:ext cx="59436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66FF"/>
                </a:solidFill>
              </a:rPr>
              <a:t>★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あなのかずを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かえる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33" name="下矢印 11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 rot="10800000">
            <a:off x="7546329" y="3276600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xmlns="" id="{62B89845-404E-436B-A630-1B3157D9D3C0}"/>
              </a:ext>
            </a:extLst>
          </p:cNvPr>
          <p:cNvSpPr txBox="1"/>
          <p:nvPr/>
        </p:nvSpPr>
        <p:spPr>
          <a:xfrm>
            <a:off x="6324600" y="4012598"/>
            <a:ext cx="270574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すう</a:t>
            </a:r>
            <a:r>
              <a:rPr kumimoji="1" lang="ja-JP" altLang="en-US" sz="3200" dirty="0" err="1" smtClean="0"/>
              <a:t>じを</a:t>
            </a:r>
            <a:r>
              <a:rPr kumimoji="1" lang="ja-JP" altLang="en-US" sz="3200" dirty="0" smtClean="0"/>
              <a:t>かえる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小さくすると</a:t>
            </a:r>
            <a:endParaRPr kumimoji="1" lang="en-US" altLang="ja-JP" sz="3200" dirty="0" smtClean="0"/>
          </a:p>
          <a:p>
            <a:r>
              <a:rPr kumimoji="1" lang="ja-JP" altLang="en-US" sz="3200" dirty="0" err="1" smtClean="0"/>
              <a:t>あなが</a:t>
            </a:r>
            <a:r>
              <a:rPr kumimoji="1" lang="ja-JP" altLang="en-US" sz="3200" dirty="0" smtClean="0"/>
              <a:t>ふえる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97489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438400" y="5638800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89508" y="6080155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28600"/>
            <a:ext cx="5410754" cy="5257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66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2">
            <a:extLst>
              <a:ext uri="{FF2B5EF4-FFF2-40B4-BE49-F238E27FC236}">
                <a16:creationId xmlns:a16="http://schemas.microsoft.com/office/drawing/2014/main" xmlns="" id="{9F541BF1-61E1-475C-AF12-8C2C51EC4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64008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</a:t>
            </a: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LC X,Y:?"@"</a:t>
            </a:r>
            <a:endParaRPr kumimoji="0" lang="pl-PL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762000" y="2655382"/>
            <a:ext cx="83820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pl-PL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CLS:CLV:X=15:Y=21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85980" y="399069"/>
            <a:ext cx="5265596" cy="1323439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（</a:t>
            </a:r>
            <a:r>
              <a:rPr kumimoji="1" lang="en-US" altLang="ja-JP" sz="4000" dirty="0">
                <a:solidFill>
                  <a:srgbClr val="0066FF"/>
                </a:solidFill>
              </a:rPr>
              <a:t>1</a:t>
            </a:r>
            <a:r>
              <a:rPr kumimoji="1" lang="ja-JP" altLang="en-US" sz="4000" dirty="0">
                <a:solidFill>
                  <a:srgbClr val="0066FF"/>
                </a:solidFill>
              </a:rPr>
              <a:t>）さいしょのせってい・</a:t>
            </a:r>
            <a:endParaRPr kumimoji="1" lang="en-US" altLang="ja-JP" sz="4000" dirty="0">
              <a:solidFill>
                <a:srgbClr val="0066FF"/>
              </a:solidFill>
            </a:endParaRPr>
          </a:p>
          <a:p>
            <a:r>
              <a:rPr kumimoji="1" lang="ja-JP" altLang="en-US" sz="4000" dirty="0">
                <a:solidFill>
                  <a:srgbClr val="0066FF"/>
                </a:solidFill>
              </a:rPr>
              <a:t>　　</a:t>
            </a:r>
            <a:r>
              <a:rPr kumimoji="1" lang="ja-JP" altLang="en-US" sz="4000" dirty="0" smtClean="0">
                <a:solidFill>
                  <a:srgbClr val="0066FF"/>
                </a:solidFill>
              </a:rPr>
              <a:t>じぶんを</a:t>
            </a:r>
            <a:r>
              <a:rPr kumimoji="1" lang="ja-JP" altLang="en-US" sz="4000" dirty="0" err="1" smtClean="0">
                <a:solidFill>
                  <a:srgbClr val="0066FF"/>
                </a:solidFill>
              </a:rPr>
              <a:t>ひょうじ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26783" y="6184629"/>
            <a:ext cx="2215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Shift</a:t>
            </a:r>
            <a:r>
              <a:rPr kumimoji="1" lang="ja-JP" altLang="en-US" sz="3200" dirty="0" smtClean="0"/>
              <a:t>＋／</a:t>
            </a:r>
            <a:endParaRPr kumimoji="1" lang="en-US" altLang="ja-JP" sz="3200" dirty="0"/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4038600" y="5486733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下矢印 5"/>
          <p:cNvSpPr/>
          <p:nvPr/>
        </p:nvSpPr>
        <p:spPr bwMode="auto">
          <a:xfrm rot="10800000">
            <a:off x="5256360" y="5486734"/>
            <a:ext cx="457200" cy="761666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3774" y="5745686"/>
            <a:ext cx="53731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＜</a:t>
            </a:r>
            <a:endParaRPr kumimoji="1" lang="en-US" altLang="ja-JP" sz="3200" dirty="0"/>
          </a:p>
        </p:txBody>
      </p:sp>
      <p:sp>
        <p:nvSpPr>
          <p:cNvPr id="8" name="下矢印 7"/>
          <p:cNvSpPr/>
          <p:nvPr/>
        </p:nvSpPr>
        <p:spPr bwMode="auto">
          <a:xfrm>
            <a:off x="3228944" y="197075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23074" y="1818450"/>
            <a:ext cx="197562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Shift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;</a:t>
            </a:r>
            <a:endParaRPr kumimoji="1" lang="en-US" altLang="ja-JP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01939" y="1655483"/>
            <a:ext cx="391855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err="1" smtClean="0"/>
              <a:t>BackSpace</a:t>
            </a:r>
            <a:r>
              <a:rPr lang="ja-JP" altLang="en-US" sz="3200" dirty="0" smtClean="0"/>
              <a:t>のとなり</a:t>
            </a:r>
            <a:endParaRPr kumimoji="1" lang="en-US" altLang="ja-JP" sz="3200" dirty="0"/>
          </a:p>
        </p:txBody>
      </p:sp>
      <p:sp>
        <p:nvSpPr>
          <p:cNvPr id="21" name="下矢印 9">
            <a:extLst>
              <a:ext uri="{FF2B5EF4-FFF2-40B4-BE49-F238E27FC236}">
                <a16:creationId xmlns:a16="http://schemas.microsoft.com/office/drawing/2014/main" xmlns="" id="{F039F341-B4E8-40B8-A924-2188225DFFC0}"/>
              </a:ext>
            </a:extLst>
          </p:cNvPr>
          <p:cNvSpPr/>
          <p:nvPr/>
        </p:nvSpPr>
        <p:spPr bwMode="auto">
          <a:xfrm>
            <a:off x="5673339" y="1989512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下矢印 9">
            <a:extLst>
              <a:ext uri="{FF2B5EF4-FFF2-40B4-BE49-F238E27FC236}">
                <a16:creationId xmlns:a16="http://schemas.microsoft.com/office/drawing/2014/main" xmlns="" id="{DF536CB9-5B89-42D3-8390-3F2BD38B7DE6}"/>
              </a:ext>
            </a:extLst>
          </p:cNvPr>
          <p:cNvSpPr/>
          <p:nvPr/>
        </p:nvSpPr>
        <p:spPr bwMode="auto">
          <a:xfrm>
            <a:off x="5682119" y="396187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4" name="下矢印 9">
            <a:extLst>
              <a:ext uri="{FF2B5EF4-FFF2-40B4-BE49-F238E27FC236}">
                <a16:creationId xmlns:a16="http://schemas.microsoft.com/office/drawing/2014/main" xmlns="" id="{AF25519C-02D0-412C-A873-A4D7DD4BD52E}"/>
              </a:ext>
            </a:extLst>
          </p:cNvPr>
          <p:cNvSpPr/>
          <p:nvPr/>
        </p:nvSpPr>
        <p:spPr bwMode="auto">
          <a:xfrm>
            <a:off x="6505342" y="3960765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xmlns="" id="{240849F8-36EC-4C2E-9CC5-F9F1B248825E}"/>
              </a:ext>
            </a:extLst>
          </p:cNvPr>
          <p:cNvSpPr txBox="1"/>
          <p:nvPr/>
        </p:nvSpPr>
        <p:spPr>
          <a:xfrm>
            <a:off x="6962542" y="3641297"/>
            <a:ext cx="2662975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Shift</a:t>
            </a:r>
            <a:r>
              <a:rPr lang="ja-JP" altLang="en-US" sz="3200" dirty="0" smtClean="0"/>
              <a:t>＋’</a:t>
            </a:r>
            <a:endParaRPr lang="en-US" altLang="ja-JP" sz="3200" dirty="0" smtClean="0"/>
          </a:p>
          <a:p>
            <a:r>
              <a:rPr kumimoji="1" lang="en-US" altLang="ja-JP" sz="3200" dirty="0" smtClean="0"/>
              <a:t>Enter</a:t>
            </a:r>
            <a:r>
              <a:rPr kumimoji="1" lang="ja-JP" altLang="en-US" sz="3200" dirty="0" smtClean="0"/>
              <a:t>のとなり</a:t>
            </a:r>
            <a:endParaRPr kumimoji="1" lang="en-US" altLang="ja-JP" sz="3200" dirty="0"/>
          </a:p>
        </p:txBody>
      </p:sp>
      <p:sp>
        <p:nvSpPr>
          <p:cNvPr id="16" name="下矢印 15"/>
          <p:cNvSpPr/>
          <p:nvPr/>
        </p:nvSpPr>
        <p:spPr bwMode="auto">
          <a:xfrm rot="10800000">
            <a:off x="6075617" y="5486733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94886" y="5724983"/>
            <a:ext cx="22150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Shift</a:t>
            </a:r>
            <a:r>
              <a:rPr kumimoji="1" lang="ja-JP" altLang="en-US" sz="3200" dirty="0" smtClean="0"/>
              <a:t>＋</a:t>
            </a:r>
            <a:r>
              <a:rPr kumimoji="1" lang="en-US" altLang="ja-JP" sz="3200" dirty="0" smtClean="0"/>
              <a:t>2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19104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371600"/>
            <a:ext cx="5765365" cy="441871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62200" y="5334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71309" y="6103816"/>
            <a:ext cx="2606804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 smtClean="0"/>
              <a:t>じぶんを</a:t>
            </a:r>
            <a:r>
              <a:rPr lang="ja-JP" altLang="en-US" sz="2800" dirty="0" err="1" smtClean="0"/>
              <a:t>ひょうじ</a:t>
            </a:r>
            <a:endParaRPr lang="ja-JP" altLang="en-US" sz="2800" dirty="0"/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4546105" y="5334000"/>
            <a:ext cx="457200" cy="7620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65981" y="2185771"/>
            <a:ext cx="4408610" cy="66097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LC 0,22</a:t>
            </a:r>
          </a:p>
        </p:txBody>
      </p:sp>
      <p:sp>
        <p:nvSpPr>
          <p:cNvPr id="12" name="下矢印 11"/>
          <p:cNvSpPr/>
          <p:nvPr/>
        </p:nvSpPr>
        <p:spPr bwMode="auto">
          <a:xfrm rot="10800000">
            <a:off x="6916264" y="5363554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9600" y="609600"/>
            <a:ext cx="50292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</a:t>
            </a:r>
            <a:r>
              <a:rPr kumimoji="1" lang="ja-JP" altLang="en-US" sz="4400" dirty="0" err="1" smtClean="0">
                <a:solidFill>
                  <a:srgbClr val="0066FF"/>
                </a:solidFill>
              </a:rPr>
              <a:t>じめんをひょうじ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1" name="テキスト ボックス 2">
            <a:extLst>
              <a:ext uri="{FF2B5EF4-FFF2-40B4-BE49-F238E27FC236}">
                <a16:creationId xmlns:a16="http://schemas.microsoft.com/office/drawing/2014/main" xmlns="" id="{58EE8E09-5265-471C-8D5F-68D6177A9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1" y="4733909"/>
            <a:ext cx="9677399" cy="47665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FOR I=0 TO 31:?CHR$(1);:NEXT</a:t>
            </a:r>
          </a:p>
        </p:txBody>
      </p:sp>
      <p:sp>
        <p:nvSpPr>
          <p:cNvPr id="16" name="下矢印 11">
            <a:extLst>
              <a:ext uri="{FF2B5EF4-FFF2-40B4-BE49-F238E27FC236}">
                <a16:creationId xmlns:a16="http://schemas.microsoft.com/office/drawing/2014/main" xmlns="" id="{2C2D46D0-C466-4921-9B75-671738000F68}"/>
              </a:ext>
            </a:extLst>
          </p:cNvPr>
          <p:cNvSpPr/>
          <p:nvPr/>
        </p:nvSpPr>
        <p:spPr bwMode="auto">
          <a:xfrm rot="10800000">
            <a:off x="7430498" y="5385046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4EE8E919-C0DC-442F-8C3E-4FEBC2E932D2}"/>
              </a:ext>
            </a:extLst>
          </p:cNvPr>
          <p:cNvSpPr txBox="1"/>
          <p:nvPr/>
        </p:nvSpPr>
        <p:spPr>
          <a:xfrm>
            <a:off x="5578103" y="5994646"/>
            <a:ext cx="19656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9</a:t>
            </a:r>
            <a:endParaRPr kumimoji="1" lang="en-US" altLang="ja-JP" sz="32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EA4DD64F-20D8-4904-BB38-FB195F7194E2}"/>
              </a:ext>
            </a:extLst>
          </p:cNvPr>
          <p:cNvSpPr txBox="1"/>
          <p:nvPr/>
        </p:nvSpPr>
        <p:spPr>
          <a:xfrm>
            <a:off x="7201898" y="5994646"/>
            <a:ext cx="196569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/>
              <a:t>Shift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0</a:t>
            </a:r>
            <a:endParaRPr kumimoji="1" lang="en-US" altLang="ja-JP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900979" y="3377486"/>
            <a:ext cx="2209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Shift</a:t>
            </a:r>
            <a:r>
              <a:rPr kumimoji="1" lang="ja-JP" altLang="en-US" sz="3200" dirty="0" smtClean="0"/>
              <a:t>＋／</a:t>
            </a:r>
            <a:endParaRPr kumimoji="1" lang="en-US" altLang="ja-JP" sz="3200" dirty="0"/>
          </a:p>
        </p:txBody>
      </p:sp>
      <p:sp>
        <p:nvSpPr>
          <p:cNvPr id="23" name="下矢印 9">
            <a:extLst>
              <a:ext uri="{FF2B5EF4-FFF2-40B4-BE49-F238E27FC236}">
                <a16:creationId xmlns:a16="http://schemas.microsoft.com/office/drawing/2014/main" xmlns="" id="{028D09CD-73F2-43E6-94FE-C0588D01C368}"/>
              </a:ext>
            </a:extLst>
          </p:cNvPr>
          <p:cNvSpPr/>
          <p:nvPr/>
        </p:nvSpPr>
        <p:spPr bwMode="auto">
          <a:xfrm>
            <a:off x="5334000" y="4043071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4" name="下矢印 9">
            <a:extLst>
              <a:ext uri="{FF2B5EF4-FFF2-40B4-BE49-F238E27FC236}">
                <a16:creationId xmlns:a16="http://schemas.microsoft.com/office/drawing/2014/main" xmlns="" id="{028D09CD-73F2-43E6-94FE-C0588D01C368}"/>
              </a:ext>
            </a:extLst>
          </p:cNvPr>
          <p:cNvSpPr/>
          <p:nvPr/>
        </p:nvSpPr>
        <p:spPr bwMode="auto">
          <a:xfrm>
            <a:off x="6553200" y="4043071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61434" y="3357597"/>
            <a:ext cx="2209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Shift</a:t>
            </a:r>
            <a:r>
              <a:rPr kumimoji="1" lang="ja-JP" altLang="en-US" sz="3200" dirty="0" smtClean="0"/>
              <a:t>＋</a:t>
            </a:r>
            <a:r>
              <a:rPr kumimoji="1" lang="en-US" altLang="ja-JP" sz="3200" dirty="0" smtClean="0"/>
              <a:t>4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01370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217" y="1143000"/>
            <a:ext cx="6363063" cy="48768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62200" y="381000"/>
            <a:ext cx="49910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 err="1">
                <a:solidFill>
                  <a:srgbClr val="FF0000"/>
                </a:solidFill>
              </a:rPr>
              <a:t>でじっ</a:t>
            </a:r>
            <a:r>
              <a:rPr kumimoji="1" lang="ja-JP" altLang="en-US" sz="3200" dirty="0">
                <a:solidFill>
                  <a:srgbClr val="FF0000"/>
                </a:solidFill>
              </a:rPr>
              <a:t>こう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91000" y="5639262"/>
            <a:ext cx="1465466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800" dirty="0" smtClean="0"/>
              <a:t>じめんを</a:t>
            </a:r>
            <a:endParaRPr lang="en-US" altLang="ja-JP" sz="2800" dirty="0"/>
          </a:p>
          <a:p>
            <a:r>
              <a:rPr lang="ja-JP" altLang="en-US" sz="2800" dirty="0"/>
              <a:t>ひょうじ</a:t>
            </a:r>
          </a:p>
        </p:txBody>
      </p:sp>
      <p:sp>
        <p:nvSpPr>
          <p:cNvPr id="5" name="下矢印 4"/>
          <p:cNvSpPr/>
          <p:nvPr/>
        </p:nvSpPr>
        <p:spPr bwMode="auto">
          <a:xfrm rot="10800000">
            <a:off x="3505200" y="5518196"/>
            <a:ext cx="457200" cy="806404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7084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64478" y="3442984"/>
            <a:ext cx="9765322" cy="55940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6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LC 31,22:?CHR$(RND(10)&gt;0);</a:t>
            </a: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609600" y="4495800"/>
            <a:ext cx="48768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SCROLL 3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09600" y="378740"/>
            <a:ext cx="53340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 smtClean="0">
                <a:solidFill>
                  <a:srgbClr val="0066FF"/>
                </a:solidFill>
              </a:rPr>
              <a:t>）じめんをうごかす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33" name="下矢印 11">
            <a:extLst>
              <a:ext uri="{FF2B5EF4-FFF2-40B4-BE49-F238E27FC236}">
                <a16:creationId xmlns:a16="http://schemas.microsoft.com/office/drawing/2014/main" xmlns="" id="{9BFA84F8-9274-4018-A112-41C5D0EE3CD4}"/>
              </a:ext>
            </a:extLst>
          </p:cNvPr>
          <p:cNvSpPr/>
          <p:nvPr/>
        </p:nvSpPr>
        <p:spPr bwMode="auto">
          <a:xfrm>
            <a:off x="8312968" y="2743491"/>
            <a:ext cx="457200" cy="609600"/>
          </a:xfrm>
          <a:prstGeom prst="downArrow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xmlns="" id="{62B89845-404E-436B-A630-1B3157D9D3C0}"/>
              </a:ext>
            </a:extLst>
          </p:cNvPr>
          <p:cNvSpPr txBox="1"/>
          <p:nvPr/>
        </p:nvSpPr>
        <p:spPr>
          <a:xfrm>
            <a:off x="7634335" y="2140670"/>
            <a:ext cx="181446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Shift</a:t>
            </a:r>
            <a:r>
              <a:rPr kumimoji="1" lang="ja-JP" altLang="en-US" sz="3200" dirty="0" smtClean="0"/>
              <a:t>＋．</a:t>
            </a:r>
            <a:endParaRPr kumimoji="1" lang="en-US" altLang="ja-JP" sz="3200" dirty="0"/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609600" y="5741406"/>
            <a:ext cx="60960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GOTO @LOOP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609600" y="1963445"/>
            <a:ext cx="3657600" cy="76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3200" dirty="0" smtClean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@LOOP</a:t>
            </a:r>
            <a:endParaRPr kumimoji="0" lang="en-US" altLang="ja-JP" sz="32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599863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10210</TotalTime>
  <Words>537</Words>
  <Application>Microsoft Office PowerPoint</Application>
  <PresentationFormat>A4 210 x 297 mm</PresentationFormat>
  <Paragraphs>121</Paragraphs>
  <Slides>28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4" baseType="lpstr">
      <vt:lpstr>ＭＳ Ｐゴシック</vt:lpstr>
      <vt:lpstr>Arial</vt:lpstr>
      <vt:lpstr>Calibri</vt:lpstr>
      <vt:lpstr>IchigoJam 1.4</vt:lpstr>
      <vt:lpstr>Tahoma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2024</cp:revision>
  <cp:lastPrinted>2020-03-15T02:21:50Z</cp:lastPrinted>
  <dcterms:created xsi:type="dcterms:W3CDTF">1601-01-01T00:00:00Z</dcterms:created>
  <dcterms:modified xsi:type="dcterms:W3CDTF">2020-03-15T02:39:54Z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