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40"/>
  </p:notesMasterIdLst>
  <p:handoutMasterIdLst>
    <p:handoutMasterId r:id="rId41"/>
  </p:handoutMasterIdLst>
  <p:sldIdLst>
    <p:sldId id="633" r:id="rId2"/>
    <p:sldId id="646" r:id="rId3"/>
    <p:sldId id="654" r:id="rId4"/>
    <p:sldId id="635" r:id="rId5"/>
    <p:sldId id="647" r:id="rId6"/>
    <p:sldId id="655" r:id="rId7"/>
    <p:sldId id="656" r:id="rId8"/>
    <p:sldId id="657" r:id="rId9"/>
    <p:sldId id="658" r:id="rId10"/>
    <p:sldId id="662" r:id="rId11"/>
    <p:sldId id="663" r:id="rId12"/>
    <p:sldId id="661" r:id="rId13"/>
    <p:sldId id="664" r:id="rId14"/>
    <p:sldId id="665" r:id="rId15"/>
    <p:sldId id="666" r:id="rId16"/>
    <p:sldId id="667" r:id="rId17"/>
    <p:sldId id="668" r:id="rId18"/>
    <p:sldId id="669" r:id="rId19"/>
    <p:sldId id="670" r:id="rId20"/>
    <p:sldId id="671" r:id="rId21"/>
    <p:sldId id="672" r:id="rId22"/>
    <p:sldId id="673" r:id="rId23"/>
    <p:sldId id="674" r:id="rId24"/>
    <p:sldId id="675" r:id="rId25"/>
    <p:sldId id="678" r:id="rId26"/>
    <p:sldId id="677" r:id="rId27"/>
    <p:sldId id="676" r:id="rId28"/>
    <p:sldId id="634" r:id="rId29"/>
    <p:sldId id="659" r:id="rId30"/>
    <p:sldId id="660" r:id="rId31"/>
    <p:sldId id="686" r:id="rId32"/>
    <p:sldId id="679" r:id="rId33"/>
    <p:sldId id="681" r:id="rId34"/>
    <p:sldId id="682" r:id="rId35"/>
    <p:sldId id="687" r:id="rId36"/>
    <p:sldId id="683" r:id="rId37"/>
    <p:sldId id="684" r:id="rId38"/>
    <p:sldId id="685" r:id="rId39"/>
  </p:sldIdLst>
  <p:sldSz cx="9906000" cy="6858000" type="A4"/>
  <p:notesSz cx="7104063" cy="10234613"/>
  <p:defaultTextStyle>
    <a:defPPr>
      <a:defRPr lang="ja-JP"/>
    </a:defPPr>
    <a:lvl1pPr algn="l" rtl="0" fontAlgn="base">
      <a:spcBef>
        <a:spcPct val="0"/>
      </a:spcBef>
      <a:spcAft>
        <a:spcPct val="0"/>
      </a:spcAft>
      <a:defRPr kumimoji="1" sz="3600" kern="1200">
        <a:solidFill>
          <a:schemeClr val="tx2"/>
        </a:solidFill>
        <a:latin typeface="Arial" pitchFamily="34" charset="0"/>
        <a:ea typeface="ＭＳ Ｐゴシック" pitchFamily="50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sz="3600" kern="1200">
        <a:solidFill>
          <a:schemeClr val="tx2"/>
        </a:solidFill>
        <a:latin typeface="Arial" pitchFamily="34" charset="0"/>
        <a:ea typeface="ＭＳ Ｐゴシック" pitchFamily="50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sz="3600" kern="1200">
        <a:solidFill>
          <a:schemeClr val="tx2"/>
        </a:solidFill>
        <a:latin typeface="Arial" pitchFamily="34" charset="0"/>
        <a:ea typeface="ＭＳ Ｐゴシック" pitchFamily="50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sz="3600" kern="1200">
        <a:solidFill>
          <a:schemeClr val="tx2"/>
        </a:solidFill>
        <a:latin typeface="Arial" pitchFamily="34" charset="0"/>
        <a:ea typeface="ＭＳ Ｐゴシック" pitchFamily="50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sz="3600" kern="1200">
        <a:solidFill>
          <a:schemeClr val="tx2"/>
        </a:solidFill>
        <a:latin typeface="Arial" pitchFamily="34" charset="0"/>
        <a:ea typeface="ＭＳ Ｐゴシック" pitchFamily="50" charset="-128"/>
        <a:cs typeface="+mn-cs"/>
      </a:defRPr>
    </a:lvl5pPr>
    <a:lvl6pPr marL="2286000" algn="l" defTabSz="914400" rtl="0" eaLnBrk="1" latinLnBrk="0" hangingPunct="1">
      <a:defRPr kumimoji="1" sz="3600" kern="1200">
        <a:solidFill>
          <a:schemeClr val="tx2"/>
        </a:solidFill>
        <a:latin typeface="Arial" pitchFamily="34" charset="0"/>
        <a:ea typeface="ＭＳ Ｐゴシック" pitchFamily="50" charset="-128"/>
        <a:cs typeface="+mn-cs"/>
      </a:defRPr>
    </a:lvl6pPr>
    <a:lvl7pPr marL="2743200" algn="l" defTabSz="914400" rtl="0" eaLnBrk="1" latinLnBrk="0" hangingPunct="1">
      <a:defRPr kumimoji="1" sz="3600" kern="1200">
        <a:solidFill>
          <a:schemeClr val="tx2"/>
        </a:solidFill>
        <a:latin typeface="Arial" pitchFamily="34" charset="0"/>
        <a:ea typeface="ＭＳ Ｐゴシック" pitchFamily="50" charset="-128"/>
        <a:cs typeface="+mn-cs"/>
      </a:defRPr>
    </a:lvl7pPr>
    <a:lvl8pPr marL="3200400" algn="l" defTabSz="914400" rtl="0" eaLnBrk="1" latinLnBrk="0" hangingPunct="1">
      <a:defRPr kumimoji="1" sz="3600" kern="1200">
        <a:solidFill>
          <a:schemeClr val="tx2"/>
        </a:solidFill>
        <a:latin typeface="Arial" pitchFamily="34" charset="0"/>
        <a:ea typeface="ＭＳ Ｐゴシック" pitchFamily="50" charset="-128"/>
        <a:cs typeface="+mn-cs"/>
      </a:defRPr>
    </a:lvl8pPr>
    <a:lvl9pPr marL="3657600" algn="l" defTabSz="914400" rtl="0" eaLnBrk="1" latinLnBrk="0" hangingPunct="1">
      <a:defRPr kumimoji="1" sz="3600" kern="1200">
        <a:solidFill>
          <a:schemeClr val="tx2"/>
        </a:solidFill>
        <a:latin typeface="Arial" pitchFamily="34" charset="0"/>
        <a:ea typeface="ＭＳ Ｐゴシック" pitchFamily="50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2" userDrawn="1">
          <p15:clr>
            <a:srgbClr val="A4A3A4"/>
          </p15:clr>
        </p15:guide>
        <p15:guide id="2" pos="2239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3366FF"/>
    <a:srgbClr val="0066FF"/>
    <a:srgbClr val="66CCFF"/>
    <a:srgbClr val="006600"/>
    <a:srgbClr val="33CCFF"/>
    <a:srgbClr val="CCCC00"/>
    <a:srgbClr val="FF9933"/>
    <a:srgbClr val="FF7C80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中間スタイル 2 - アクセント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562" autoAdjust="0"/>
    <p:restoredTop sz="93653" autoAdjust="0"/>
  </p:normalViewPr>
  <p:slideViewPr>
    <p:cSldViewPr>
      <p:cViewPr varScale="1">
        <p:scale>
          <a:sx n="108" d="100"/>
          <a:sy n="108" d="100"/>
        </p:scale>
        <p:origin x="1392" y="96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428"/>
    </p:cViewPr>
  </p:sorterViewPr>
  <p:notesViewPr>
    <p:cSldViewPr>
      <p:cViewPr varScale="1">
        <p:scale>
          <a:sx n="83" d="100"/>
          <a:sy n="83" d="100"/>
        </p:scale>
        <p:origin x="1138" y="62"/>
      </p:cViewPr>
      <p:guideLst>
        <p:guide orient="horz" pos="3222"/>
        <p:guide pos="223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microsoft.com/office/2016/11/relationships/changesInfo" Target="changesInfos/changesInfo1.xml"/><Relationship Id="rId20" Type="http://schemas.openxmlformats.org/officeDocument/2006/relationships/slide" Target="slides/slide19.xml"/><Relationship Id="rId41" Type="http://schemas.openxmlformats.org/officeDocument/2006/relationships/handoutMaster" Target="handoutMasters/handout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ito Shiro" userId="b2a17ba2fd642e30" providerId="LiveId" clId="{8D3F63F2-C708-4580-874B-861A9E98A8D8}"/>
    <pc:docChg chg="custSel modSld">
      <pc:chgData name="Saito Shiro" userId="b2a17ba2fd642e30" providerId="LiveId" clId="{8D3F63F2-C708-4580-874B-861A9E98A8D8}" dt="2020-05-12T09:21:29.020" v="330" actId="1037"/>
      <pc:docMkLst>
        <pc:docMk/>
      </pc:docMkLst>
      <pc:sldChg chg="modSp mod">
        <pc:chgData name="Saito Shiro" userId="b2a17ba2fd642e30" providerId="LiveId" clId="{8D3F63F2-C708-4580-874B-861A9E98A8D8}" dt="2020-05-12T08:54:24.333" v="26" actId="1076"/>
        <pc:sldMkLst>
          <pc:docMk/>
          <pc:sldMk cId="3755346429" sldId="633"/>
        </pc:sldMkLst>
        <pc:spChg chg="mod">
          <ac:chgData name="Saito Shiro" userId="b2a17ba2fd642e30" providerId="LiveId" clId="{8D3F63F2-C708-4580-874B-861A9E98A8D8}" dt="2020-05-12T08:54:24.333" v="26" actId="1076"/>
          <ac:spMkLst>
            <pc:docMk/>
            <pc:sldMk cId="3755346429" sldId="633"/>
            <ac:spMk id="3" creationId="{BF8D875A-C282-4F6A-B96E-8A650A43A804}"/>
          </ac:spMkLst>
        </pc:spChg>
      </pc:sldChg>
      <pc:sldChg chg="modSp mod">
        <pc:chgData name="Saito Shiro" userId="b2a17ba2fd642e30" providerId="LiveId" clId="{8D3F63F2-C708-4580-874B-861A9E98A8D8}" dt="2020-05-12T09:08:55.811" v="118" actId="1076"/>
        <pc:sldMkLst>
          <pc:docMk/>
          <pc:sldMk cId="46501131" sldId="635"/>
        </pc:sldMkLst>
        <pc:spChg chg="mod">
          <ac:chgData name="Saito Shiro" userId="b2a17ba2fd642e30" providerId="LiveId" clId="{8D3F63F2-C708-4580-874B-861A9E98A8D8}" dt="2020-05-12T09:08:55.811" v="118" actId="1076"/>
          <ac:spMkLst>
            <pc:docMk/>
            <pc:sldMk cId="46501131" sldId="635"/>
            <ac:spMk id="2" creationId="{00000000-0000-0000-0000-000000000000}"/>
          </ac:spMkLst>
        </pc:spChg>
        <pc:spChg chg="mod">
          <ac:chgData name="Saito Shiro" userId="b2a17ba2fd642e30" providerId="LiveId" clId="{8D3F63F2-C708-4580-874B-861A9E98A8D8}" dt="2020-05-12T09:07:45.974" v="101" actId="14100"/>
          <ac:spMkLst>
            <pc:docMk/>
            <pc:sldMk cId="46501131" sldId="635"/>
            <ac:spMk id="3" creationId="{00000000-0000-0000-0000-000000000000}"/>
          </ac:spMkLst>
        </pc:spChg>
        <pc:spChg chg="mod">
          <ac:chgData name="Saito Shiro" userId="b2a17ba2fd642e30" providerId="LiveId" clId="{8D3F63F2-C708-4580-874B-861A9E98A8D8}" dt="2020-05-12T09:08:52.295" v="117"/>
          <ac:spMkLst>
            <pc:docMk/>
            <pc:sldMk cId="46501131" sldId="635"/>
            <ac:spMk id="19" creationId="{26AF2984-7A23-4ECE-9272-7D7AB935D653}"/>
          </ac:spMkLst>
        </pc:spChg>
      </pc:sldChg>
      <pc:sldChg chg="addSp delSp modSp mod">
        <pc:chgData name="Saito Shiro" userId="b2a17ba2fd642e30" providerId="LiveId" clId="{8D3F63F2-C708-4580-874B-861A9E98A8D8}" dt="2020-05-12T09:05:08.506" v="53"/>
        <pc:sldMkLst>
          <pc:docMk/>
          <pc:sldMk cId="1108723381" sldId="646"/>
        </pc:sldMkLst>
        <pc:spChg chg="mod">
          <ac:chgData name="Saito Shiro" userId="b2a17ba2fd642e30" providerId="LiveId" clId="{8D3F63F2-C708-4580-874B-861A9E98A8D8}" dt="2020-05-12T09:05:08.506" v="53"/>
          <ac:spMkLst>
            <pc:docMk/>
            <pc:sldMk cId="1108723381" sldId="646"/>
            <ac:spMk id="3" creationId="{00000000-0000-0000-0000-000000000000}"/>
          </ac:spMkLst>
        </pc:spChg>
        <pc:picChg chg="add mod">
          <ac:chgData name="Saito Shiro" userId="b2a17ba2fd642e30" providerId="LiveId" clId="{8D3F63F2-C708-4580-874B-861A9E98A8D8}" dt="2020-05-12T09:04:58.895" v="31" actId="1076"/>
          <ac:picMkLst>
            <pc:docMk/>
            <pc:sldMk cId="1108723381" sldId="646"/>
            <ac:picMk id="4" creationId="{6D5838F1-FEBF-46DB-9849-CA68EFC81AAB}"/>
          </ac:picMkLst>
        </pc:picChg>
        <pc:picChg chg="del">
          <ac:chgData name="Saito Shiro" userId="b2a17ba2fd642e30" providerId="LiveId" clId="{8D3F63F2-C708-4580-874B-861A9E98A8D8}" dt="2020-05-12T09:04:32.671" v="27" actId="478"/>
          <ac:picMkLst>
            <pc:docMk/>
            <pc:sldMk cId="1108723381" sldId="646"/>
            <ac:picMk id="5" creationId="{39E73BE0-A5EA-4A2A-9926-BAF928489B64}"/>
          </ac:picMkLst>
        </pc:picChg>
      </pc:sldChg>
      <pc:sldChg chg="addSp delSp modSp mod">
        <pc:chgData name="Saito Shiro" userId="b2a17ba2fd642e30" providerId="LiveId" clId="{8D3F63F2-C708-4580-874B-861A9E98A8D8}" dt="2020-05-12T09:13:30.996" v="185" actId="1035"/>
        <pc:sldMkLst>
          <pc:docMk/>
          <pc:sldMk cId="285977191" sldId="647"/>
        </pc:sldMkLst>
        <pc:spChg chg="mod">
          <ac:chgData name="Saito Shiro" userId="b2a17ba2fd642e30" providerId="LiveId" clId="{8D3F63F2-C708-4580-874B-861A9E98A8D8}" dt="2020-05-12T09:13:30.996" v="185" actId="1035"/>
          <ac:spMkLst>
            <pc:docMk/>
            <pc:sldMk cId="285977191" sldId="647"/>
            <ac:spMk id="8" creationId="{4535A464-E226-4F0E-99B9-2EA8A2194403}"/>
          </ac:spMkLst>
        </pc:spChg>
        <pc:spChg chg="del">
          <ac:chgData name="Saito Shiro" userId="b2a17ba2fd642e30" providerId="LiveId" clId="{8D3F63F2-C708-4580-874B-861A9E98A8D8}" dt="2020-05-12T09:09:07.439" v="120" actId="478"/>
          <ac:spMkLst>
            <pc:docMk/>
            <pc:sldMk cId="285977191" sldId="647"/>
            <ac:spMk id="9" creationId="{767CEFAE-1454-493B-A611-CE82E96A6E6F}"/>
          </ac:spMkLst>
        </pc:spChg>
        <pc:spChg chg="del">
          <ac:chgData name="Saito Shiro" userId="b2a17ba2fd642e30" providerId="LiveId" clId="{8D3F63F2-C708-4580-874B-861A9E98A8D8}" dt="2020-05-12T09:09:07.439" v="120" actId="478"/>
          <ac:spMkLst>
            <pc:docMk/>
            <pc:sldMk cId="285977191" sldId="647"/>
            <ac:spMk id="10" creationId="{A0396708-178C-42AD-BD40-13A950E76FBC}"/>
          </ac:spMkLst>
        </pc:spChg>
        <pc:picChg chg="add mod ord">
          <ac:chgData name="Saito Shiro" userId="b2a17ba2fd642e30" providerId="LiveId" clId="{8D3F63F2-C708-4580-874B-861A9E98A8D8}" dt="2020-05-12T09:13:23.876" v="180" actId="1038"/>
          <ac:picMkLst>
            <pc:docMk/>
            <pc:sldMk cId="285977191" sldId="647"/>
            <ac:picMk id="4" creationId="{4F699172-B426-4127-B678-BF95A67E7E91}"/>
          </ac:picMkLst>
        </pc:picChg>
        <pc:picChg chg="del">
          <ac:chgData name="Saito Shiro" userId="b2a17ba2fd642e30" providerId="LiveId" clId="{8D3F63F2-C708-4580-874B-861A9E98A8D8}" dt="2020-05-12T09:09:04.530" v="119" actId="478"/>
          <ac:picMkLst>
            <pc:docMk/>
            <pc:sldMk cId="285977191" sldId="647"/>
            <ac:picMk id="7" creationId="{4F160FD3-14AE-4A2D-A982-53141C17F686}"/>
          </ac:picMkLst>
        </pc:picChg>
      </pc:sldChg>
      <pc:sldChg chg="addSp delSp modSp mod">
        <pc:chgData name="Saito Shiro" userId="b2a17ba2fd642e30" providerId="LiveId" clId="{8D3F63F2-C708-4580-874B-861A9E98A8D8}" dt="2020-05-12T09:07:05.963" v="65" actId="14100"/>
        <pc:sldMkLst>
          <pc:docMk/>
          <pc:sldMk cId="1694590244" sldId="654"/>
        </pc:sldMkLst>
        <pc:picChg chg="add mod">
          <ac:chgData name="Saito Shiro" userId="b2a17ba2fd642e30" providerId="LiveId" clId="{8D3F63F2-C708-4580-874B-861A9E98A8D8}" dt="2020-05-12T09:07:05.963" v="65" actId="14100"/>
          <ac:picMkLst>
            <pc:docMk/>
            <pc:sldMk cId="1694590244" sldId="654"/>
            <ac:picMk id="5" creationId="{03BDE167-D8F6-40FB-9B82-1A84CCC72BB5}"/>
          </ac:picMkLst>
        </pc:picChg>
        <pc:picChg chg="del">
          <ac:chgData name="Saito Shiro" userId="b2a17ba2fd642e30" providerId="LiveId" clId="{8D3F63F2-C708-4580-874B-861A9E98A8D8}" dt="2020-05-12T09:06:33.172" v="54" actId="478"/>
          <ac:picMkLst>
            <pc:docMk/>
            <pc:sldMk cId="1694590244" sldId="654"/>
            <ac:picMk id="8" creationId="{AC462F89-7CD9-4611-996A-77CDABD5B8C6}"/>
          </ac:picMkLst>
        </pc:picChg>
      </pc:sldChg>
      <pc:sldChg chg="modSp mod">
        <pc:chgData name="Saito Shiro" userId="b2a17ba2fd642e30" providerId="LiveId" clId="{8D3F63F2-C708-4580-874B-861A9E98A8D8}" dt="2020-05-12T09:18:18.144" v="267"/>
        <pc:sldMkLst>
          <pc:docMk/>
          <pc:sldMk cId="2570716189" sldId="655"/>
        </pc:sldMkLst>
        <pc:spChg chg="mod">
          <ac:chgData name="Saito Shiro" userId="b2a17ba2fd642e30" providerId="LiveId" clId="{8D3F63F2-C708-4580-874B-861A9E98A8D8}" dt="2020-05-12T09:18:13.872" v="262" actId="1076"/>
          <ac:spMkLst>
            <pc:docMk/>
            <pc:sldMk cId="2570716189" sldId="655"/>
            <ac:spMk id="2" creationId="{00000000-0000-0000-0000-000000000000}"/>
          </ac:spMkLst>
        </pc:spChg>
        <pc:spChg chg="mod">
          <ac:chgData name="Saito Shiro" userId="b2a17ba2fd642e30" providerId="LiveId" clId="{8D3F63F2-C708-4580-874B-861A9E98A8D8}" dt="2020-05-12T09:16:19.167" v="219" actId="14100"/>
          <ac:spMkLst>
            <pc:docMk/>
            <pc:sldMk cId="2570716189" sldId="655"/>
            <ac:spMk id="3" creationId="{00000000-0000-0000-0000-000000000000}"/>
          </ac:spMkLst>
        </pc:spChg>
        <pc:spChg chg="mod">
          <ac:chgData name="Saito Shiro" userId="b2a17ba2fd642e30" providerId="LiveId" clId="{8D3F63F2-C708-4580-874B-861A9E98A8D8}" dt="2020-05-12T09:18:18.144" v="267"/>
          <ac:spMkLst>
            <pc:docMk/>
            <pc:sldMk cId="2570716189" sldId="655"/>
            <ac:spMk id="19" creationId="{26AF2984-7A23-4ECE-9272-7D7AB935D653}"/>
          </ac:spMkLst>
        </pc:spChg>
      </pc:sldChg>
      <pc:sldChg chg="addSp delSp modSp mod">
        <pc:chgData name="Saito Shiro" userId="b2a17ba2fd642e30" providerId="LiveId" clId="{8D3F63F2-C708-4580-874B-861A9E98A8D8}" dt="2020-05-12T09:21:29.020" v="330" actId="1037"/>
        <pc:sldMkLst>
          <pc:docMk/>
          <pc:sldMk cId="1159626490" sldId="656"/>
        </pc:sldMkLst>
        <pc:spChg chg="mod">
          <ac:chgData name="Saito Shiro" userId="b2a17ba2fd642e30" providerId="LiveId" clId="{8D3F63F2-C708-4580-874B-861A9E98A8D8}" dt="2020-05-12T09:21:29.020" v="330" actId="1037"/>
          <ac:spMkLst>
            <pc:docMk/>
            <pc:sldMk cId="1159626490" sldId="656"/>
            <ac:spMk id="8" creationId="{4535A464-E226-4F0E-99B9-2EA8A2194403}"/>
          </ac:spMkLst>
        </pc:spChg>
        <pc:spChg chg="del">
          <ac:chgData name="Saito Shiro" userId="b2a17ba2fd642e30" providerId="LiveId" clId="{8D3F63F2-C708-4580-874B-861A9E98A8D8}" dt="2020-05-12T09:20:31.016" v="269" actId="478"/>
          <ac:spMkLst>
            <pc:docMk/>
            <pc:sldMk cId="1159626490" sldId="656"/>
            <ac:spMk id="9" creationId="{767CEFAE-1454-493B-A611-CE82E96A6E6F}"/>
          </ac:spMkLst>
        </pc:spChg>
        <pc:picChg chg="del">
          <ac:chgData name="Saito Shiro" userId="b2a17ba2fd642e30" providerId="LiveId" clId="{8D3F63F2-C708-4580-874B-861A9E98A8D8}" dt="2020-05-12T09:20:27.835" v="268" actId="478"/>
          <ac:picMkLst>
            <pc:docMk/>
            <pc:sldMk cId="1159626490" sldId="656"/>
            <ac:picMk id="4" creationId="{75BB8B6D-1324-4F7C-9F20-64787E8CD50B}"/>
          </ac:picMkLst>
        </pc:picChg>
        <pc:picChg chg="add mod ord">
          <ac:chgData name="Saito Shiro" userId="b2a17ba2fd642e30" providerId="LiveId" clId="{8D3F63F2-C708-4580-874B-861A9E98A8D8}" dt="2020-05-12T09:21:29.020" v="330" actId="1037"/>
          <ac:picMkLst>
            <pc:docMk/>
            <pc:sldMk cId="1159626490" sldId="656"/>
            <ac:picMk id="5" creationId="{36FA2C16-CE99-409B-B2AC-BD261D30453B}"/>
          </ac:picMkLst>
        </pc:picChg>
      </pc:sldChg>
    </pc:docChg>
  </pc:docChgLst>
  <pc:docChgLst>
    <pc:chgData name="Saito Shiro" userId="b2a17ba2fd642e30" providerId="LiveId" clId="{3F11AB33-C04A-4F4E-B51D-4F4AE4122834}"/>
    <pc:docChg chg="modSld">
      <pc:chgData name="Saito Shiro" userId="b2a17ba2fd642e30" providerId="LiveId" clId="{3F11AB33-C04A-4F4E-B51D-4F4AE4122834}" dt="2020-09-09T10:19:37.241" v="11" actId="6549"/>
      <pc:docMkLst>
        <pc:docMk/>
      </pc:docMkLst>
      <pc:sldChg chg="modSp mod">
        <pc:chgData name="Saito Shiro" userId="b2a17ba2fd642e30" providerId="LiveId" clId="{3F11AB33-C04A-4F4E-B51D-4F4AE4122834}" dt="2020-09-09T10:19:23.956" v="9" actId="6549"/>
        <pc:sldMkLst>
          <pc:docMk/>
          <pc:sldMk cId="683336748" sldId="679"/>
        </pc:sldMkLst>
        <pc:spChg chg="mod">
          <ac:chgData name="Saito Shiro" userId="b2a17ba2fd642e30" providerId="LiveId" clId="{3F11AB33-C04A-4F4E-B51D-4F4AE4122834}" dt="2020-09-09T10:19:23.956" v="9" actId="6549"/>
          <ac:spMkLst>
            <pc:docMk/>
            <pc:sldMk cId="683336748" sldId="679"/>
            <ac:spMk id="8" creationId="{B8456F41-5358-411A-A1E6-5B48045B34B3}"/>
          </ac:spMkLst>
        </pc:spChg>
      </pc:sldChg>
      <pc:sldChg chg="modSp mod">
        <pc:chgData name="Saito Shiro" userId="b2a17ba2fd642e30" providerId="LiveId" clId="{3F11AB33-C04A-4F4E-B51D-4F4AE4122834}" dt="2020-09-09T10:19:37.241" v="11" actId="6549"/>
        <pc:sldMkLst>
          <pc:docMk/>
          <pc:sldMk cId="825287108" sldId="681"/>
        </pc:sldMkLst>
        <pc:spChg chg="mod">
          <ac:chgData name="Saito Shiro" userId="b2a17ba2fd642e30" providerId="LiveId" clId="{3F11AB33-C04A-4F4E-B51D-4F4AE4122834}" dt="2020-09-09T10:19:37.241" v="11" actId="6549"/>
          <ac:spMkLst>
            <pc:docMk/>
            <pc:sldMk cId="825287108" sldId="681"/>
            <ac:spMk id="3" creationId="{873AE5F0-0FC8-436E-92B4-ACDCAD6CB764}"/>
          </ac:spMkLst>
        </pc:spChg>
      </pc:sldChg>
      <pc:sldChg chg="modSp mod">
        <pc:chgData name="Saito Shiro" userId="b2a17ba2fd642e30" providerId="LiveId" clId="{3F11AB33-C04A-4F4E-B51D-4F4AE4122834}" dt="2020-09-09T10:19:12.676" v="7" actId="6549"/>
        <pc:sldMkLst>
          <pc:docMk/>
          <pc:sldMk cId="1367610843" sldId="686"/>
        </pc:sldMkLst>
        <pc:spChg chg="mod">
          <ac:chgData name="Saito Shiro" userId="b2a17ba2fd642e30" providerId="LiveId" clId="{3F11AB33-C04A-4F4E-B51D-4F4AE4122834}" dt="2020-09-09T10:19:12.676" v="7" actId="6549"/>
          <ac:spMkLst>
            <pc:docMk/>
            <pc:sldMk cId="1367610843" sldId="686"/>
            <ac:spMk id="8" creationId="{B8456F41-5358-411A-A1E6-5B48045B34B3}"/>
          </ac:spMkLst>
        </pc:spChg>
      </pc:sldChg>
    </pc:docChg>
  </pc:docChgLst>
  <pc:docChgLst>
    <pc:chgData name="Saito Shiro" userId="b2a17ba2fd642e30" providerId="LiveId" clId="{5CEA1056-281A-4908-971C-52EC194347BE}"/>
    <pc:docChg chg="custSel modSld modNotesMaster modHandout">
      <pc:chgData name="Saito Shiro" userId="b2a17ba2fd642e30" providerId="LiveId" clId="{5CEA1056-281A-4908-971C-52EC194347BE}" dt="2020-05-03T14:39:03.181" v="148"/>
      <pc:docMkLst>
        <pc:docMk/>
      </pc:docMkLst>
      <pc:sldChg chg="modNotes">
        <pc:chgData name="Saito Shiro" userId="b2a17ba2fd642e30" providerId="LiveId" clId="{5CEA1056-281A-4908-971C-52EC194347BE}" dt="2020-05-03T14:39:03.181" v="148"/>
        <pc:sldMkLst>
          <pc:docMk/>
          <pc:sldMk cId="3755346429" sldId="633"/>
        </pc:sldMkLst>
      </pc:sldChg>
      <pc:sldChg chg="addSp modSp mod modNotes">
        <pc:chgData name="Saito Shiro" userId="b2a17ba2fd642e30" providerId="LiveId" clId="{5CEA1056-281A-4908-971C-52EC194347BE}" dt="2020-05-03T14:39:03.181" v="148"/>
        <pc:sldMkLst>
          <pc:docMk/>
          <pc:sldMk cId="2652706275" sldId="634"/>
        </pc:sldMkLst>
        <pc:spChg chg="mod">
          <ac:chgData name="Saito Shiro" userId="b2a17ba2fd642e30" providerId="LiveId" clId="{5CEA1056-281A-4908-971C-52EC194347BE}" dt="2020-05-03T14:30:31.610" v="126" actId="1036"/>
          <ac:spMkLst>
            <pc:docMk/>
            <pc:sldMk cId="2652706275" sldId="634"/>
            <ac:spMk id="7" creationId="{00000000-0000-0000-0000-000000000000}"/>
          </ac:spMkLst>
        </pc:spChg>
        <pc:spChg chg="mod">
          <ac:chgData name="Saito Shiro" userId="b2a17ba2fd642e30" providerId="LiveId" clId="{5CEA1056-281A-4908-971C-52EC194347BE}" dt="2020-05-03T14:29:36.340" v="74" actId="1036"/>
          <ac:spMkLst>
            <pc:docMk/>
            <pc:sldMk cId="2652706275" sldId="634"/>
            <ac:spMk id="8" creationId="{00000000-0000-0000-0000-000000000000}"/>
          </ac:spMkLst>
        </pc:spChg>
        <pc:spChg chg="mod">
          <ac:chgData name="Saito Shiro" userId="b2a17ba2fd642e30" providerId="LiveId" clId="{5CEA1056-281A-4908-971C-52EC194347BE}" dt="2020-05-03T14:31:21.021" v="141" actId="1036"/>
          <ac:spMkLst>
            <pc:docMk/>
            <pc:sldMk cId="2652706275" sldId="634"/>
            <ac:spMk id="9" creationId="{00000000-0000-0000-0000-000000000000}"/>
          </ac:spMkLst>
        </pc:spChg>
        <pc:spChg chg="mod">
          <ac:chgData name="Saito Shiro" userId="b2a17ba2fd642e30" providerId="LiveId" clId="{5CEA1056-281A-4908-971C-52EC194347BE}" dt="2020-05-03T14:30:07.300" v="109" actId="1036"/>
          <ac:spMkLst>
            <pc:docMk/>
            <pc:sldMk cId="2652706275" sldId="634"/>
            <ac:spMk id="10" creationId="{00000000-0000-0000-0000-000000000000}"/>
          </ac:spMkLst>
        </pc:spChg>
        <pc:spChg chg="mod">
          <ac:chgData name="Saito Shiro" userId="b2a17ba2fd642e30" providerId="LiveId" clId="{5CEA1056-281A-4908-971C-52EC194347BE}" dt="2020-05-03T14:30:12.049" v="112" actId="1036"/>
          <ac:spMkLst>
            <pc:docMk/>
            <pc:sldMk cId="2652706275" sldId="634"/>
            <ac:spMk id="11" creationId="{00000000-0000-0000-0000-000000000000}"/>
          </ac:spMkLst>
        </pc:spChg>
        <pc:spChg chg="mod">
          <ac:chgData name="Saito Shiro" userId="b2a17ba2fd642e30" providerId="LiveId" clId="{5CEA1056-281A-4908-971C-52EC194347BE}" dt="2020-05-03T14:30:36.609" v="129" actId="1036"/>
          <ac:spMkLst>
            <pc:docMk/>
            <pc:sldMk cId="2652706275" sldId="634"/>
            <ac:spMk id="12" creationId="{00000000-0000-0000-0000-000000000000}"/>
          </ac:spMkLst>
        </pc:spChg>
        <pc:spChg chg="add mod">
          <ac:chgData name="Saito Shiro" userId="b2a17ba2fd642e30" providerId="LiveId" clId="{5CEA1056-281A-4908-971C-52EC194347BE}" dt="2020-05-03T14:30:01.940" v="104" actId="6549"/>
          <ac:spMkLst>
            <pc:docMk/>
            <pc:sldMk cId="2652706275" sldId="634"/>
            <ac:spMk id="13" creationId="{E87DE477-8A7E-4671-A37A-ED36549DAB81}"/>
          </ac:spMkLst>
        </pc:spChg>
        <pc:spChg chg="mod">
          <ac:chgData name="Saito Shiro" userId="b2a17ba2fd642e30" providerId="LiveId" clId="{5CEA1056-281A-4908-971C-52EC194347BE}" dt="2020-05-03T14:29:30.802" v="69" actId="313"/>
          <ac:spMkLst>
            <pc:docMk/>
            <pc:sldMk cId="2652706275" sldId="634"/>
            <ac:spMk id="28" creationId="{00000000-0000-0000-0000-000000000000}"/>
          </ac:spMkLst>
        </pc:spChg>
        <pc:spChg chg="mod">
          <ac:chgData name="Saito Shiro" userId="b2a17ba2fd642e30" providerId="LiveId" clId="{5CEA1056-281A-4908-971C-52EC194347BE}" dt="2020-05-03T14:29:48.577" v="77" actId="1035"/>
          <ac:spMkLst>
            <pc:docMk/>
            <pc:sldMk cId="2652706275" sldId="634"/>
            <ac:spMk id="40" creationId="{00000000-0000-0000-0000-000000000000}"/>
          </ac:spMkLst>
        </pc:spChg>
        <pc:spChg chg="mod">
          <ac:chgData name="Saito Shiro" userId="b2a17ba2fd642e30" providerId="LiveId" clId="{5CEA1056-281A-4908-971C-52EC194347BE}" dt="2020-05-03T14:31:16.034" v="137" actId="1036"/>
          <ac:spMkLst>
            <pc:docMk/>
            <pc:sldMk cId="2652706275" sldId="634"/>
            <ac:spMk id="42" creationId="{00000000-0000-0000-0000-000000000000}"/>
          </ac:spMkLst>
        </pc:spChg>
      </pc:sldChg>
      <pc:sldChg chg="modSp mod">
        <pc:chgData name="Saito Shiro" userId="b2a17ba2fd642e30" providerId="LiveId" clId="{5CEA1056-281A-4908-971C-52EC194347BE}" dt="2020-05-03T14:25:05.454" v="17" actId="14100"/>
        <pc:sldMkLst>
          <pc:docMk/>
          <pc:sldMk cId="2570716189" sldId="655"/>
        </pc:sldMkLst>
        <pc:spChg chg="mod">
          <ac:chgData name="Saito Shiro" userId="b2a17ba2fd642e30" providerId="LiveId" clId="{5CEA1056-281A-4908-971C-52EC194347BE}" dt="2020-05-03T14:25:05.454" v="17" actId="14100"/>
          <ac:spMkLst>
            <pc:docMk/>
            <pc:sldMk cId="2570716189" sldId="655"/>
            <ac:spMk id="2" creationId="{00000000-0000-0000-0000-000000000000}"/>
          </ac:spMkLst>
        </pc:spChg>
        <pc:spChg chg="mod">
          <ac:chgData name="Saito Shiro" userId="b2a17ba2fd642e30" providerId="LiveId" clId="{5CEA1056-281A-4908-971C-52EC194347BE}" dt="2020-05-03T14:24:34.138" v="16" actId="20577"/>
          <ac:spMkLst>
            <pc:docMk/>
            <pc:sldMk cId="2570716189" sldId="655"/>
            <ac:spMk id="19" creationId="{26AF2984-7A23-4ECE-9272-7D7AB935D653}"/>
          </ac:spMkLst>
        </pc:spChg>
      </pc:sldChg>
      <pc:sldChg chg="modSp mod">
        <pc:chgData name="Saito Shiro" userId="b2a17ba2fd642e30" providerId="LiveId" clId="{5CEA1056-281A-4908-971C-52EC194347BE}" dt="2020-05-03T14:33:25.421" v="147" actId="20577"/>
        <pc:sldMkLst>
          <pc:docMk/>
          <pc:sldMk cId="1807637601" sldId="657"/>
        </pc:sldMkLst>
        <pc:spChg chg="mod">
          <ac:chgData name="Saito Shiro" userId="b2a17ba2fd642e30" providerId="LiveId" clId="{5CEA1056-281A-4908-971C-52EC194347BE}" dt="2020-05-03T14:25:20.926" v="19" actId="20577"/>
          <ac:spMkLst>
            <pc:docMk/>
            <pc:sldMk cId="1807637601" sldId="657"/>
            <ac:spMk id="2" creationId="{00000000-0000-0000-0000-000000000000}"/>
          </ac:spMkLst>
        </pc:spChg>
        <pc:spChg chg="mod">
          <ac:chgData name="Saito Shiro" userId="b2a17ba2fd642e30" providerId="LiveId" clId="{5CEA1056-281A-4908-971C-52EC194347BE}" dt="2020-05-03T14:33:25.421" v="147" actId="20577"/>
          <ac:spMkLst>
            <pc:docMk/>
            <pc:sldMk cId="1807637601" sldId="657"/>
            <ac:spMk id="19" creationId="{26AF2984-7A23-4ECE-9272-7D7AB935D653}"/>
          </ac:spMkLst>
        </pc:spChg>
      </pc:sldChg>
      <pc:sldChg chg="modSp mod">
        <pc:chgData name="Saito Shiro" userId="b2a17ba2fd642e30" providerId="LiveId" clId="{5CEA1056-281A-4908-971C-52EC194347BE}" dt="2020-05-03T14:32:32.474" v="143" actId="20577"/>
        <pc:sldMkLst>
          <pc:docMk/>
          <pc:sldMk cId="132223521" sldId="659"/>
        </pc:sldMkLst>
        <pc:spChg chg="mod">
          <ac:chgData name="Saito Shiro" userId="b2a17ba2fd642e30" providerId="LiveId" clId="{5CEA1056-281A-4908-971C-52EC194347BE}" dt="2020-05-03T14:32:32.474" v="143" actId="20577"/>
          <ac:spMkLst>
            <pc:docMk/>
            <pc:sldMk cId="132223521" sldId="659"/>
            <ac:spMk id="2" creationId="{00000000-0000-0000-0000-000000000000}"/>
          </ac:spMkLst>
        </pc:spChg>
      </pc:sldChg>
      <pc:sldChg chg="modSp mod">
        <pc:chgData name="Saito Shiro" userId="b2a17ba2fd642e30" providerId="LiveId" clId="{5CEA1056-281A-4908-971C-52EC194347BE}" dt="2020-05-03T14:32:44.433" v="145" actId="6549"/>
        <pc:sldMkLst>
          <pc:docMk/>
          <pc:sldMk cId="1324783938" sldId="660"/>
        </pc:sldMkLst>
        <pc:spChg chg="mod">
          <ac:chgData name="Saito Shiro" userId="b2a17ba2fd642e30" providerId="LiveId" clId="{5CEA1056-281A-4908-971C-52EC194347BE}" dt="2020-05-03T14:32:44.433" v="145" actId="6549"/>
          <ac:spMkLst>
            <pc:docMk/>
            <pc:sldMk cId="1324783938" sldId="660"/>
            <ac:spMk id="8" creationId="{B8456F41-5358-411A-A1E6-5B48045B34B3}"/>
          </ac:spMkLst>
        </pc:spChg>
      </pc:sldChg>
    </pc:docChg>
  </pc:docChgLst>
  <pc:docChgLst>
    <pc:chgData name="Saito Shiro" userId="b2a17ba2fd642e30" providerId="LiveId" clId="{BE846A92-A899-46D7-A106-F3FA2514D88C}"/>
    <pc:docChg chg="custSel modSld">
      <pc:chgData name="Saito Shiro" userId="b2a17ba2fd642e30" providerId="LiveId" clId="{BE846A92-A899-46D7-A106-F3FA2514D88C}" dt="2020-04-27T07:39:16.142" v="487" actId="1035"/>
      <pc:docMkLst>
        <pc:docMk/>
      </pc:docMkLst>
      <pc:sldChg chg="addSp delSp modSp mod">
        <pc:chgData name="Saito Shiro" userId="b2a17ba2fd642e30" providerId="LiveId" clId="{BE846A92-A899-46D7-A106-F3FA2514D88C}" dt="2020-04-27T07:39:16.142" v="487" actId="1035"/>
        <pc:sldMkLst>
          <pc:docMk/>
          <pc:sldMk cId="3755346429" sldId="633"/>
        </pc:sldMkLst>
        <pc:spChg chg="add mod">
          <ac:chgData name="Saito Shiro" userId="b2a17ba2fd642e30" providerId="LiveId" clId="{BE846A92-A899-46D7-A106-F3FA2514D88C}" dt="2020-04-27T07:39:11.579" v="484" actId="1036"/>
          <ac:spMkLst>
            <pc:docMk/>
            <pc:sldMk cId="3755346429" sldId="633"/>
            <ac:spMk id="3" creationId="{BF8D875A-C282-4F6A-B96E-8A650A43A804}"/>
          </ac:spMkLst>
        </pc:spChg>
        <pc:spChg chg="del mod">
          <ac:chgData name="Saito Shiro" userId="b2a17ba2fd642e30" providerId="LiveId" clId="{BE846A92-A899-46D7-A106-F3FA2514D88C}" dt="2020-04-27T00:38:57.553" v="312" actId="478"/>
          <ac:spMkLst>
            <pc:docMk/>
            <pc:sldMk cId="3755346429" sldId="633"/>
            <ac:spMk id="4" creationId="{00000000-0000-0000-0000-000000000000}"/>
          </ac:spMkLst>
        </pc:spChg>
        <pc:spChg chg="add mod">
          <ac:chgData name="Saito Shiro" userId="b2a17ba2fd642e30" providerId="LiveId" clId="{BE846A92-A899-46D7-A106-F3FA2514D88C}" dt="2020-04-27T07:39:16.142" v="487" actId="1035"/>
          <ac:spMkLst>
            <pc:docMk/>
            <pc:sldMk cId="3755346429" sldId="633"/>
            <ac:spMk id="4" creationId="{776D5D3D-9553-4254-ACB7-86C9AE505CB4}"/>
          </ac:spMkLst>
        </pc:spChg>
        <pc:spChg chg="add mod">
          <ac:chgData name="Saito Shiro" userId="b2a17ba2fd642e30" providerId="LiveId" clId="{BE846A92-A899-46D7-A106-F3FA2514D88C}" dt="2020-04-27T00:32:54.907" v="286" actId="1076"/>
          <ac:spMkLst>
            <pc:docMk/>
            <pc:sldMk cId="3755346429" sldId="633"/>
            <ac:spMk id="5" creationId="{A3F4818B-3A6C-4D34-B999-D4E3BC80DA24}"/>
          </ac:spMkLst>
        </pc:spChg>
      </pc:sldChg>
      <pc:sldChg chg="modSp mod">
        <pc:chgData name="Saito Shiro" userId="b2a17ba2fd642e30" providerId="LiveId" clId="{BE846A92-A899-46D7-A106-F3FA2514D88C}" dt="2020-04-27T00:30:10.834" v="116" actId="14100"/>
        <pc:sldMkLst>
          <pc:docMk/>
          <pc:sldMk cId="2652706275" sldId="634"/>
        </pc:sldMkLst>
        <pc:spChg chg="mod">
          <ac:chgData name="Saito Shiro" userId="b2a17ba2fd642e30" providerId="LiveId" clId="{BE846A92-A899-46D7-A106-F3FA2514D88C}" dt="2020-04-27T00:30:10.834" v="116" actId="14100"/>
          <ac:spMkLst>
            <pc:docMk/>
            <pc:sldMk cId="2652706275" sldId="634"/>
            <ac:spMk id="4" creationId="{00000000-0000-0000-0000-000000000000}"/>
          </ac:spMkLst>
        </pc:spChg>
      </pc:sldChg>
      <pc:sldChg chg="modSp mod">
        <pc:chgData name="Saito Shiro" userId="b2a17ba2fd642e30" providerId="LiveId" clId="{BE846A92-A899-46D7-A106-F3FA2514D88C}" dt="2020-04-27T00:25:39.482" v="16" actId="1037"/>
        <pc:sldMkLst>
          <pc:docMk/>
          <pc:sldMk cId="285977191" sldId="647"/>
        </pc:sldMkLst>
        <pc:spChg chg="mod">
          <ac:chgData name="Saito Shiro" userId="b2a17ba2fd642e30" providerId="LiveId" clId="{BE846A92-A899-46D7-A106-F3FA2514D88C}" dt="2020-04-27T00:25:39.482" v="16" actId="1037"/>
          <ac:spMkLst>
            <pc:docMk/>
            <pc:sldMk cId="285977191" sldId="647"/>
            <ac:spMk id="3" creationId="{00000000-0000-0000-0000-000000000000}"/>
          </ac:spMkLst>
        </pc:spChg>
      </pc:sldChg>
      <pc:sldChg chg="modSp mod">
        <pc:chgData name="Saito Shiro" userId="b2a17ba2fd642e30" providerId="LiveId" clId="{BE846A92-A899-46D7-A106-F3FA2514D88C}" dt="2020-04-27T00:30:20.480" v="122" actId="6549"/>
        <pc:sldMkLst>
          <pc:docMk/>
          <pc:sldMk cId="2570716189" sldId="655"/>
        </pc:sldMkLst>
        <pc:spChg chg="mod">
          <ac:chgData name="Saito Shiro" userId="b2a17ba2fd642e30" providerId="LiveId" clId="{BE846A92-A899-46D7-A106-F3FA2514D88C}" dt="2020-04-27T00:30:20.480" v="122" actId="6549"/>
          <ac:spMkLst>
            <pc:docMk/>
            <pc:sldMk cId="2570716189" sldId="655"/>
            <ac:spMk id="3" creationId="{00000000-0000-0000-0000-000000000000}"/>
          </ac:spMkLst>
        </pc:spChg>
      </pc:sldChg>
      <pc:sldChg chg="modSp mod">
        <pc:chgData name="Saito Shiro" userId="b2a17ba2fd642e30" providerId="LiveId" clId="{BE846A92-A899-46D7-A106-F3FA2514D88C}" dt="2020-04-27T00:26:21.371" v="36" actId="1038"/>
        <pc:sldMkLst>
          <pc:docMk/>
          <pc:sldMk cId="1159626490" sldId="656"/>
        </pc:sldMkLst>
        <pc:spChg chg="mod">
          <ac:chgData name="Saito Shiro" userId="b2a17ba2fd642e30" providerId="LiveId" clId="{BE846A92-A899-46D7-A106-F3FA2514D88C}" dt="2020-04-27T00:26:21.371" v="36" actId="1038"/>
          <ac:spMkLst>
            <pc:docMk/>
            <pc:sldMk cId="1159626490" sldId="656"/>
            <ac:spMk id="3" creationId="{00000000-0000-0000-0000-000000000000}"/>
          </ac:spMkLst>
        </pc:spChg>
      </pc:sldChg>
      <pc:sldChg chg="modSp mod">
        <pc:chgData name="Saito Shiro" userId="b2a17ba2fd642e30" providerId="LiveId" clId="{BE846A92-A899-46D7-A106-F3FA2514D88C}" dt="2020-04-27T00:30:31.331" v="130" actId="1036"/>
        <pc:sldMkLst>
          <pc:docMk/>
          <pc:sldMk cId="1807637601" sldId="657"/>
        </pc:sldMkLst>
        <pc:spChg chg="mod">
          <ac:chgData name="Saito Shiro" userId="b2a17ba2fd642e30" providerId="LiveId" clId="{BE846A92-A899-46D7-A106-F3FA2514D88C}" dt="2020-04-27T00:30:31.331" v="130" actId="1036"/>
          <ac:spMkLst>
            <pc:docMk/>
            <pc:sldMk cId="1807637601" sldId="657"/>
            <ac:spMk id="3" creationId="{00000000-0000-0000-0000-000000000000}"/>
          </ac:spMkLst>
        </pc:spChg>
      </pc:sldChg>
      <pc:sldChg chg="modSp mod">
        <pc:chgData name="Saito Shiro" userId="b2a17ba2fd642e30" providerId="LiveId" clId="{BE846A92-A899-46D7-A106-F3FA2514D88C}" dt="2020-04-27T00:31:33.168" v="174" actId="6549"/>
        <pc:sldMkLst>
          <pc:docMk/>
          <pc:sldMk cId="3137495969" sldId="658"/>
        </pc:sldMkLst>
        <pc:spChg chg="mod">
          <ac:chgData name="Saito Shiro" userId="b2a17ba2fd642e30" providerId="LiveId" clId="{BE846A92-A899-46D7-A106-F3FA2514D88C}" dt="2020-04-27T00:26:42.239" v="55" actId="1037"/>
          <ac:spMkLst>
            <pc:docMk/>
            <pc:sldMk cId="3137495969" sldId="658"/>
            <ac:spMk id="3" creationId="{00000000-0000-0000-0000-000000000000}"/>
          </ac:spMkLst>
        </pc:spChg>
        <pc:spChg chg="mod">
          <ac:chgData name="Saito Shiro" userId="b2a17ba2fd642e30" providerId="LiveId" clId="{BE846A92-A899-46D7-A106-F3FA2514D88C}" dt="2020-04-27T00:31:33.168" v="174" actId="6549"/>
          <ac:spMkLst>
            <pc:docMk/>
            <pc:sldMk cId="3137495969" sldId="658"/>
            <ac:spMk id="9" creationId="{767CEFAE-1454-493B-A611-CE82E96A6E6F}"/>
          </ac:spMkLst>
        </pc:spChg>
      </pc:sldChg>
      <pc:sldChg chg="modSp mod">
        <pc:chgData name="Saito Shiro" userId="b2a17ba2fd642e30" providerId="LiveId" clId="{BE846A92-A899-46D7-A106-F3FA2514D88C}" dt="2020-04-27T00:39:38.063" v="321" actId="208"/>
        <pc:sldMkLst>
          <pc:docMk/>
          <pc:sldMk cId="132223521" sldId="659"/>
        </pc:sldMkLst>
        <pc:spChg chg="mod">
          <ac:chgData name="Saito Shiro" userId="b2a17ba2fd642e30" providerId="LiveId" clId="{BE846A92-A899-46D7-A106-F3FA2514D88C}" dt="2020-04-27T00:39:38.063" v="321" actId="208"/>
          <ac:spMkLst>
            <pc:docMk/>
            <pc:sldMk cId="132223521" sldId="659"/>
            <ac:spMk id="7" creationId="{811C87A0-95F6-45E4-85D5-19B1A7D73EEB}"/>
          </ac:spMkLst>
        </pc:spChg>
      </pc:sldChg>
      <pc:sldChg chg="addSp delSp modSp mod">
        <pc:chgData name="Saito Shiro" userId="b2a17ba2fd642e30" providerId="LiveId" clId="{BE846A92-A899-46D7-A106-F3FA2514D88C}" dt="2020-04-27T00:39:53.974" v="335" actId="1036"/>
        <pc:sldMkLst>
          <pc:docMk/>
          <pc:sldMk cId="1324783938" sldId="660"/>
        </pc:sldMkLst>
        <pc:spChg chg="add mod">
          <ac:chgData name="Saito Shiro" userId="b2a17ba2fd642e30" providerId="LiveId" clId="{BE846A92-A899-46D7-A106-F3FA2514D88C}" dt="2020-04-27T00:39:53.974" v="335" actId="1036"/>
          <ac:spMkLst>
            <pc:docMk/>
            <pc:sldMk cId="1324783938" sldId="660"/>
            <ac:spMk id="5" creationId="{D1EB5B00-37EB-45F8-8A31-C540002A779D}"/>
          </ac:spMkLst>
        </pc:spChg>
        <pc:spChg chg="del mod">
          <ac:chgData name="Saito Shiro" userId="b2a17ba2fd642e30" providerId="LiveId" clId="{BE846A92-A899-46D7-A106-F3FA2514D88C}" dt="2020-04-27T00:39:47.972" v="323" actId="478"/>
          <ac:spMkLst>
            <pc:docMk/>
            <pc:sldMk cId="1324783938" sldId="660"/>
            <ac:spMk id="7" creationId="{811C87A0-95F6-45E4-85D5-19B1A7D73EEB}"/>
          </ac:spMkLst>
        </pc:spChg>
        <pc:spChg chg="mod">
          <ac:chgData name="Saito Shiro" userId="b2a17ba2fd642e30" providerId="LiveId" clId="{BE846A92-A899-46D7-A106-F3FA2514D88C}" dt="2020-04-27T00:31:10.079" v="168" actId="1035"/>
          <ac:spMkLst>
            <pc:docMk/>
            <pc:sldMk cId="1324783938" sldId="660"/>
            <ac:spMk id="8" creationId="{B8456F41-5358-411A-A1E6-5B48045B34B3}"/>
          </ac:spMkLst>
        </pc:spChg>
        <pc:spChg chg="mod">
          <ac:chgData name="Saito Shiro" userId="b2a17ba2fd642e30" providerId="LiveId" clId="{BE846A92-A899-46D7-A106-F3FA2514D88C}" dt="2020-04-27T00:31:10.079" v="168" actId="1035"/>
          <ac:spMkLst>
            <pc:docMk/>
            <pc:sldMk cId="1324783938" sldId="660"/>
            <ac:spMk id="9" creationId="{3A8E5284-4614-434A-B4D3-67EDA5B74321}"/>
          </ac:spMkLst>
        </pc:spChg>
      </pc:sldChg>
    </pc:docChg>
  </pc:docChgLst>
  <pc:docChgLst>
    <pc:chgData name="Saito Shiro" userId="b2a17ba2fd642e30" providerId="LiveId" clId="{7D974B73-3D3F-4CA4-B09B-942668D38455}"/>
    <pc:docChg chg="custSel addSld delSld modSld sldOrd">
      <pc:chgData name="Saito Shiro" userId="b2a17ba2fd642e30" providerId="LiveId" clId="{7D974B73-3D3F-4CA4-B09B-942668D38455}" dt="2020-04-26T02:03:30.530" v="1786" actId="6549"/>
      <pc:docMkLst>
        <pc:docMk/>
      </pc:docMkLst>
      <pc:sldChg chg="delSp modSp mod">
        <pc:chgData name="Saito Shiro" userId="b2a17ba2fd642e30" providerId="LiveId" clId="{7D974B73-3D3F-4CA4-B09B-942668D38455}" dt="2020-04-26T02:03:30.530" v="1786" actId="6549"/>
        <pc:sldMkLst>
          <pc:docMk/>
          <pc:sldMk cId="3755346429" sldId="633"/>
        </pc:sldMkLst>
        <pc:spChg chg="del">
          <ac:chgData name="Saito Shiro" userId="b2a17ba2fd642e30" providerId="LiveId" clId="{7D974B73-3D3F-4CA4-B09B-942668D38455}" dt="2020-04-26T01:19:01.573" v="411" actId="478"/>
          <ac:spMkLst>
            <pc:docMk/>
            <pc:sldMk cId="3755346429" sldId="633"/>
            <ac:spMk id="2" creationId="{00000000-0000-0000-0000-000000000000}"/>
          </ac:spMkLst>
        </pc:spChg>
        <pc:spChg chg="mod">
          <ac:chgData name="Saito Shiro" userId="b2a17ba2fd642e30" providerId="LiveId" clId="{7D974B73-3D3F-4CA4-B09B-942668D38455}" dt="2020-04-26T02:03:30.530" v="1786" actId="6549"/>
          <ac:spMkLst>
            <pc:docMk/>
            <pc:sldMk cId="3755346429" sldId="633"/>
            <ac:spMk id="4" creationId="{00000000-0000-0000-0000-000000000000}"/>
          </ac:spMkLst>
        </pc:spChg>
      </pc:sldChg>
      <pc:sldChg chg="modSp mod ord">
        <pc:chgData name="Saito Shiro" userId="b2a17ba2fd642e30" providerId="LiveId" clId="{7D974B73-3D3F-4CA4-B09B-942668D38455}" dt="2020-04-26T01:55:29.671" v="1770"/>
        <pc:sldMkLst>
          <pc:docMk/>
          <pc:sldMk cId="2652706275" sldId="634"/>
        </pc:sldMkLst>
        <pc:spChg chg="mod">
          <ac:chgData name="Saito Shiro" userId="b2a17ba2fd642e30" providerId="LiveId" clId="{7D974B73-3D3F-4CA4-B09B-942668D38455}" dt="2020-04-26T01:43:39.307" v="1046" actId="6549"/>
          <ac:spMkLst>
            <pc:docMk/>
            <pc:sldMk cId="2652706275" sldId="634"/>
            <ac:spMk id="5" creationId="{00000000-0000-0000-0000-000000000000}"/>
          </ac:spMkLst>
        </pc:spChg>
        <pc:spChg chg="mod">
          <ac:chgData name="Saito Shiro" userId="b2a17ba2fd642e30" providerId="LiveId" clId="{7D974B73-3D3F-4CA4-B09B-942668D38455}" dt="2020-04-26T01:44:01.135" v="1107"/>
          <ac:spMkLst>
            <pc:docMk/>
            <pc:sldMk cId="2652706275" sldId="634"/>
            <ac:spMk id="7" creationId="{00000000-0000-0000-0000-000000000000}"/>
          </ac:spMkLst>
        </pc:spChg>
        <pc:spChg chg="mod">
          <ac:chgData name="Saito Shiro" userId="b2a17ba2fd642e30" providerId="LiveId" clId="{7D974B73-3D3F-4CA4-B09B-942668D38455}" dt="2020-04-26T01:44:38.584" v="1200" actId="6549"/>
          <ac:spMkLst>
            <pc:docMk/>
            <pc:sldMk cId="2652706275" sldId="634"/>
            <ac:spMk id="8" creationId="{00000000-0000-0000-0000-000000000000}"/>
          </ac:spMkLst>
        </pc:spChg>
        <pc:spChg chg="mod">
          <ac:chgData name="Saito Shiro" userId="b2a17ba2fd642e30" providerId="LiveId" clId="{7D974B73-3D3F-4CA4-B09B-942668D38455}" dt="2020-04-26T01:46:34.051" v="1377" actId="1076"/>
          <ac:spMkLst>
            <pc:docMk/>
            <pc:sldMk cId="2652706275" sldId="634"/>
            <ac:spMk id="9" creationId="{00000000-0000-0000-0000-000000000000}"/>
          </ac:spMkLst>
        </pc:spChg>
        <pc:spChg chg="mod">
          <ac:chgData name="Saito Shiro" userId="b2a17ba2fd642e30" providerId="LiveId" clId="{7D974B73-3D3F-4CA4-B09B-942668D38455}" dt="2020-04-26T01:46:21.250" v="1375" actId="1076"/>
          <ac:spMkLst>
            <pc:docMk/>
            <pc:sldMk cId="2652706275" sldId="634"/>
            <ac:spMk id="10" creationId="{00000000-0000-0000-0000-000000000000}"/>
          </ac:spMkLst>
        </pc:spChg>
        <pc:spChg chg="mod">
          <ac:chgData name="Saito Shiro" userId="b2a17ba2fd642e30" providerId="LiveId" clId="{7D974B73-3D3F-4CA4-B09B-942668D38455}" dt="2020-04-26T01:46:26.927" v="1376" actId="1076"/>
          <ac:spMkLst>
            <pc:docMk/>
            <pc:sldMk cId="2652706275" sldId="634"/>
            <ac:spMk id="11" creationId="{00000000-0000-0000-0000-000000000000}"/>
          </ac:spMkLst>
        </pc:spChg>
        <pc:spChg chg="mod">
          <ac:chgData name="Saito Shiro" userId="b2a17ba2fd642e30" providerId="LiveId" clId="{7D974B73-3D3F-4CA4-B09B-942668D38455}" dt="2020-04-26T01:44:26.435" v="1173"/>
          <ac:spMkLst>
            <pc:docMk/>
            <pc:sldMk cId="2652706275" sldId="634"/>
            <ac:spMk id="12" creationId="{00000000-0000-0000-0000-000000000000}"/>
          </ac:spMkLst>
        </pc:spChg>
        <pc:spChg chg="mod">
          <ac:chgData name="Saito Shiro" userId="b2a17ba2fd642e30" providerId="LiveId" clId="{7D974B73-3D3F-4CA4-B09B-942668D38455}" dt="2020-04-26T01:43:22.500" v="1022" actId="404"/>
          <ac:spMkLst>
            <pc:docMk/>
            <pc:sldMk cId="2652706275" sldId="634"/>
            <ac:spMk id="28" creationId="{00000000-0000-0000-0000-000000000000}"/>
          </ac:spMkLst>
        </pc:spChg>
        <pc:spChg chg="mod">
          <ac:chgData name="Saito Shiro" userId="b2a17ba2fd642e30" providerId="LiveId" clId="{7D974B73-3D3F-4CA4-B09B-942668D38455}" dt="2020-04-26T01:46:17.482" v="1374" actId="1076"/>
          <ac:spMkLst>
            <pc:docMk/>
            <pc:sldMk cId="2652706275" sldId="634"/>
            <ac:spMk id="40" creationId="{00000000-0000-0000-0000-000000000000}"/>
          </ac:spMkLst>
        </pc:spChg>
        <pc:spChg chg="mod">
          <ac:chgData name="Saito Shiro" userId="b2a17ba2fd642e30" providerId="LiveId" clId="{7D974B73-3D3F-4CA4-B09B-942668D38455}" dt="2020-04-26T01:46:00.960" v="1372" actId="6549"/>
          <ac:spMkLst>
            <pc:docMk/>
            <pc:sldMk cId="2652706275" sldId="634"/>
            <ac:spMk id="42" creationId="{00000000-0000-0000-0000-000000000000}"/>
          </ac:spMkLst>
        </pc:spChg>
      </pc:sldChg>
      <pc:sldChg chg="addSp delSp modSp mod">
        <pc:chgData name="Saito Shiro" userId="b2a17ba2fd642e30" providerId="LiveId" clId="{7D974B73-3D3F-4CA4-B09B-942668D38455}" dt="2020-04-26T01:41:40.679" v="967" actId="14100"/>
        <pc:sldMkLst>
          <pc:docMk/>
          <pc:sldMk cId="46501131" sldId="635"/>
        </pc:sldMkLst>
        <pc:spChg chg="mod">
          <ac:chgData name="Saito Shiro" userId="b2a17ba2fd642e30" providerId="LiveId" clId="{7D974B73-3D3F-4CA4-B09B-942668D38455}" dt="2020-04-26T01:09:18.578" v="189" actId="1076"/>
          <ac:spMkLst>
            <pc:docMk/>
            <pc:sldMk cId="46501131" sldId="635"/>
            <ac:spMk id="2" creationId="{00000000-0000-0000-0000-000000000000}"/>
          </ac:spMkLst>
        </pc:spChg>
        <pc:spChg chg="mod">
          <ac:chgData name="Saito Shiro" userId="b2a17ba2fd642e30" providerId="LiveId" clId="{7D974B73-3D3F-4CA4-B09B-942668D38455}" dt="2020-04-26T01:08:04.258" v="175" actId="14100"/>
          <ac:spMkLst>
            <pc:docMk/>
            <pc:sldMk cId="46501131" sldId="635"/>
            <ac:spMk id="3" creationId="{00000000-0000-0000-0000-000000000000}"/>
          </ac:spMkLst>
        </pc:spChg>
        <pc:spChg chg="del">
          <ac:chgData name="Saito Shiro" userId="b2a17ba2fd642e30" providerId="LiveId" clId="{7D974B73-3D3F-4CA4-B09B-942668D38455}" dt="2020-04-26T01:08:21.603" v="180" actId="478"/>
          <ac:spMkLst>
            <pc:docMk/>
            <pc:sldMk cId="46501131" sldId="635"/>
            <ac:spMk id="4" creationId="{00000000-0000-0000-0000-000000000000}"/>
          </ac:spMkLst>
        </pc:spChg>
        <pc:spChg chg="del">
          <ac:chgData name="Saito Shiro" userId="b2a17ba2fd642e30" providerId="LiveId" clId="{7D974B73-3D3F-4CA4-B09B-942668D38455}" dt="2020-04-26T01:08:21.603" v="180" actId="478"/>
          <ac:spMkLst>
            <pc:docMk/>
            <pc:sldMk cId="46501131" sldId="635"/>
            <ac:spMk id="5" creationId="{00000000-0000-0000-0000-000000000000}"/>
          </ac:spMkLst>
        </pc:spChg>
        <pc:spChg chg="del">
          <ac:chgData name="Saito Shiro" userId="b2a17ba2fd642e30" providerId="LiveId" clId="{7D974B73-3D3F-4CA4-B09B-942668D38455}" dt="2020-04-26T01:08:21.603" v="180" actId="478"/>
          <ac:spMkLst>
            <pc:docMk/>
            <pc:sldMk cId="46501131" sldId="635"/>
            <ac:spMk id="6" creationId="{00000000-0000-0000-0000-000000000000}"/>
          </ac:spMkLst>
        </pc:spChg>
        <pc:spChg chg="del">
          <ac:chgData name="Saito Shiro" userId="b2a17ba2fd642e30" providerId="LiveId" clId="{7D974B73-3D3F-4CA4-B09B-942668D38455}" dt="2020-04-26T01:08:21.603" v="180" actId="478"/>
          <ac:spMkLst>
            <pc:docMk/>
            <pc:sldMk cId="46501131" sldId="635"/>
            <ac:spMk id="7" creationId="{00000000-0000-0000-0000-000000000000}"/>
          </ac:spMkLst>
        </pc:spChg>
        <pc:spChg chg="del">
          <ac:chgData name="Saito Shiro" userId="b2a17ba2fd642e30" providerId="LiveId" clId="{7D974B73-3D3F-4CA4-B09B-942668D38455}" dt="2020-04-26T01:08:09.893" v="176" actId="478"/>
          <ac:spMkLst>
            <pc:docMk/>
            <pc:sldMk cId="46501131" sldId="635"/>
            <ac:spMk id="8" creationId="{00000000-0000-0000-0000-000000000000}"/>
          </ac:spMkLst>
        </pc:spChg>
        <pc:spChg chg="del">
          <ac:chgData name="Saito Shiro" userId="b2a17ba2fd642e30" providerId="LiveId" clId="{7D974B73-3D3F-4CA4-B09B-942668D38455}" dt="2020-04-26T01:08:09.893" v="176" actId="478"/>
          <ac:spMkLst>
            <pc:docMk/>
            <pc:sldMk cId="46501131" sldId="635"/>
            <ac:spMk id="9" creationId="{00000000-0000-0000-0000-000000000000}"/>
          </ac:spMkLst>
        </pc:spChg>
        <pc:spChg chg="del">
          <ac:chgData name="Saito Shiro" userId="b2a17ba2fd642e30" providerId="LiveId" clId="{7D974B73-3D3F-4CA4-B09B-942668D38455}" dt="2020-04-26T01:08:09.893" v="176" actId="478"/>
          <ac:spMkLst>
            <pc:docMk/>
            <pc:sldMk cId="46501131" sldId="635"/>
            <ac:spMk id="10" creationId="{00000000-0000-0000-0000-000000000000}"/>
          </ac:spMkLst>
        </pc:spChg>
        <pc:spChg chg="del">
          <ac:chgData name="Saito Shiro" userId="b2a17ba2fd642e30" providerId="LiveId" clId="{7D974B73-3D3F-4CA4-B09B-942668D38455}" dt="2020-04-26T01:08:09.893" v="176" actId="478"/>
          <ac:spMkLst>
            <pc:docMk/>
            <pc:sldMk cId="46501131" sldId="635"/>
            <ac:spMk id="11" creationId="{00000000-0000-0000-0000-000000000000}"/>
          </ac:spMkLst>
        </pc:spChg>
        <pc:spChg chg="del">
          <ac:chgData name="Saito Shiro" userId="b2a17ba2fd642e30" providerId="LiveId" clId="{7D974B73-3D3F-4CA4-B09B-942668D38455}" dt="2020-04-26T01:08:21.603" v="180" actId="478"/>
          <ac:spMkLst>
            <pc:docMk/>
            <pc:sldMk cId="46501131" sldId="635"/>
            <ac:spMk id="12" creationId="{00000000-0000-0000-0000-000000000000}"/>
          </ac:spMkLst>
        </pc:spChg>
        <pc:spChg chg="del">
          <ac:chgData name="Saito Shiro" userId="b2a17ba2fd642e30" providerId="LiveId" clId="{7D974B73-3D3F-4CA4-B09B-942668D38455}" dt="2020-04-26T01:08:21.603" v="180" actId="478"/>
          <ac:spMkLst>
            <pc:docMk/>
            <pc:sldMk cId="46501131" sldId="635"/>
            <ac:spMk id="13" creationId="{00000000-0000-0000-0000-000000000000}"/>
          </ac:spMkLst>
        </pc:spChg>
        <pc:spChg chg="del">
          <ac:chgData name="Saito Shiro" userId="b2a17ba2fd642e30" providerId="LiveId" clId="{7D974B73-3D3F-4CA4-B09B-942668D38455}" dt="2020-04-26T01:08:13.959" v="177" actId="478"/>
          <ac:spMkLst>
            <pc:docMk/>
            <pc:sldMk cId="46501131" sldId="635"/>
            <ac:spMk id="16" creationId="{00000000-0000-0000-0000-000000000000}"/>
          </ac:spMkLst>
        </pc:spChg>
        <pc:spChg chg="del topLvl">
          <ac:chgData name="Saito Shiro" userId="b2a17ba2fd642e30" providerId="LiveId" clId="{7D974B73-3D3F-4CA4-B09B-942668D38455}" dt="2020-04-26T01:08:17.292" v="179" actId="478"/>
          <ac:spMkLst>
            <pc:docMk/>
            <pc:sldMk cId="46501131" sldId="635"/>
            <ac:spMk id="17" creationId="{00000000-0000-0000-0000-000000000000}"/>
          </ac:spMkLst>
        </pc:spChg>
        <pc:spChg chg="del topLvl">
          <ac:chgData name="Saito Shiro" userId="b2a17ba2fd642e30" providerId="LiveId" clId="{7D974B73-3D3F-4CA4-B09B-942668D38455}" dt="2020-04-26T01:08:16.087" v="178" actId="478"/>
          <ac:spMkLst>
            <pc:docMk/>
            <pc:sldMk cId="46501131" sldId="635"/>
            <ac:spMk id="18" creationId="{00000000-0000-0000-0000-000000000000}"/>
          </ac:spMkLst>
        </pc:spChg>
        <pc:spChg chg="add mod">
          <ac:chgData name="Saito Shiro" userId="b2a17ba2fd642e30" providerId="LiveId" clId="{7D974B73-3D3F-4CA4-B09B-942668D38455}" dt="2020-04-26T01:41:40.679" v="967" actId="14100"/>
          <ac:spMkLst>
            <pc:docMk/>
            <pc:sldMk cId="46501131" sldId="635"/>
            <ac:spMk id="19" creationId="{26AF2984-7A23-4ECE-9272-7D7AB935D653}"/>
          </ac:spMkLst>
        </pc:spChg>
        <pc:grpChg chg="del">
          <ac:chgData name="Saito Shiro" userId="b2a17ba2fd642e30" providerId="LiveId" clId="{7D974B73-3D3F-4CA4-B09B-942668D38455}" dt="2020-04-26T01:08:16.087" v="178" actId="478"/>
          <ac:grpSpMkLst>
            <pc:docMk/>
            <pc:sldMk cId="46501131" sldId="635"/>
            <ac:grpSpMk id="15" creationId="{00000000-0000-0000-0000-000000000000}"/>
          </ac:grpSpMkLst>
        </pc:grpChg>
      </pc:sldChg>
      <pc:sldChg chg="del">
        <pc:chgData name="Saito Shiro" userId="b2a17ba2fd642e30" providerId="LiveId" clId="{7D974B73-3D3F-4CA4-B09B-942668D38455}" dt="2020-04-26T01:33:49.451" v="554" actId="47"/>
        <pc:sldMkLst>
          <pc:docMk/>
          <pc:sldMk cId="1276075072" sldId="636"/>
        </pc:sldMkLst>
      </pc:sldChg>
      <pc:sldChg chg="del">
        <pc:chgData name="Saito Shiro" userId="b2a17ba2fd642e30" providerId="LiveId" clId="{7D974B73-3D3F-4CA4-B09B-942668D38455}" dt="2020-04-26T01:33:49.451" v="554" actId="47"/>
        <pc:sldMkLst>
          <pc:docMk/>
          <pc:sldMk cId="3617240978" sldId="637"/>
        </pc:sldMkLst>
      </pc:sldChg>
      <pc:sldChg chg="del">
        <pc:chgData name="Saito Shiro" userId="b2a17ba2fd642e30" providerId="LiveId" clId="{7D974B73-3D3F-4CA4-B09B-942668D38455}" dt="2020-04-26T01:33:49.451" v="554" actId="47"/>
        <pc:sldMkLst>
          <pc:docMk/>
          <pc:sldMk cId="2927130682" sldId="638"/>
        </pc:sldMkLst>
      </pc:sldChg>
      <pc:sldChg chg="del">
        <pc:chgData name="Saito Shiro" userId="b2a17ba2fd642e30" providerId="LiveId" clId="{7D974B73-3D3F-4CA4-B09B-942668D38455}" dt="2020-04-26T01:33:49.451" v="554" actId="47"/>
        <pc:sldMkLst>
          <pc:docMk/>
          <pc:sldMk cId="2247676976" sldId="639"/>
        </pc:sldMkLst>
      </pc:sldChg>
      <pc:sldChg chg="del">
        <pc:chgData name="Saito Shiro" userId="b2a17ba2fd642e30" providerId="LiveId" clId="{7D974B73-3D3F-4CA4-B09B-942668D38455}" dt="2020-04-26T01:33:49.451" v="554" actId="47"/>
        <pc:sldMkLst>
          <pc:docMk/>
          <pc:sldMk cId="258914408" sldId="640"/>
        </pc:sldMkLst>
      </pc:sldChg>
      <pc:sldChg chg="del">
        <pc:chgData name="Saito Shiro" userId="b2a17ba2fd642e30" providerId="LiveId" clId="{7D974B73-3D3F-4CA4-B09B-942668D38455}" dt="2020-04-26T01:33:49.451" v="554" actId="47"/>
        <pc:sldMkLst>
          <pc:docMk/>
          <pc:sldMk cId="2699526981" sldId="641"/>
        </pc:sldMkLst>
      </pc:sldChg>
      <pc:sldChg chg="del">
        <pc:chgData name="Saito Shiro" userId="b2a17ba2fd642e30" providerId="LiveId" clId="{7D974B73-3D3F-4CA4-B09B-942668D38455}" dt="2020-04-26T01:33:54.805" v="555" actId="47"/>
        <pc:sldMkLst>
          <pc:docMk/>
          <pc:sldMk cId="2543507761" sldId="642"/>
        </pc:sldMkLst>
      </pc:sldChg>
      <pc:sldChg chg="del">
        <pc:chgData name="Saito Shiro" userId="b2a17ba2fd642e30" providerId="LiveId" clId="{7D974B73-3D3F-4CA4-B09B-942668D38455}" dt="2020-04-26T01:55:41.643" v="1771" actId="47"/>
        <pc:sldMkLst>
          <pc:docMk/>
          <pc:sldMk cId="1661180447" sldId="643"/>
        </pc:sldMkLst>
      </pc:sldChg>
      <pc:sldChg chg="del">
        <pc:chgData name="Saito Shiro" userId="b2a17ba2fd642e30" providerId="LiveId" clId="{7D974B73-3D3F-4CA4-B09B-942668D38455}" dt="2020-04-26T01:33:54.805" v="555" actId="47"/>
        <pc:sldMkLst>
          <pc:docMk/>
          <pc:sldMk cId="3766043413" sldId="644"/>
        </pc:sldMkLst>
      </pc:sldChg>
      <pc:sldChg chg="del">
        <pc:chgData name="Saito Shiro" userId="b2a17ba2fd642e30" providerId="LiveId" clId="{7D974B73-3D3F-4CA4-B09B-942668D38455}" dt="2020-04-26T01:33:54.805" v="555" actId="47"/>
        <pc:sldMkLst>
          <pc:docMk/>
          <pc:sldMk cId="3099844634" sldId="645"/>
        </pc:sldMkLst>
      </pc:sldChg>
      <pc:sldChg chg="addSp delSp modSp mod">
        <pc:chgData name="Saito Shiro" userId="b2a17ba2fd642e30" providerId="LiveId" clId="{7D974B73-3D3F-4CA4-B09B-942668D38455}" dt="2020-04-26T01:06:15.032" v="130" actId="6549"/>
        <pc:sldMkLst>
          <pc:docMk/>
          <pc:sldMk cId="1108723381" sldId="646"/>
        </pc:sldMkLst>
        <pc:spChg chg="mod">
          <ac:chgData name="Saito Shiro" userId="b2a17ba2fd642e30" providerId="LiveId" clId="{7D974B73-3D3F-4CA4-B09B-942668D38455}" dt="2020-04-26T01:06:15.032" v="130" actId="6549"/>
          <ac:spMkLst>
            <pc:docMk/>
            <pc:sldMk cId="1108723381" sldId="646"/>
            <ac:spMk id="3" creationId="{00000000-0000-0000-0000-000000000000}"/>
          </ac:spMkLst>
        </pc:spChg>
        <pc:picChg chg="del">
          <ac:chgData name="Saito Shiro" userId="b2a17ba2fd642e30" providerId="LiveId" clId="{7D974B73-3D3F-4CA4-B09B-942668D38455}" dt="2020-04-26T01:05:40.565" v="55" actId="478"/>
          <ac:picMkLst>
            <pc:docMk/>
            <pc:sldMk cId="1108723381" sldId="646"/>
            <ac:picMk id="2" creationId="{00000000-0000-0000-0000-000000000000}"/>
          </ac:picMkLst>
        </pc:picChg>
        <pc:picChg chg="add mod ord">
          <ac:chgData name="Saito Shiro" userId="b2a17ba2fd642e30" providerId="LiveId" clId="{7D974B73-3D3F-4CA4-B09B-942668D38455}" dt="2020-04-26T01:06:01.883" v="62" actId="1076"/>
          <ac:picMkLst>
            <pc:docMk/>
            <pc:sldMk cId="1108723381" sldId="646"/>
            <ac:picMk id="5" creationId="{39E73BE0-A5EA-4A2A-9926-BAF928489B64}"/>
          </ac:picMkLst>
        </pc:picChg>
      </pc:sldChg>
      <pc:sldChg chg="addSp delSp modSp mod">
        <pc:chgData name="Saito Shiro" userId="b2a17ba2fd642e30" providerId="LiveId" clId="{7D974B73-3D3F-4CA4-B09B-942668D38455}" dt="2020-04-26T01:39:25.559" v="890" actId="14100"/>
        <pc:sldMkLst>
          <pc:docMk/>
          <pc:sldMk cId="285977191" sldId="647"/>
        </pc:sldMkLst>
        <pc:spChg chg="mod">
          <ac:chgData name="Saito Shiro" userId="b2a17ba2fd642e30" providerId="LiveId" clId="{7D974B73-3D3F-4CA4-B09B-942668D38455}" dt="2020-04-26T01:14:12.879" v="204" actId="1076"/>
          <ac:spMkLst>
            <pc:docMk/>
            <pc:sldMk cId="285977191" sldId="647"/>
            <ac:spMk id="3" creationId="{00000000-0000-0000-0000-000000000000}"/>
          </ac:spMkLst>
        </pc:spChg>
        <pc:spChg chg="del">
          <ac:chgData name="Saito Shiro" userId="b2a17ba2fd642e30" providerId="LiveId" clId="{7D974B73-3D3F-4CA4-B09B-942668D38455}" dt="2020-04-26T01:13:45.905" v="199" actId="478"/>
          <ac:spMkLst>
            <pc:docMk/>
            <pc:sldMk cId="285977191" sldId="647"/>
            <ac:spMk id="4" creationId="{00000000-0000-0000-0000-000000000000}"/>
          </ac:spMkLst>
        </pc:spChg>
        <pc:spChg chg="del">
          <ac:chgData name="Saito Shiro" userId="b2a17ba2fd642e30" providerId="LiveId" clId="{7D974B73-3D3F-4CA4-B09B-942668D38455}" dt="2020-04-26T01:13:40.153" v="198" actId="478"/>
          <ac:spMkLst>
            <pc:docMk/>
            <pc:sldMk cId="285977191" sldId="647"/>
            <ac:spMk id="5" creationId="{00000000-0000-0000-0000-000000000000}"/>
          </ac:spMkLst>
        </pc:spChg>
        <pc:spChg chg="add mod">
          <ac:chgData name="Saito Shiro" userId="b2a17ba2fd642e30" providerId="LiveId" clId="{7D974B73-3D3F-4CA4-B09B-942668D38455}" dt="2020-04-26T01:39:25.559" v="890" actId="14100"/>
          <ac:spMkLst>
            <pc:docMk/>
            <pc:sldMk cId="285977191" sldId="647"/>
            <ac:spMk id="8" creationId="{4535A464-E226-4F0E-99B9-2EA8A2194403}"/>
          </ac:spMkLst>
        </pc:spChg>
        <pc:spChg chg="add mod">
          <ac:chgData name="Saito Shiro" userId="b2a17ba2fd642e30" providerId="LiveId" clId="{7D974B73-3D3F-4CA4-B09B-942668D38455}" dt="2020-04-26T01:18:14.548" v="409" actId="1076"/>
          <ac:spMkLst>
            <pc:docMk/>
            <pc:sldMk cId="285977191" sldId="647"/>
            <ac:spMk id="9" creationId="{767CEFAE-1454-493B-A611-CE82E96A6E6F}"/>
          </ac:spMkLst>
        </pc:spChg>
        <pc:spChg chg="add mod">
          <ac:chgData name="Saito Shiro" userId="b2a17ba2fd642e30" providerId="LiveId" clId="{7D974B73-3D3F-4CA4-B09B-942668D38455}" dt="2020-04-26T01:18:19.422" v="410" actId="1076"/>
          <ac:spMkLst>
            <pc:docMk/>
            <pc:sldMk cId="285977191" sldId="647"/>
            <ac:spMk id="10" creationId="{A0396708-178C-42AD-BD40-13A950E76FBC}"/>
          </ac:spMkLst>
        </pc:spChg>
        <pc:picChg chg="del">
          <ac:chgData name="Saito Shiro" userId="b2a17ba2fd642e30" providerId="LiveId" clId="{7D974B73-3D3F-4CA4-B09B-942668D38455}" dt="2020-04-26T01:13:20.728" v="190" actId="478"/>
          <ac:picMkLst>
            <pc:docMk/>
            <pc:sldMk cId="285977191" sldId="647"/>
            <ac:picMk id="2" creationId="{00000000-0000-0000-0000-000000000000}"/>
          </ac:picMkLst>
        </pc:picChg>
        <pc:picChg chg="add mod ord">
          <ac:chgData name="Saito Shiro" userId="b2a17ba2fd642e30" providerId="LiveId" clId="{7D974B73-3D3F-4CA4-B09B-942668D38455}" dt="2020-04-26T01:17:09.589" v="349" actId="1076"/>
          <ac:picMkLst>
            <pc:docMk/>
            <pc:sldMk cId="285977191" sldId="647"/>
            <ac:picMk id="7" creationId="{4F160FD3-14AE-4A2D-A982-53141C17F686}"/>
          </ac:picMkLst>
        </pc:picChg>
      </pc:sldChg>
      <pc:sldChg chg="del">
        <pc:chgData name="Saito Shiro" userId="b2a17ba2fd642e30" providerId="LiveId" clId="{7D974B73-3D3F-4CA4-B09B-942668D38455}" dt="2020-04-26T01:33:49.451" v="554" actId="47"/>
        <pc:sldMkLst>
          <pc:docMk/>
          <pc:sldMk cId="987084312" sldId="648"/>
        </pc:sldMkLst>
      </pc:sldChg>
      <pc:sldChg chg="del">
        <pc:chgData name="Saito Shiro" userId="b2a17ba2fd642e30" providerId="LiveId" clId="{7D974B73-3D3F-4CA4-B09B-942668D38455}" dt="2020-04-26T01:33:49.451" v="554" actId="47"/>
        <pc:sldMkLst>
          <pc:docMk/>
          <pc:sldMk cId="3162853366" sldId="649"/>
        </pc:sldMkLst>
      </pc:sldChg>
      <pc:sldChg chg="del">
        <pc:chgData name="Saito Shiro" userId="b2a17ba2fd642e30" providerId="LiveId" clId="{7D974B73-3D3F-4CA4-B09B-942668D38455}" dt="2020-04-26T01:33:49.451" v="554" actId="47"/>
        <pc:sldMkLst>
          <pc:docMk/>
          <pc:sldMk cId="3402066421" sldId="650"/>
        </pc:sldMkLst>
      </pc:sldChg>
      <pc:sldChg chg="del">
        <pc:chgData name="Saito Shiro" userId="b2a17ba2fd642e30" providerId="LiveId" clId="{7D974B73-3D3F-4CA4-B09B-942668D38455}" dt="2020-04-26T01:33:49.451" v="554" actId="47"/>
        <pc:sldMkLst>
          <pc:docMk/>
          <pc:sldMk cId="2418532347" sldId="651"/>
        </pc:sldMkLst>
      </pc:sldChg>
      <pc:sldChg chg="del">
        <pc:chgData name="Saito Shiro" userId="b2a17ba2fd642e30" providerId="LiveId" clId="{7D974B73-3D3F-4CA4-B09B-942668D38455}" dt="2020-04-26T01:33:49.451" v="554" actId="47"/>
        <pc:sldMkLst>
          <pc:docMk/>
          <pc:sldMk cId="3474445052" sldId="652"/>
        </pc:sldMkLst>
      </pc:sldChg>
      <pc:sldChg chg="del">
        <pc:chgData name="Saito Shiro" userId="b2a17ba2fd642e30" providerId="LiveId" clId="{7D974B73-3D3F-4CA4-B09B-942668D38455}" dt="2020-04-26T01:33:49.451" v="554" actId="47"/>
        <pc:sldMkLst>
          <pc:docMk/>
          <pc:sldMk cId="301017261" sldId="653"/>
        </pc:sldMkLst>
      </pc:sldChg>
      <pc:sldChg chg="addSp delSp modSp add mod">
        <pc:chgData name="Saito Shiro" userId="b2a17ba2fd642e30" providerId="LiveId" clId="{7D974B73-3D3F-4CA4-B09B-942668D38455}" dt="2020-04-26T01:30:27.565" v="482" actId="1076"/>
        <pc:sldMkLst>
          <pc:docMk/>
          <pc:sldMk cId="1694590244" sldId="654"/>
        </pc:sldMkLst>
        <pc:spChg chg="mod">
          <ac:chgData name="Saito Shiro" userId="b2a17ba2fd642e30" providerId="LiveId" clId="{7D974B73-3D3F-4CA4-B09B-942668D38455}" dt="2020-04-26T01:30:15.534" v="479" actId="1037"/>
          <ac:spMkLst>
            <pc:docMk/>
            <pc:sldMk cId="1694590244" sldId="654"/>
            <ac:spMk id="3" creationId="{00000000-0000-0000-0000-000000000000}"/>
          </ac:spMkLst>
        </pc:spChg>
        <pc:spChg chg="mod">
          <ac:chgData name="Saito Shiro" userId="b2a17ba2fd642e30" providerId="LiveId" clId="{7D974B73-3D3F-4CA4-B09B-942668D38455}" dt="2020-04-26T01:30:15.534" v="479" actId="1037"/>
          <ac:spMkLst>
            <pc:docMk/>
            <pc:sldMk cId="1694590244" sldId="654"/>
            <ac:spMk id="4" creationId="{00000000-0000-0000-0000-000000000000}"/>
          </ac:spMkLst>
        </pc:spChg>
        <pc:spChg chg="add mod">
          <ac:chgData name="Saito Shiro" userId="b2a17ba2fd642e30" providerId="LiveId" clId="{7D974B73-3D3F-4CA4-B09B-942668D38455}" dt="2020-04-26T01:30:27.565" v="482" actId="1076"/>
          <ac:spMkLst>
            <pc:docMk/>
            <pc:sldMk cId="1694590244" sldId="654"/>
            <ac:spMk id="9" creationId="{5A232DA4-7505-423B-B054-1C9AC3362677}"/>
          </ac:spMkLst>
        </pc:spChg>
        <pc:picChg chg="add del mod">
          <ac:chgData name="Saito Shiro" userId="b2a17ba2fd642e30" providerId="LiveId" clId="{7D974B73-3D3F-4CA4-B09B-942668D38455}" dt="2020-04-26T01:29:31.712" v="466" actId="478"/>
          <ac:picMkLst>
            <pc:docMk/>
            <pc:sldMk cId="1694590244" sldId="654"/>
            <ac:picMk id="5" creationId="{22671BCF-DA27-4B14-800B-DA8ACE650AA0}"/>
          </ac:picMkLst>
        </pc:picChg>
        <pc:picChg chg="del mod">
          <ac:chgData name="Saito Shiro" userId="b2a17ba2fd642e30" providerId="LiveId" clId="{7D974B73-3D3F-4CA4-B09B-942668D38455}" dt="2020-04-26T01:21:28.299" v="418" actId="478"/>
          <ac:picMkLst>
            <pc:docMk/>
            <pc:sldMk cId="1694590244" sldId="654"/>
            <ac:picMk id="6" creationId="{88AC1C2A-F5C2-42B6-9E9E-0B106D1753DD}"/>
          </ac:picMkLst>
        </pc:picChg>
        <pc:picChg chg="add mod ord">
          <ac:chgData name="Saito Shiro" userId="b2a17ba2fd642e30" providerId="LiveId" clId="{7D974B73-3D3F-4CA4-B09B-942668D38455}" dt="2020-04-26T01:30:15.534" v="479" actId="1037"/>
          <ac:picMkLst>
            <pc:docMk/>
            <pc:sldMk cId="1694590244" sldId="654"/>
            <ac:picMk id="8" creationId="{AC462F89-7CD9-4611-996A-77CDABD5B8C6}"/>
          </ac:picMkLst>
        </pc:picChg>
        <pc:picChg chg="add mod">
          <ac:chgData name="Saito Shiro" userId="b2a17ba2fd642e30" providerId="LiveId" clId="{7D974B73-3D3F-4CA4-B09B-942668D38455}" dt="2020-04-26T01:30:22.817" v="481" actId="14100"/>
          <ac:picMkLst>
            <pc:docMk/>
            <pc:sldMk cId="1694590244" sldId="654"/>
            <ac:picMk id="11" creationId="{1E6D3C7A-D5FD-42AA-A72F-7BBD6108EF3D}"/>
          </ac:picMkLst>
        </pc:picChg>
      </pc:sldChg>
      <pc:sldChg chg="modSp add mod">
        <pc:chgData name="Saito Shiro" userId="b2a17ba2fd642e30" providerId="LiveId" clId="{7D974B73-3D3F-4CA4-B09B-942668D38455}" dt="2020-04-26T01:41:27.346" v="965" actId="1076"/>
        <pc:sldMkLst>
          <pc:docMk/>
          <pc:sldMk cId="2570716189" sldId="655"/>
        </pc:sldMkLst>
        <pc:spChg chg="mod">
          <ac:chgData name="Saito Shiro" userId="b2a17ba2fd642e30" providerId="LiveId" clId="{7D974B73-3D3F-4CA4-B09B-942668D38455}" dt="2020-04-26T01:35:14.575" v="632" actId="1076"/>
          <ac:spMkLst>
            <pc:docMk/>
            <pc:sldMk cId="2570716189" sldId="655"/>
            <ac:spMk id="2" creationId="{00000000-0000-0000-0000-000000000000}"/>
          </ac:spMkLst>
        </pc:spChg>
        <pc:spChg chg="mod">
          <ac:chgData name="Saito Shiro" userId="b2a17ba2fd642e30" providerId="LiveId" clId="{7D974B73-3D3F-4CA4-B09B-942668D38455}" dt="2020-04-26T01:34:17.275" v="611" actId="6549"/>
          <ac:spMkLst>
            <pc:docMk/>
            <pc:sldMk cId="2570716189" sldId="655"/>
            <ac:spMk id="3" creationId="{00000000-0000-0000-0000-000000000000}"/>
          </ac:spMkLst>
        </pc:spChg>
        <pc:spChg chg="mod">
          <ac:chgData name="Saito Shiro" userId="b2a17ba2fd642e30" providerId="LiveId" clId="{7D974B73-3D3F-4CA4-B09B-942668D38455}" dt="2020-04-26T01:41:27.346" v="965" actId="1076"/>
          <ac:spMkLst>
            <pc:docMk/>
            <pc:sldMk cId="2570716189" sldId="655"/>
            <ac:spMk id="19" creationId="{26AF2984-7A23-4ECE-9272-7D7AB935D653}"/>
          </ac:spMkLst>
        </pc:spChg>
      </pc:sldChg>
      <pc:sldChg chg="addSp delSp modSp add mod">
        <pc:chgData name="Saito Shiro" userId="b2a17ba2fd642e30" providerId="LiveId" clId="{7D974B73-3D3F-4CA4-B09B-942668D38455}" dt="2020-04-26T01:37:41.140" v="832" actId="1076"/>
        <pc:sldMkLst>
          <pc:docMk/>
          <pc:sldMk cId="1159626490" sldId="656"/>
        </pc:sldMkLst>
        <pc:spChg chg="mod">
          <ac:chgData name="Saito Shiro" userId="b2a17ba2fd642e30" providerId="LiveId" clId="{7D974B73-3D3F-4CA4-B09B-942668D38455}" dt="2020-04-26T01:37:08.487" v="824" actId="14100"/>
          <ac:spMkLst>
            <pc:docMk/>
            <pc:sldMk cId="1159626490" sldId="656"/>
            <ac:spMk id="8" creationId="{4535A464-E226-4F0E-99B9-2EA8A2194403}"/>
          </ac:spMkLst>
        </pc:spChg>
        <pc:spChg chg="mod">
          <ac:chgData name="Saito Shiro" userId="b2a17ba2fd642e30" providerId="LiveId" clId="{7D974B73-3D3F-4CA4-B09B-942668D38455}" dt="2020-04-26T01:37:41.140" v="832" actId="1076"/>
          <ac:spMkLst>
            <pc:docMk/>
            <pc:sldMk cId="1159626490" sldId="656"/>
            <ac:spMk id="9" creationId="{767CEFAE-1454-493B-A611-CE82E96A6E6F}"/>
          </ac:spMkLst>
        </pc:spChg>
        <pc:spChg chg="del">
          <ac:chgData name="Saito Shiro" userId="b2a17ba2fd642e30" providerId="LiveId" clId="{7D974B73-3D3F-4CA4-B09B-942668D38455}" dt="2020-04-26T01:36:05.327" v="641" actId="478"/>
          <ac:spMkLst>
            <pc:docMk/>
            <pc:sldMk cId="1159626490" sldId="656"/>
            <ac:spMk id="10" creationId="{A0396708-178C-42AD-BD40-13A950E76FBC}"/>
          </ac:spMkLst>
        </pc:spChg>
        <pc:picChg chg="add mod ord">
          <ac:chgData name="Saito Shiro" userId="b2a17ba2fd642e30" providerId="LiveId" clId="{7D974B73-3D3F-4CA4-B09B-942668D38455}" dt="2020-04-26T01:35:57.555" v="640" actId="1076"/>
          <ac:picMkLst>
            <pc:docMk/>
            <pc:sldMk cId="1159626490" sldId="656"/>
            <ac:picMk id="4" creationId="{75BB8B6D-1324-4F7C-9F20-64787E8CD50B}"/>
          </ac:picMkLst>
        </pc:picChg>
        <pc:picChg chg="del">
          <ac:chgData name="Saito Shiro" userId="b2a17ba2fd642e30" providerId="LiveId" clId="{7D974B73-3D3F-4CA4-B09B-942668D38455}" dt="2020-04-26T01:35:42.413" v="634" actId="478"/>
          <ac:picMkLst>
            <pc:docMk/>
            <pc:sldMk cId="1159626490" sldId="656"/>
            <ac:picMk id="7" creationId="{4F160FD3-14AE-4A2D-A982-53141C17F686}"/>
          </ac:picMkLst>
        </pc:picChg>
      </pc:sldChg>
      <pc:sldChg chg="modSp add mod">
        <pc:chgData name="Saito Shiro" userId="b2a17ba2fd642e30" providerId="LiveId" clId="{7D974B73-3D3F-4CA4-B09B-942668D38455}" dt="2020-04-26T01:41:18.309" v="962" actId="1076"/>
        <pc:sldMkLst>
          <pc:docMk/>
          <pc:sldMk cId="1807637601" sldId="657"/>
        </pc:sldMkLst>
        <pc:spChg chg="mod">
          <ac:chgData name="Saito Shiro" userId="b2a17ba2fd642e30" providerId="LiveId" clId="{7D974B73-3D3F-4CA4-B09B-942668D38455}" dt="2020-04-26T01:40:53.524" v="923" actId="14100"/>
          <ac:spMkLst>
            <pc:docMk/>
            <pc:sldMk cId="1807637601" sldId="657"/>
            <ac:spMk id="2" creationId="{00000000-0000-0000-0000-000000000000}"/>
          </ac:spMkLst>
        </pc:spChg>
        <pc:spChg chg="mod">
          <ac:chgData name="Saito Shiro" userId="b2a17ba2fd642e30" providerId="LiveId" clId="{7D974B73-3D3F-4CA4-B09B-942668D38455}" dt="2020-04-26T01:40:02.324" v="913" actId="14100"/>
          <ac:spMkLst>
            <pc:docMk/>
            <pc:sldMk cId="1807637601" sldId="657"/>
            <ac:spMk id="3" creationId="{00000000-0000-0000-0000-000000000000}"/>
          </ac:spMkLst>
        </pc:spChg>
        <pc:spChg chg="mod">
          <ac:chgData name="Saito Shiro" userId="b2a17ba2fd642e30" providerId="LiveId" clId="{7D974B73-3D3F-4CA4-B09B-942668D38455}" dt="2020-04-26T01:41:18.309" v="962" actId="1076"/>
          <ac:spMkLst>
            <pc:docMk/>
            <pc:sldMk cId="1807637601" sldId="657"/>
            <ac:spMk id="19" creationId="{26AF2984-7A23-4ECE-9272-7D7AB935D653}"/>
          </ac:spMkLst>
        </pc:spChg>
      </pc:sldChg>
      <pc:sldChg chg="addSp delSp modSp add mod">
        <pc:chgData name="Saito Shiro" userId="b2a17ba2fd642e30" providerId="LiveId" clId="{7D974B73-3D3F-4CA4-B09B-942668D38455}" dt="2020-04-26T01:42:49.677" v="1020" actId="6549"/>
        <pc:sldMkLst>
          <pc:docMk/>
          <pc:sldMk cId="3137495969" sldId="658"/>
        </pc:sldMkLst>
        <pc:spChg chg="mod">
          <ac:chgData name="Saito Shiro" userId="b2a17ba2fd642e30" providerId="LiveId" clId="{7D974B73-3D3F-4CA4-B09B-942668D38455}" dt="2020-04-26T01:42:34.163" v="996" actId="14100"/>
          <ac:spMkLst>
            <pc:docMk/>
            <pc:sldMk cId="3137495969" sldId="658"/>
            <ac:spMk id="8" creationId="{4535A464-E226-4F0E-99B9-2EA8A2194403}"/>
          </ac:spMkLst>
        </pc:spChg>
        <pc:spChg chg="mod">
          <ac:chgData name="Saito Shiro" userId="b2a17ba2fd642e30" providerId="LiveId" clId="{7D974B73-3D3F-4CA4-B09B-942668D38455}" dt="2020-04-26T01:42:49.677" v="1020" actId="6549"/>
          <ac:spMkLst>
            <pc:docMk/>
            <pc:sldMk cId="3137495969" sldId="658"/>
            <ac:spMk id="9" creationId="{767CEFAE-1454-493B-A611-CE82E96A6E6F}"/>
          </ac:spMkLst>
        </pc:spChg>
        <pc:picChg chg="del">
          <ac:chgData name="Saito Shiro" userId="b2a17ba2fd642e30" providerId="LiveId" clId="{7D974B73-3D3F-4CA4-B09B-942668D38455}" dt="2020-04-26T01:41:52.305" v="968" actId="478"/>
          <ac:picMkLst>
            <pc:docMk/>
            <pc:sldMk cId="3137495969" sldId="658"/>
            <ac:picMk id="4" creationId="{75BB8B6D-1324-4F7C-9F20-64787E8CD50B}"/>
          </ac:picMkLst>
        </pc:picChg>
        <pc:picChg chg="add mod ord">
          <ac:chgData name="Saito Shiro" userId="b2a17ba2fd642e30" providerId="LiveId" clId="{7D974B73-3D3F-4CA4-B09B-942668D38455}" dt="2020-04-26T01:42:04.968" v="973" actId="1076"/>
          <ac:picMkLst>
            <pc:docMk/>
            <pc:sldMk cId="3137495969" sldId="658"/>
            <ac:picMk id="5" creationId="{411B6EFC-2C19-40C6-9499-6DFA3DDFE4D2}"/>
          </ac:picMkLst>
        </pc:picChg>
      </pc:sldChg>
      <pc:sldChg chg="addSp delSp modSp add mod">
        <pc:chgData name="Saito Shiro" userId="b2a17ba2fd642e30" providerId="LiveId" clId="{7D974B73-3D3F-4CA4-B09B-942668D38455}" dt="2020-04-26T01:54:23.814" v="1766" actId="1037"/>
        <pc:sldMkLst>
          <pc:docMk/>
          <pc:sldMk cId="132223521" sldId="659"/>
        </pc:sldMkLst>
        <pc:spChg chg="mod">
          <ac:chgData name="Saito Shiro" userId="b2a17ba2fd642e30" providerId="LiveId" clId="{7D974B73-3D3F-4CA4-B09B-942668D38455}" dt="2020-04-26T01:51:02.108" v="1607" actId="1076"/>
          <ac:spMkLst>
            <pc:docMk/>
            <pc:sldMk cId="132223521" sldId="659"/>
            <ac:spMk id="2" creationId="{00000000-0000-0000-0000-000000000000}"/>
          </ac:spMkLst>
        </pc:spChg>
        <pc:spChg chg="del">
          <ac:chgData name="Saito Shiro" userId="b2a17ba2fd642e30" providerId="LiveId" clId="{7D974B73-3D3F-4CA4-B09B-942668D38455}" dt="2020-04-26T01:47:10.027" v="1379" actId="478"/>
          <ac:spMkLst>
            <pc:docMk/>
            <pc:sldMk cId="132223521" sldId="659"/>
            <ac:spMk id="3" creationId="{00000000-0000-0000-0000-000000000000}"/>
          </ac:spMkLst>
        </pc:spChg>
        <pc:spChg chg="add mod">
          <ac:chgData name="Saito Shiro" userId="b2a17ba2fd642e30" providerId="LiveId" clId="{7D974B73-3D3F-4CA4-B09B-942668D38455}" dt="2020-04-26T01:51:02.108" v="1607" actId="1076"/>
          <ac:spMkLst>
            <pc:docMk/>
            <pc:sldMk cId="132223521" sldId="659"/>
            <ac:spMk id="5" creationId="{CFEE555F-9FD0-4450-A011-E35F44F2859B}"/>
          </ac:spMkLst>
        </pc:spChg>
        <pc:spChg chg="add del">
          <ac:chgData name="Saito Shiro" userId="b2a17ba2fd642e30" providerId="LiveId" clId="{7D974B73-3D3F-4CA4-B09B-942668D38455}" dt="2020-04-26T01:48:35.779" v="1498" actId="478"/>
          <ac:spMkLst>
            <pc:docMk/>
            <pc:sldMk cId="132223521" sldId="659"/>
            <ac:spMk id="6" creationId="{E4727811-8EF7-4D31-BD39-51A978145D9C}"/>
          </ac:spMkLst>
        </pc:spChg>
        <pc:spChg chg="add mod">
          <ac:chgData name="Saito Shiro" userId="b2a17ba2fd642e30" providerId="LiveId" clId="{7D974B73-3D3F-4CA4-B09B-942668D38455}" dt="2020-04-26T01:49:07.730" v="1545" actId="14100"/>
          <ac:spMkLst>
            <pc:docMk/>
            <pc:sldMk cId="132223521" sldId="659"/>
            <ac:spMk id="7" creationId="{811C87A0-95F6-45E4-85D5-19B1A7D73EEB}"/>
          </ac:spMkLst>
        </pc:spChg>
        <pc:spChg chg="add del mod">
          <ac:chgData name="Saito Shiro" userId="b2a17ba2fd642e30" providerId="LiveId" clId="{7D974B73-3D3F-4CA4-B09B-942668D38455}" dt="2020-04-26T01:52:34.763" v="1609" actId="478"/>
          <ac:spMkLst>
            <pc:docMk/>
            <pc:sldMk cId="132223521" sldId="659"/>
            <ac:spMk id="8" creationId="{B8456F41-5358-411A-A1E6-5B48045B34B3}"/>
          </ac:spMkLst>
        </pc:spChg>
        <pc:spChg chg="add del mod">
          <ac:chgData name="Saito Shiro" userId="b2a17ba2fd642e30" providerId="LiveId" clId="{7D974B73-3D3F-4CA4-B09B-942668D38455}" dt="2020-04-26T01:52:34.763" v="1609" actId="478"/>
          <ac:spMkLst>
            <pc:docMk/>
            <pc:sldMk cId="132223521" sldId="659"/>
            <ac:spMk id="9" creationId="{3A8E5284-4614-434A-B4D3-67EDA5B74321}"/>
          </ac:spMkLst>
        </pc:spChg>
        <pc:spChg chg="add mod">
          <ac:chgData name="Saito Shiro" userId="b2a17ba2fd642e30" providerId="LiveId" clId="{7D974B73-3D3F-4CA4-B09B-942668D38455}" dt="2020-04-26T01:54:23.814" v="1766" actId="1037"/>
          <ac:spMkLst>
            <pc:docMk/>
            <pc:sldMk cId="132223521" sldId="659"/>
            <ac:spMk id="12" creationId="{80792E7A-3C80-4199-81E9-1C4ADF98AD77}"/>
          </ac:spMkLst>
        </pc:spChg>
        <pc:spChg chg="del">
          <ac:chgData name="Saito Shiro" userId="b2a17ba2fd642e30" providerId="LiveId" clId="{7D974B73-3D3F-4CA4-B09B-942668D38455}" dt="2020-04-26T01:47:18.615" v="1380" actId="478"/>
          <ac:spMkLst>
            <pc:docMk/>
            <pc:sldMk cId="132223521" sldId="659"/>
            <ac:spMk id="19" creationId="{26AF2984-7A23-4ECE-9272-7D7AB935D653}"/>
          </ac:spMkLst>
        </pc:spChg>
        <pc:picChg chg="add mod">
          <ac:chgData name="Saito Shiro" userId="b2a17ba2fd642e30" providerId="LiveId" clId="{7D974B73-3D3F-4CA4-B09B-942668D38455}" dt="2020-04-26T01:53:01.127" v="1617" actId="1035"/>
          <ac:picMkLst>
            <pc:docMk/>
            <pc:sldMk cId="132223521" sldId="659"/>
            <ac:picMk id="10" creationId="{612FE43F-52B9-4CDA-ABA5-76B224C3EF88}"/>
          </ac:picMkLst>
        </pc:picChg>
      </pc:sldChg>
      <pc:sldChg chg="delSp modSp add mod">
        <pc:chgData name="Saito Shiro" userId="b2a17ba2fd642e30" providerId="LiveId" clId="{7D974B73-3D3F-4CA4-B09B-942668D38455}" dt="2020-04-26T01:54:58.269" v="1768" actId="1076"/>
        <pc:sldMkLst>
          <pc:docMk/>
          <pc:sldMk cId="1324783938" sldId="660"/>
        </pc:sldMkLst>
        <pc:spChg chg="del">
          <ac:chgData name="Saito Shiro" userId="b2a17ba2fd642e30" providerId="LiveId" clId="{7D974B73-3D3F-4CA4-B09B-942668D38455}" dt="2020-04-26T01:54:50.640" v="1767" actId="478"/>
          <ac:spMkLst>
            <pc:docMk/>
            <pc:sldMk cId="1324783938" sldId="660"/>
            <ac:spMk id="2" creationId="{00000000-0000-0000-0000-000000000000}"/>
          </ac:spMkLst>
        </pc:spChg>
        <pc:spChg chg="del">
          <ac:chgData name="Saito Shiro" userId="b2a17ba2fd642e30" providerId="LiveId" clId="{7D974B73-3D3F-4CA4-B09B-942668D38455}" dt="2020-04-26T01:54:50.640" v="1767" actId="478"/>
          <ac:spMkLst>
            <pc:docMk/>
            <pc:sldMk cId="1324783938" sldId="660"/>
            <ac:spMk id="5" creationId="{CFEE555F-9FD0-4450-A011-E35F44F2859B}"/>
          </ac:spMkLst>
        </pc:spChg>
        <pc:spChg chg="mod">
          <ac:chgData name="Saito Shiro" userId="b2a17ba2fd642e30" providerId="LiveId" clId="{7D974B73-3D3F-4CA4-B09B-942668D38455}" dt="2020-04-26T01:54:58.269" v="1768" actId="1076"/>
          <ac:spMkLst>
            <pc:docMk/>
            <pc:sldMk cId="1324783938" sldId="660"/>
            <ac:spMk id="8" creationId="{B8456F41-5358-411A-A1E6-5B48045B34B3}"/>
          </ac:spMkLst>
        </pc:spChg>
        <pc:spChg chg="mod">
          <ac:chgData name="Saito Shiro" userId="b2a17ba2fd642e30" providerId="LiveId" clId="{7D974B73-3D3F-4CA4-B09B-942668D38455}" dt="2020-04-26T01:54:58.269" v="1768" actId="1076"/>
          <ac:spMkLst>
            <pc:docMk/>
            <pc:sldMk cId="1324783938" sldId="660"/>
            <ac:spMk id="9" creationId="{3A8E5284-4614-434A-B4D3-67EDA5B74321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16527" y="9165851"/>
            <a:ext cx="3080522" cy="511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364" tIns="47682" rIns="95364" bIns="47682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CE24E8F7-B059-42DF-967A-01D0DE1FEF24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7270018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10" y="7"/>
            <a:ext cx="3079380" cy="511369"/>
          </a:xfrm>
          <a:prstGeom prst="rect">
            <a:avLst/>
          </a:prstGeom>
        </p:spPr>
        <p:txBody>
          <a:bodyPr vert="horz" lIns="95364" tIns="47682" rIns="95364" bIns="47682" rtlCol="0"/>
          <a:lstStyle>
            <a:lvl1pPr algn="l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4022406" y="7"/>
            <a:ext cx="3080522" cy="511369"/>
          </a:xfrm>
          <a:prstGeom prst="rect">
            <a:avLst/>
          </a:prstGeom>
        </p:spPr>
        <p:txBody>
          <a:bodyPr vert="horz" lIns="95364" tIns="47682" rIns="95364" bIns="47682" rtlCol="0"/>
          <a:lstStyle>
            <a:lvl1pPr algn="r">
              <a:defRPr sz="1300">
                <a:latin typeface="Arial" charset="0"/>
              </a:defRPr>
            </a:lvl1pPr>
          </a:lstStyle>
          <a:p>
            <a:pPr>
              <a:defRPr/>
            </a:pPr>
            <a:fld id="{E076350C-AF9E-4DCA-B463-A920DCF9D543}" type="datetimeFigureOut">
              <a:rPr lang="ja-JP" altLang="en-US"/>
              <a:pPr>
                <a:defRPr/>
              </a:pPr>
              <a:t>2020/9/9</a:t>
            </a:fld>
            <a:endParaRPr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779463" y="766763"/>
            <a:ext cx="5545137" cy="3838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364" tIns="47682" rIns="95364" bIns="47682" rtlCol="0" anchor="ctr"/>
          <a:lstStyle/>
          <a:p>
            <a:pPr lvl="0"/>
            <a:endParaRPr lang="ja-JP" altLang="en-US" noProof="0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710978" y="4860423"/>
            <a:ext cx="5683250" cy="4607144"/>
          </a:xfrm>
          <a:prstGeom prst="rect">
            <a:avLst/>
          </a:prstGeom>
        </p:spPr>
        <p:txBody>
          <a:bodyPr vert="horz" lIns="95364" tIns="47682" rIns="95364" bIns="47682" rtlCol="0">
            <a:normAutofit/>
          </a:bodyPr>
          <a:lstStyle/>
          <a:p>
            <a:pPr lvl="0"/>
            <a:r>
              <a:rPr lang="ja-JP" altLang="en-US" noProof="0"/>
              <a:t>マスタ テキストの書式設定</a:t>
            </a:r>
          </a:p>
          <a:p>
            <a:pPr lvl="1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10" y="9720838"/>
            <a:ext cx="3079380" cy="511369"/>
          </a:xfrm>
          <a:prstGeom prst="rect">
            <a:avLst/>
          </a:prstGeom>
        </p:spPr>
        <p:txBody>
          <a:bodyPr vert="horz" lIns="95364" tIns="47682" rIns="95364" bIns="47682" rtlCol="0" anchor="b"/>
          <a:lstStyle>
            <a:lvl1pPr algn="l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4022406" y="9720838"/>
            <a:ext cx="3080522" cy="511369"/>
          </a:xfrm>
          <a:prstGeom prst="rect">
            <a:avLst/>
          </a:prstGeom>
        </p:spPr>
        <p:txBody>
          <a:bodyPr vert="horz" lIns="95364" tIns="47682" rIns="95364" bIns="47682" rtlCol="0" anchor="b"/>
          <a:lstStyle>
            <a:lvl1pPr algn="r">
              <a:defRPr sz="1300">
                <a:latin typeface="Arial" charset="0"/>
              </a:defRPr>
            </a:lvl1pPr>
          </a:lstStyle>
          <a:p>
            <a:pPr>
              <a:defRPr/>
            </a:pPr>
            <a:fld id="{8302EBF6-BE64-4BD6-A60E-3F0FD5CFCA81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02974374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-1535113" y="1104900"/>
            <a:ext cx="7996238" cy="5535613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5715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13912">
              <a:defRPr/>
            </a:pPr>
            <a:endParaRPr lang="en-US" altLang="ja-JP" dirty="0"/>
          </a:p>
        </p:txBody>
      </p:sp>
      <p:sp>
        <p:nvSpPr>
          <p:cNvPr id="115716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CAB423A-9DA8-4E9F-B4E3-9BE4C6A10B2B}" type="slidenum">
              <a:rPr lang="ja-JP" altLang="en-US" smtClean="0">
                <a:latin typeface="Arial" pitchFamily="34" charset="0"/>
              </a:rPr>
              <a:pPr/>
              <a:t>1</a:t>
            </a:fld>
            <a:endParaRPr lang="ja-JP" alt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33980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-1535113" y="1104900"/>
            <a:ext cx="7996238" cy="5535613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5715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13912">
              <a:defRPr/>
            </a:pPr>
            <a:endParaRPr lang="en-US" altLang="ja-JP" dirty="0"/>
          </a:p>
        </p:txBody>
      </p:sp>
      <p:sp>
        <p:nvSpPr>
          <p:cNvPr id="115716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CAB423A-9DA8-4E9F-B4E3-9BE4C6A10B2B}" type="slidenum">
              <a:rPr lang="ja-JP" altLang="en-US" smtClean="0">
                <a:latin typeface="Arial" pitchFamily="34" charset="0"/>
              </a:rPr>
              <a:pPr/>
              <a:t>28</a:t>
            </a:fld>
            <a:endParaRPr lang="ja-JP" alt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41639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302EBF6-BE64-4BD6-A60E-3F0FD5CFCA81}" type="slidenum">
              <a:rPr lang="ja-JP" altLang="en-US" smtClean="0"/>
              <a:pPr>
                <a:defRPr/>
              </a:pPr>
              <a:t>35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3848654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302EBF6-BE64-4BD6-A60E-3F0FD5CFCA81}" type="slidenum">
              <a:rPr lang="ja-JP" altLang="en-US" smtClean="0"/>
              <a:pPr>
                <a:defRPr/>
              </a:pPr>
              <a:t>36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2103434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302EBF6-BE64-4BD6-A60E-3F0FD5CFCA81}" type="slidenum">
              <a:rPr lang="ja-JP" altLang="en-US" smtClean="0"/>
              <a:pPr>
                <a:defRPr/>
              </a:pPr>
              <a:t>37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2076573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302EBF6-BE64-4BD6-A60E-3F0FD5CFCA81}" type="slidenum">
              <a:rPr lang="ja-JP" altLang="en-US" smtClean="0"/>
              <a:pPr>
                <a:defRPr/>
              </a:pPr>
              <a:t>38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6008857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742950" y="2130429"/>
            <a:ext cx="8420100" cy="1470025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371475" indent="0" algn="ctr">
              <a:buNone/>
              <a:defRPr/>
            </a:lvl2pPr>
            <a:lvl3pPr marL="742950" indent="0" algn="ctr">
              <a:buNone/>
              <a:defRPr/>
            </a:lvl3pPr>
            <a:lvl4pPr marL="1114425" indent="0" algn="ctr">
              <a:buNone/>
              <a:defRPr/>
            </a:lvl4pPr>
            <a:lvl5pPr marL="1485900" indent="0" algn="ctr">
              <a:buNone/>
              <a:defRPr/>
            </a:lvl5pPr>
            <a:lvl6pPr marL="1857375" indent="0" algn="ctr">
              <a:buNone/>
              <a:defRPr/>
            </a:lvl6pPr>
            <a:lvl7pPr marL="2228850" indent="0" algn="ctr">
              <a:buNone/>
              <a:defRPr/>
            </a:lvl7pPr>
            <a:lvl8pPr marL="2600325" indent="0" algn="ctr">
              <a:buNone/>
              <a:defRPr/>
            </a:lvl8pPr>
            <a:lvl9pPr marL="2971800" indent="0" algn="ctr">
              <a:buNone/>
              <a:defRPr/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71DB07-024E-4D20-9EBE-4C462AD26090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95300" y="1600204"/>
            <a:ext cx="89154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1A4BFC-ED53-4BDF-9C06-BA268FD221A2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181850" y="274642"/>
            <a:ext cx="2228850" cy="5851525"/>
          </a:xfrm>
          <a:prstGeom prst="rect">
            <a:avLst/>
          </a:prstGeo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95300" y="274642"/>
            <a:ext cx="652145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7F7AD7-5FA5-4BBE-863D-1AC7500AF0AE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タイトル、テキスト、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sz="half" idx="1"/>
          </p:nvPr>
        </p:nvSpPr>
        <p:spPr>
          <a:xfrm>
            <a:off x="495300" y="1600204"/>
            <a:ext cx="437515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5035550" y="1600204"/>
            <a:ext cx="437515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9CDCE9-69CF-4DB3-B4B0-9EC88C75D8F4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 1"/>
          <p:cNvSpPr>
            <a:spLocks noGrp="1"/>
          </p:cNvSpPr>
          <p:nvPr>
            <p:ph/>
          </p:nvPr>
        </p:nvSpPr>
        <p:spPr>
          <a:xfrm>
            <a:off x="495300" y="274642"/>
            <a:ext cx="89154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C3104A-1D32-41C9-961B-F0E5AF24DE86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95300" y="1600204"/>
            <a:ext cx="89154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1DEFB4-BA7B-43FF-80E2-5424AC35D716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82506" y="4406904"/>
            <a:ext cx="8420100" cy="1362075"/>
          </a:xfrm>
          <a:prstGeom prst="rect">
            <a:avLst/>
          </a:prstGeom>
        </p:spPr>
        <p:txBody>
          <a:bodyPr anchor="t"/>
          <a:lstStyle>
            <a:lvl1pPr algn="l">
              <a:defRPr sz="325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625"/>
            </a:lvl1pPr>
            <a:lvl2pPr marL="371475" indent="0">
              <a:buNone/>
              <a:defRPr sz="1463"/>
            </a:lvl2pPr>
            <a:lvl3pPr marL="742950" indent="0">
              <a:buNone/>
              <a:defRPr sz="1300"/>
            </a:lvl3pPr>
            <a:lvl4pPr marL="1114425" indent="0">
              <a:buNone/>
              <a:defRPr sz="1138"/>
            </a:lvl4pPr>
            <a:lvl5pPr marL="1485900" indent="0">
              <a:buNone/>
              <a:defRPr sz="1138"/>
            </a:lvl5pPr>
            <a:lvl6pPr marL="1857375" indent="0">
              <a:buNone/>
              <a:defRPr sz="1138"/>
            </a:lvl6pPr>
            <a:lvl7pPr marL="2228850" indent="0">
              <a:buNone/>
              <a:defRPr sz="1138"/>
            </a:lvl7pPr>
            <a:lvl8pPr marL="2600325" indent="0">
              <a:buNone/>
              <a:defRPr sz="1138"/>
            </a:lvl8pPr>
            <a:lvl9pPr marL="2971800" indent="0">
              <a:buNone/>
              <a:defRPr sz="1138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043ED9-6C66-4E1F-A0E2-A26158A8ADF7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95300" y="1600204"/>
            <a:ext cx="4375150" cy="4525963"/>
          </a:xfrm>
          <a:prstGeom prst="rect">
            <a:avLst/>
          </a:prstGeom>
        </p:spPr>
        <p:txBody>
          <a:bodyPr/>
          <a:lstStyle>
            <a:lvl1pPr>
              <a:defRPr sz="2275"/>
            </a:lvl1pPr>
            <a:lvl2pPr>
              <a:defRPr sz="1950"/>
            </a:lvl2pPr>
            <a:lvl3pPr>
              <a:defRPr sz="1625"/>
            </a:lvl3pPr>
            <a:lvl4pPr>
              <a:defRPr sz="1463"/>
            </a:lvl4pPr>
            <a:lvl5pPr>
              <a:defRPr sz="1463"/>
            </a:lvl5pPr>
            <a:lvl6pPr>
              <a:defRPr sz="1463"/>
            </a:lvl6pPr>
            <a:lvl7pPr>
              <a:defRPr sz="1463"/>
            </a:lvl7pPr>
            <a:lvl8pPr>
              <a:defRPr sz="1463"/>
            </a:lvl8pPr>
            <a:lvl9pPr>
              <a:defRPr sz="1463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5035550" y="1600204"/>
            <a:ext cx="4375150" cy="4525963"/>
          </a:xfrm>
          <a:prstGeom prst="rect">
            <a:avLst/>
          </a:prstGeom>
        </p:spPr>
        <p:txBody>
          <a:bodyPr/>
          <a:lstStyle>
            <a:lvl1pPr>
              <a:defRPr sz="2275"/>
            </a:lvl1pPr>
            <a:lvl2pPr>
              <a:defRPr sz="1950"/>
            </a:lvl2pPr>
            <a:lvl3pPr>
              <a:defRPr sz="1625"/>
            </a:lvl3pPr>
            <a:lvl4pPr>
              <a:defRPr sz="1463"/>
            </a:lvl4pPr>
            <a:lvl5pPr>
              <a:defRPr sz="1463"/>
            </a:lvl5pPr>
            <a:lvl6pPr>
              <a:defRPr sz="1463"/>
            </a:lvl6pPr>
            <a:lvl7pPr>
              <a:defRPr sz="1463"/>
            </a:lvl7pPr>
            <a:lvl8pPr>
              <a:defRPr sz="1463"/>
            </a:lvl8pPr>
            <a:lvl9pPr>
              <a:defRPr sz="1463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22C377-E9B2-4B59-A7E6-F041942831C3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950" b="1"/>
            </a:lvl1pPr>
            <a:lvl2pPr marL="371475" indent="0">
              <a:buNone/>
              <a:defRPr sz="1625" b="1"/>
            </a:lvl2pPr>
            <a:lvl3pPr marL="742950" indent="0">
              <a:buNone/>
              <a:defRPr sz="1463" b="1"/>
            </a:lvl3pPr>
            <a:lvl4pPr marL="1114425" indent="0">
              <a:buNone/>
              <a:defRPr sz="1300" b="1"/>
            </a:lvl4pPr>
            <a:lvl5pPr marL="1485900" indent="0">
              <a:buNone/>
              <a:defRPr sz="1300" b="1"/>
            </a:lvl5pPr>
            <a:lvl6pPr marL="1857375" indent="0">
              <a:buNone/>
              <a:defRPr sz="1300" b="1"/>
            </a:lvl6pPr>
            <a:lvl7pPr marL="2228850" indent="0">
              <a:buNone/>
              <a:defRPr sz="1300" b="1"/>
            </a:lvl7pPr>
            <a:lvl8pPr marL="2600325" indent="0">
              <a:buNone/>
              <a:defRPr sz="1300" b="1"/>
            </a:lvl8pPr>
            <a:lvl9pPr marL="2971800" indent="0">
              <a:buNone/>
              <a:defRPr sz="13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  <a:prstGeom prst="rect">
            <a:avLst/>
          </a:prstGeom>
        </p:spPr>
        <p:txBody>
          <a:bodyPr/>
          <a:lstStyle>
            <a:lvl1pPr>
              <a:defRPr sz="1950"/>
            </a:lvl1pPr>
            <a:lvl2pPr>
              <a:defRPr sz="1625"/>
            </a:lvl2pPr>
            <a:lvl3pPr>
              <a:defRPr sz="1463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5032113" y="1535113"/>
            <a:ext cx="4378589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950" b="1"/>
            </a:lvl1pPr>
            <a:lvl2pPr marL="371475" indent="0">
              <a:buNone/>
              <a:defRPr sz="1625" b="1"/>
            </a:lvl2pPr>
            <a:lvl3pPr marL="742950" indent="0">
              <a:buNone/>
              <a:defRPr sz="1463" b="1"/>
            </a:lvl3pPr>
            <a:lvl4pPr marL="1114425" indent="0">
              <a:buNone/>
              <a:defRPr sz="1300" b="1"/>
            </a:lvl4pPr>
            <a:lvl5pPr marL="1485900" indent="0">
              <a:buNone/>
              <a:defRPr sz="1300" b="1"/>
            </a:lvl5pPr>
            <a:lvl6pPr marL="1857375" indent="0">
              <a:buNone/>
              <a:defRPr sz="1300" b="1"/>
            </a:lvl6pPr>
            <a:lvl7pPr marL="2228850" indent="0">
              <a:buNone/>
              <a:defRPr sz="1300" b="1"/>
            </a:lvl7pPr>
            <a:lvl8pPr marL="2600325" indent="0">
              <a:buNone/>
              <a:defRPr sz="1300" b="1"/>
            </a:lvl8pPr>
            <a:lvl9pPr marL="2971800" indent="0">
              <a:buNone/>
              <a:defRPr sz="13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5032113" y="2174875"/>
            <a:ext cx="4378589" cy="3951288"/>
          </a:xfrm>
          <a:prstGeom prst="rect">
            <a:avLst/>
          </a:prstGeom>
        </p:spPr>
        <p:txBody>
          <a:bodyPr/>
          <a:lstStyle>
            <a:lvl1pPr>
              <a:defRPr sz="1950"/>
            </a:lvl1pPr>
            <a:lvl2pPr>
              <a:defRPr sz="1625"/>
            </a:lvl2pPr>
            <a:lvl3pPr>
              <a:defRPr sz="1463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AE241B-4F7F-42B1-9636-AE8671CF6A03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7ADB01-7BE0-4536-A304-E6569F782846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45842B-BC36-41A6-9A66-642BF7B4944D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5301" y="273050"/>
            <a:ext cx="3259006" cy="1162050"/>
          </a:xfrm>
          <a:prstGeom prst="rect">
            <a:avLst/>
          </a:prstGeom>
        </p:spPr>
        <p:txBody>
          <a:bodyPr anchor="b"/>
          <a:lstStyle>
            <a:lvl1pPr algn="l">
              <a:defRPr sz="1625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872971" y="273054"/>
            <a:ext cx="5537729" cy="5853113"/>
          </a:xfrm>
          <a:prstGeom prst="rect">
            <a:avLst/>
          </a:prstGeom>
        </p:spPr>
        <p:txBody>
          <a:bodyPr/>
          <a:lstStyle>
            <a:lvl1pPr>
              <a:defRPr sz="2600"/>
            </a:lvl1pPr>
            <a:lvl2pPr>
              <a:defRPr sz="2275"/>
            </a:lvl2pPr>
            <a:lvl3pPr>
              <a:defRPr sz="1950"/>
            </a:lvl3pPr>
            <a:lvl4pPr>
              <a:defRPr sz="1625"/>
            </a:lvl4pPr>
            <a:lvl5pPr>
              <a:defRPr sz="1625"/>
            </a:lvl5pPr>
            <a:lvl6pPr>
              <a:defRPr sz="1625"/>
            </a:lvl6pPr>
            <a:lvl7pPr>
              <a:defRPr sz="1625"/>
            </a:lvl7pPr>
            <a:lvl8pPr>
              <a:defRPr sz="1625"/>
            </a:lvl8pPr>
            <a:lvl9pPr>
              <a:defRPr sz="1625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95301" y="1435103"/>
            <a:ext cx="3259006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38"/>
            </a:lvl1pPr>
            <a:lvl2pPr marL="371475" indent="0">
              <a:buNone/>
              <a:defRPr sz="975"/>
            </a:lvl2pPr>
            <a:lvl3pPr marL="742950" indent="0">
              <a:buNone/>
              <a:defRPr sz="813"/>
            </a:lvl3pPr>
            <a:lvl4pPr marL="1114425" indent="0">
              <a:buNone/>
              <a:defRPr sz="731"/>
            </a:lvl4pPr>
            <a:lvl5pPr marL="1485900" indent="0">
              <a:buNone/>
              <a:defRPr sz="731"/>
            </a:lvl5pPr>
            <a:lvl6pPr marL="1857375" indent="0">
              <a:buNone/>
              <a:defRPr sz="731"/>
            </a:lvl6pPr>
            <a:lvl7pPr marL="2228850" indent="0">
              <a:buNone/>
              <a:defRPr sz="731"/>
            </a:lvl7pPr>
            <a:lvl8pPr marL="2600325" indent="0">
              <a:buNone/>
              <a:defRPr sz="731"/>
            </a:lvl8pPr>
            <a:lvl9pPr marL="2971800" indent="0">
              <a:buNone/>
              <a:defRPr sz="73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A8230D-AD5E-4A84-9E4D-BEB38B9FC597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  <a:prstGeom prst="rect">
            <a:avLst/>
          </a:prstGeom>
        </p:spPr>
        <p:txBody>
          <a:bodyPr anchor="b"/>
          <a:lstStyle>
            <a:lvl1pPr algn="l">
              <a:defRPr sz="1625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00"/>
            </a:lvl1pPr>
            <a:lvl2pPr marL="371475" indent="0">
              <a:buNone/>
              <a:defRPr sz="2275"/>
            </a:lvl2pPr>
            <a:lvl3pPr marL="742950" indent="0">
              <a:buNone/>
              <a:defRPr sz="1950"/>
            </a:lvl3pPr>
            <a:lvl4pPr marL="1114425" indent="0">
              <a:buNone/>
              <a:defRPr sz="1625"/>
            </a:lvl4pPr>
            <a:lvl5pPr marL="1485900" indent="0">
              <a:buNone/>
              <a:defRPr sz="1625"/>
            </a:lvl5pPr>
            <a:lvl6pPr marL="1857375" indent="0">
              <a:buNone/>
              <a:defRPr sz="1625"/>
            </a:lvl6pPr>
            <a:lvl7pPr marL="2228850" indent="0">
              <a:buNone/>
              <a:defRPr sz="1625"/>
            </a:lvl7pPr>
            <a:lvl8pPr marL="2600325" indent="0">
              <a:buNone/>
              <a:defRPr sz="1625"/>
            </a:lvl8pPr>
            <a:lvl9pPr marL="2971800" indent="0">
              <a:buNone/>
              <a:defRPr sz="1625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38"/>
            </a:lvl1pPr>
            <a:lvl2pPr marL="371475" indent="0">
              <a:buNone/>
              <a:defRPr sz="975"/>
            </a:lvl2pPr>
            <a:lvl3pPr marL="742950" indent="0">
              <a:buNone/>
              <a:defRPr sz="813"/>
            </a:lvl3pPr>
            <a:lvl4pPr marL="1114425" indent="0">
              <a:buNone/>
              <a:defRPr sz="731"/>
            </a:lvl4pPr>
            <a:lvl5pPr marL="1485900" indent="0">
              <a:buNone/>
              <a:defRPr sz="731"/>
            </a:lvl5pPr>
            <a:lvl6pPr marL="1857375" indent="0">
              <a:buNone/>
              <a:defRPr sz="731"/>
            </a:lvl6pPr>
            <a:lvl7pPr marL="2228850" indent="0">
              <a:buNone/>
              <a:defRPr sz="731"/>
            </a:lvl7pPr>
            <a:lvl8pPr marL="2600325" indent="0">
              <a:buNone/>
              <a:defRPr sz="731"/>
            </a:lvl8pPr>
            <a:lvl9pPr marL="2971800" indent="0">
              <a:buNone/>
              <a:defRPr sz="73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32BA32-DE1F-4BD5-959B-6505F9E90C37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594600" y="0"/>
            <a:ext cx="231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38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E59DCB24-9697-4F0E-91FD-74E638334B83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3575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3575">
          <a:solidFill>
            <a:schemeClr val="tx2"/>
          </a:solidFill>
          <a:latin typeface="Arial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3575">
          <a:solidFill>
            <a:schemeClr val="tx2"/>
          </a:solidFill>
          <a:latin typeface="Arial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3575">
          <a:solidFill>
            <a:schemeClr val="tx2"/>
          </a:solidFill>
          <a:latin typeface="Arial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3575">
          <a:solidFill>
            <a:schemeClr val="tx2"/>
          </a:solidFill>
          <a:latin typeface="Arial" charset="0"/>
          <a:ea typeface="ＭＳ Ｐゴシック" pitchFamily="50" charset="-128"/>
        </a:defRPr>
      </a:lvl5pPr>
      <a:lvl6pPr marL="371475" algn="ctr" rtl="0" fontAlgn="base">
        <a:spcBef>
          <a:spcPct val="0"/>
        </a:spcBef>
        <a:spcAft>
          <a:spcPct val="0"/>
        </a:spcAft>
        <a:defRPr kumimoji="1" sz="3575">
          <a:solidFill>
            <a:schemeClr val="tx2"/>
          </a:solidFill>
          <a:latin typeface="Arial" charset="0"/>
          <a:ea typeface="ＭＳ Ｐゴシック" pitchFamily="50" charset="-128"/>
        </a:defRPr>
      </a:lvl6pPr>
      <a:lvl7pPr marL="742950" algn="ctr" rtl="0" fontAlgn="base">
        <a:spcBef>
          <a:spcPct val="0"/>
        </a:spcBef>
        <a:spcAft>
          <a:spcPct val="0"/>
        </a:spcAft>
        <a:defRPr kumimoji="1" sz="3575">
          <a:solidFill>
            <a:schemeClr val="tx2"/>
          </a:solidFill>
          <a:latin typeface="Arial" charset="0"/>
          <a:ea typeface="ＭＳ Ｐゴシック" pitchFamily="50" charset="-128"/>
        </a:defRPr>
      </a:lvl7pPr>
      <a:lvl8pPr marL="1114425" algn="ctr" rtl="0" fontAlgn="base">
        <a:spcBef>
          <a:spcPct val="0"/>
        </a:spcBef>
        <a:spcAft>
          <a:spcPct val="0"/>
        </a:spcAft>
        <a:defRPr kumimoji="1" sz="3575">
          <a:solidFill>
            <a:schemeClr val="tx2"/>
          </a:solidFill>
          <a:latin typeface="Arial" charset="0"/>
          <a:ea typeface="ＭＳ Ｐゴシック" pitchFamily="50" charset="-128"/>
        </a:defRPr>
      </a:lvl8pPr>
      <a:lvl9pPr marL="1485900" algn="ctr" rtl="0" fontAlgn="base">
        <a:spcBef>
          <a:spcPct val="0"/>
        </a:spcBef>
        <a:spcAft>
          <a:spcPct val="0"/>
        </a:spcAft>
        <a:defRPr kumimoji="1" sz="3575">
          <a:solidFill>
            <a:schemeClr val="tx2"/>
          </a:solidFill>
          <a:latin typeface="Arial" charset="0"/>
          <a:ea typeface="ＭＳ Ｐゴシック" pitchFamily="50" charset="-128"/>
        </a:defRPr>
      </a:lvl9pPr>
    </p:titleStyle>
    <p:bodyStyle>
      <a:lvl1pPr marL="278606" indent="-278606" algn="l" rtl="0" eaLnBrk="0" fontAlgn="base" hangingPunct="0">
        <a:spcBef>
          <a:spcPct val="20000"/>
        </a:spcBef>
        <a:spcAft>
          <a:spcPct val="0"/>
        </a:spcAft>
        <a:buChar char="•"/>
        <a:defRPr kumimoji="1" sz="2600">
          <a:solidFill>
            <a:schemeClr val="tx1"/>
          </a:solidFill>
          <a:latin typeface="+mn-lt"/>
          <a:ea typeface="+mn-ea"/>
          <a:cs typeface="+mn-cs"/>
        </a:defRPr>
      </a:lvl1pPr>
      <a:lvl2pPr marL="603647" indent="-232172" algn="l" rtl="0" eaLnBrk="0" fontAlgn="base" hangingPunct="0">
        <a:spcBef>
          <a:spcPct val="20000"/>
        </a:spcBef>
        <a:spcAft>
          <a:spcPct val="0"/>
        </a:spcAft>
        <a:buChar char="–"/>
        <a:defRPr kumimoji="1" sz="2275">
          <a:solidFill>
            <a:schemeClr val="tx1"/>
          </a:solidFill>
          <a:latin typeface="+mn-lt"/>
          <a:ea typeface="+mn-ea"/>
        </a:defRPr>
      </a:lvl2pPr>
      <a:lvl3pPr marL="928688" indent="-185738" algn="l" rtl="0" eaLnBrk="0" fontAlgn="base" hangingPunct="0">
        <a:spcBef>
          <a:spcPct val="20000"/>
        </a:spcBef>
        <a:spcAft>
          <a:spcPct val="0"/>
        </a:spcAft>
        <a:buChar char="•"/>
        <a:defRPr kumimoji="1" sz="1950">
          <a:solidFill>
            <a:schemeClr val="tx1"/>
          </a:solidFill>
          <a:latin typeface="+mn-lt"/>
          <a:ea typeface="+mn-ea"/>
        </a:defRPr>
      </a:lvl3pPr>
      <a:lvl4pPr marL="1300163" indent="-185738" algn="l" rtl="0" eaLnBrk="0" fontAlgn="base" hangingPunct="0">
        <a:spcBef>
          <a:spcPct val="20000"/>
        </a:spcBef>
        <a:spcAft>
          <a:spcPct val="0"/>
        </a:spcAft>
        <a:buChar char="–"/>
        <a:defRPr kumimoji="1" sz="1625">
          <a:solidFill>
            <a:schemeClr val="tx1"/>
          </a:solidFill>
          <a:latin typeface="+mn-lt"/>
          <a:ea typeface="+mn-ea"/>
        </a:defRPr>
      </a:lvl4pPr>
      <a:lvl5pPr marL="1671638" indent="-185738" algn="l" rtl="0" eaLnBrk="0" fontAlgn="base" hangingPunct="0">
        <a:spcBef>
          <a:spcPct val="20000"/>
        </a:spcBef>
        <a:spcAft>
          <a:spcPct val="0"/>
        </a:spcAft>
        <a:buChar char="»"/>
        <a:defRPr kumimoji="1" sz="1625">
          <a:solidFill>
            <a:schemeClr val="tx1"/>
          </a:solidFill>
          <a:latin typeface="+mn-lt"/>
          <a:ea typeface="+mn-ea"/>
        </a:defRPr>
      </a:lvl5pPr>
      <a:lvl6pPr marL="2043113" indent="-185738" algn="l" rtl="0" fontAlgn="base">
        <a:spcBef>
          <a:spcPct val="20000"/>
        </a:spcBef>
        <a:spcAft>
          <a:spcPct val="0"/>
        </a:spcAft>
        <a:buChar char="»"/>
        <a:defRPr kumimoji="1" sz="1625">
          <a:solidFill>
            <a:schemeClr val="tx1"/>
          </a:solidFill>
          <a:latin typeface="+mn-lt"/>
          <a:ea typeface="+mn-ea"/>
        </a:defRPr>
      </a:lvl6pPr>
      <a:lvl7pPr marL="2414588" indent="-185738" algn="l" rtl="0" fontAlgn="base">
        <a:spcBef>
          <a:spcPct val="20000"/>
        </a:spcBef>
        <a:spcAft>
          <a:spcPct val="0"/>
        </a:spcAft>
        <a:buChar char="»"/>
        <a:defRPr kumimoji="1" sz="1625">
          <a:solidFill>
            <a:schemeClr val="tx1"/>
          </a:solidFill>
          <a:latin typeface="+mn-lt"/>
          <a:ea typeface="+mn-ea"/>
        </a:defRPr>
      </a:lvl7pPr>
      <a:lvl8pPr marL="2786063" indent="-185738" algn="l" rtl="0" fontAlgn="base">
        <a:spcBef>
          <a:spcPct val="20000"/>
        </a:spcBef>
        <a:spcAft>
          <a:spcPct val="0"/>
        </a:spcAft>
        <a:buChar char="»"/>
        <a:defRPr kumimoji="1" sz="1625">
          <a:solidFill>
            <a:schemeClr val="tx1"/>
          </a:solidFill>
          <a:latin typeface="+mn-lt"/>
          <a:ea typeface="+mn-ea"/>
        </a:defRPr>
      </a:lvl8pPr>
      <a:lvl9pPr marL="3157538" indent="-185738" algn="l" rtl="0" fontAlgn="base">
        <a:spcBef>
          <a:spcPct val="20000"/>
        </a:spcBef>
        <a:spcAft>
          <a:spcPct val="0"/>
        </a:spcAft>
        <a:buChar char="»"/>
        <a:defRPr kumimoji="1" sz="1625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742950" rtl="0" eaLnBrk="1" latinLnBrk="0" hangingPunct="1">
        <a:defRPr kumimoji="1" sz="1463" kern="1200">
          <a:solidFill>
            <a:schemeClr val="tx1"/>
          </a:solidFill>
          <a:latin typeface="+mn-lt"/>
          <a:ea typeface="+mn-ea"/>
          <a:cs typeface="+mn-cs"/>
        </a:defRPr>
      </a:lvl1pPr>
      <a:lvl2pPr marL="371475" algn="l" defTabSz="742950" rtl="0" eaLnBrk="1" latinLnBrk="0" hangingPunct="1">
        <a:defRPr kumimoji="1" sz="1463" kern="1200">
          <a:solidFill>
            <a:schemeClr val="tx1"/>
          </a:solidFill>
          <a:latin typeface="+mn-lt"/>
          <a:ea typeface="+mn-ea"/>
          <a:cs typeface="+mn-cs"/>
        </a:defRPr>
      </a:lvl2pPr>
      <a:lvl3pPr marL="742950" algn="l" defTabSz="742950" rtl="0" eaLnBrk="1" latinLnBrk="0" hangingPunct="1">
        <a:defRPr kumimoji="1" sz="1463" kern="1200">
          <a:solidFill>
            <a:schemeClr val="tx1"/>
          </a:solidFill>
          <a:latin typeface="+mn-lt"/>
          <a:ea typeface="+mn-ea"/>
          <a:cs typeface="+mn-cs"/>
        </a:defRPr>
      </a:lvl3pPr>
      <a:lvl4pPr marL="1114425" algn="l" defTabSz="742950" rtl="0" eaLnBrk="1" latinLnBrk="0" hangingPunct="1">
        <a:defRPr kumimoji="1"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485900" algn="l" defTabSz="742950" rtl="0" eaLnBrk="1" latinLnBrk="0" hangingPunct="1">
        <a:defRPr kumimoji="1"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1857375" algn="l" defTabSz="742950" rtl="0" eaLnBrk="1" latinLnBrk="0" hangingPunct="1">
        <a:defRPr kumimoji="1"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algn="l" defTabSz="742950" rtl="0" eaLnBrk="1" latinLnBrk="0" hangingPunct="1">
        <a:defRPr kumimoji="1"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600325" algn="l" defTabSz="742950" rtl="0" eaLnBrk="1" latinLnBrk="0" hangingPunct="1">
        <a:defRPr kumimoji="1"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2971800" algn="l" defTabSz="742950" rtl="0" eaLnBrk="1" latinLnBrk="0" hangingPunct="1">
        <a:defRPr kumimoji="1" sz="146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amazon.co.jp/dp/B00SXQ81J0/" TargetMode="Externa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ichigojaman.jp/entry/real100dash" TargetMode="External"/><Relationship Id="rId4" Type="http://schemas.openxmlformats.org/officeDocument/2006/relationships/hyperlink" Target="https://www.amazon.co.jp/dp/B00SXQ81J0/" TargetMode="Externa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">
            <a:extLst>
              <a:ext uri="{FF2B5EF4-FFF2-40B4-BE49-F238E27FC236}">
                <a16:creationId xmlns:a16="http://schemas.microsoft.com/office/drawing/2014/main" id="{BF8D875A-C282-4F6A-B96E-8A650A43A8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2875002"/>
            <a:ext cx="8839200" cy="1107996"/>
          </a:xfrm>
          <a:prstGeom prst="rect">
            <a:avLst/>
          </a:prstGeom>
          <a:solidFill>
            <a:srgbClr val="FFFF00"/>
          </a:solidFill>
          <a:ln w="38100" algn="ctr">
            <a:solidFill>
              <a:srgbClr val="0066FF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ja-JP" altLang="en-US" sz="6600" dirty="0">
                <a:solidFill>
                  <a:srgbClr val="3366FF"/>
                </a:solidFill>
              </a:rPr>
              <a:t>ジャンプゲームを作ろう</a:t>
            </a:r>
          </a:p>
        </p:txBody>
      </p:sp>
      <p:sp>
        <p:nvSpPr>
          <p:cNvPr id="5" name="Text Box 2">
            <a:extLst>
              <a:ext uri="{FF2B5EF4-FFF2-40B4-BE49-F238E27FC236}">
                <a16:creationId xmlns:a16="http://schemas.microsoft.com/office/drawing/2014/main" id="{A3F4818B-3A6C-4D34-B999-D4E3BC80DA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8650" y="5943600"/>
            <a:ext cx="8382000" cy="400110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ja-JP" altLang="en-US" sz="2000" dirty="0">
                <a:solidFill>
                  <a:schemeClr val="tx1"/>
                </a:solidFill>
              </a:rPr>
              <a:t>上田市マルチメディア情報センター／十勇士パソコンクラブ／</a:t>
            </a:r>
            <a:r>
              <a:rPr lang="en-US" altLang="ja-JP" sz="2000" dirty="0">
                <a:solidFill>
                  <a:schemeClr val="tx1"/>
                </a:solidFill>
              </a:rPr>
              <a:t>PCN</a:t>
            </a:r>
            <a:r>
              <a:rPr lang="ja-JP" altLang="en-US" sz="2000" dirty="0">
                <a:solidFill>
                  <a:schemeClr val="tx1"/>
                </a:solidFill>
              </a:rPr>
              <a:t>上田</a:t>
            </a:r>
            <a:endParaRPr lang="en-US" altLang="ja-JP" sz="2000" dirty="0">
              <a:solidFill>
                <a:schemeClr val="tx1"/>
              </a:solidFill>
            </a:endParaRPr>
          </a:p>
        </p:txBody>
      </p:sp>
      <p:sp>
        <p:nvSpPr>
          <p:cNvPr id="4" name="Text Box 2">
            <a:extLst>
              <a:ext uri="{FF2B5EF4-FFF2-40B4-BE49-F238E27FC236}">
                <a16:creationId xmlns:a16="http://schemas.microsoft.com/office/drawing/2014/main" id="{776D5D3D-9553-4254-ACB7-86C9AE505C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36911" y="609600"/>
            <a:ext cx="4432178" cy="646331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ja-JP" altLang="en-US" dirty="0">
                <a:solidFill>
                  <a:srgbClr val="3366FF"/>
                </a:solidFill>
              </a:rPr>
              <a:t>★ネットで挑戦★</a:t>
            </a:r>
            <a:endParaRPr lang="en-US" altLang="ja-JP" dirty="0">
              <a:solidFill>
                <a:srgbClr val="336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5346429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2"/>
          <p:cNvSpPr txBox="1">
            <a:spLocks noChangeArrowheads="1"/>
          </p:cNvSpPr>
          <p:nvPr/>
        </p:nvSpPr>
        <p:spPr bwMode="auto">
          <a:xfrm>
            <a:off x="2286000" y="2819400"/>
            <a:ext cx="4495800" cy="769442"/>
          </a:xfrm>
          <a:prstGeom prst="rect">
            <a:avLst/>
          </a:prstGeom>
          <a:solidFill>
            <a:srgbClr val="000000">
              <a:alpha val="59999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0" hangingPunct="0">
              <a:lnSpc>
                <a:spcPts val="4000"/>
              </a:lnSpc>
            </a:pPr>
            <a:r>
              <a:rPr kumimoji="0" lang="en-US" altLang="ja-JP" dirty="0">
                <a:solidFill>
                  <a:srgbClr val="FFFFFF"/>
                </a:solidFill>
                <a:latin typeface="IchigoJam 1.4" panose="00000400000000000000" pitchFamily="2" charset="0"/>
                <a:ea typeface="IchigoJam 1.4" panose="00000400000000000000" pitchFamily="2" charset="0"/>
                <a:cs typeface="Tahoma" panose="020B0604030504040204" pitchFamily="34" charset="0"/>
              </a:rPr>
              <a:t>27 WAIT 3</a:t>
            </a: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647696" y="678359"/>
            <a:ext cx="5143504" cy="769441"/>
          </a:xfrm>
          <a:prstGeom prst="rect">
            <a:avLst/>
          </a:prstGeom>
          <a:solidFill>
            <a:srgbClr val="FFFF00"/>
          </a:solidFill>
          <a:ln w="38100">
            <a:solidFill>
              <a:srgbClr val="3366FF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4400" dirty="0">
                <a:solidFill>
                  <a:srgbClr val="0066FF"/>
                </a:solidFill>
              </a:rPr>
              <a:t>（</a:t>
            </a:r>
            <a:r>
              <a:rPr lang="en-US" altLang="ja-JP" sz="4400" dirty="0">
                <a:solidFill>
                  <a:srgbClr val="0066FF"/>
                </a:solidFill>
              </a:rPr>
              <a:t>4</a:t>
            </a:r>
            <a:r>
              <a:rPr kumimoji="1" lang="ja-JP" altLang="en-US" sz="4400" dirty="0">
                <a:solidFill>
                  <a:srgbClr val="0066FF"/>
                </a:solidFill>
              </a:rPr>
              <a:t>）動きをおそくする</a:t>
            </a:r>
            <a:endParaRPr kumimoji="1" lang="en-US" altLang="ja-JP" sz="4400" dirty="0">
              <a:solidFill>
                <a:srgbClr val="0066FF"/>
              </a:solidFill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26AF2984-7A23-4ECE-9272-7D7AB935D653}"/>
              </a:ext>
            </a:extLst>
          </p:cNvPr>
          <p:cNvSpPr txBox="1"/>
          <p:nvPr/>
        </p:nvSpPr>
        <p:spPr>
          <a:xfrm>
            <a:off x="3352800" y="4343400"/>
            <a:ext cx="2819400" cy="4924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tIns="0" bIns="0" rtlCol="0" anchor="ctr" anchorCtr="0">
            <a:spAutoFit/>
          </a:bodyPr>
          <a:lstStyle/>
          <a:p>
            <a:pPr algn="ctr"/>
            <a:r>
              <a:rPr lang="en-US" altLang="ja-JP" sz="3200" dirty="0"/>
              <a:t>1</a:t>
            </a:r>
            <a:r>
              <a:rPr lang="ja-JP" altLang="en-US" sz="3200" dirty="0"/>
              <a:t>行追加します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0BEB32C2-B595-4FDE-94B9-0490DA09F11B}"/>
              </a:ext>
            </a:extLst>
          </p:cNvPr>
          <p:cNvSpPr txBox="1"/>
          <p:nvPr/>
        </p:nvSpPr>
        <p:spPr>
          <a:xfrm>
            <a:off x="1104900" y="5486400"/>
            <a:ext cx="7315200" cy="4924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tIns="0" bIns="0" rtlCol="0" anchor="ctr" anchorCtr="0">
            <a:spAutoFit/>
          </a:bodyPr>
          <a:lstStyle/>
          <a:p>
            <a:pPr algn="ctr"/>
            <a:r>
              <a:rPr lang="en-US" altLang="ja-JP" sz="3200" dirty="0">
                <a:solidFill>
                  <a:srgbClr val="FF0000"/>
                </a:solidFill>
              </a:rPr>
              <a:t>※</a:t>
            </a:r>
            <a:r>
              <a:rPr lang="en-US" altLang="ja-JP" sz="3200" dirty="0" err="1">
                <a:solidFill>
                  <a:srgbClr val="FF0000"/>
                </a:solidFill>
              </a:rPr>
              <a:t>IchigoJam</a:t>
            </a:r>
            <a:r>
              <a:rPr lang="en-US" altLang="ja-JP" sz="3200" dirty="0">
                <a:solidFill>
                  <a:srgbClr val="FF0000"/>
                </a:solidFill>
              </a:rPr>
              <a:t> web</a:t>
            </a:r>
            <a:r>
              <a:rPr lang="ja-JP" altLang="en-US" sz="3200" dirty="0">
                <a:solidFill>
                  <a:srgbClr val="FF0000"/>
                </a:solidFill>
              </a:rPr>
              <a:t>では入力しなくてよい</a:t>
            </a:r>
          </a:p>
        </p:txBody>
      </p:sp>
    </p:spTree>
    <p:extLst>
      <p:ext uri="{BB962C8B-B14F-4D97-AF65-F5344CB8AC3E}">
        <p14:creationId xmlns:p14="http://schemas.microsoft.com/office/powerpoint/2010/main" val="40429724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 descr="黒い背景と白い文字&#10;&#10;自動的に生成された説明">
            <a:extLst>
              <a:ext uri="{FF2B5EF4-FFF2-40B4-BE49-F238E27FC236}">
                <a16:creationId xmlns:a16="http://schemas.microsoft.com/office/drawing/2014/main" id="{A3610800-44EE-4A83-BE5A-8EAD1FB4B2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9032" y="1219200"/>
            <a:ext cx="6907936" cy="5282539"/>
          </a:xfrm>
          <a:prstGeom prst="rect">
            <a:avLst/>
          </a:prstGeom>
        </p:spPr>
      </p:pic>
      <p:sp>
        <p:nvSpPr>
          <p:cNvPr id="3" name="テキスト ボックス 2"/>
          <p:cNvSpPr txBox="1"/>
          <p:nvPr/>
        </p:nvSpPr>
        <p:spPr>
          <a:xfrm>
            <a:off x="2667000" y="437886"/>
            <a:ext cx="4552951" cy="58477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3200" dirty="0">
                <a:solidFill>
                  <a:srgbClr val="FF0000"/>
                </a:solidFill>
              </a:rPr>
              <a:t>入力できたら、</a:t>
            </a:r>
            <a:r>
              <a:rPr kumimoji="1" lang="en-US" altLang="ja-JP" sz="3200" dirty="0">
                <a:solidFill>
                  <a:srgbClr val="FF0000"/>
                </a:solidFill>
              </a:rPr>
              <a:t>F5</a:t>
            </a:r>
            <a:r>
              <a:rPr kumimoji="1" lang="ja-JP" altLang="en-US" sz="3200" dirty="0">
                <a:solidFill>
                  <a:srgbClr val="FF0000"/>
                </a:solidFill>
              </a:rPr>
              <a:t>で実行</a:t>
            </a:r>
            <a:endParaRPr kumimoji="1" lang="en-US" altLang="ja-JP" sz="3200" dirty="0">
              <a:solidFill>
                <a:srgbClr val="FF0000"/>
              </a:solidFill>
            </a:endParaRPr>
          </a:p>
        </p:txBody>
      </p:sp>
      <p:sp>
        <p:nvSpPr>
          <p:cNvPr id="8" name="吹き出し: 角を丸めた四角形 7">
            <a:extLst>
              <a:ext uri="{FF2B5EF4-FFF2-40B4-BE49-F238E27FC236}">
                <a16:creationId xmlns:a16="http://schemas.microsoft.com/office/drawing/2014/main" id="{4535A464-E226-4F0E-99B9-2EA8A2194403}"/>
              </a:ext>
            </a:extLst>
          </p:cNvPr>
          <p:cNvSpPr/>
          <p:nvPr/>
        </p:nvSpPr>
        <p:spPr bwMode="auto">
          <a:xfrm>
            <a:off x="5543548" y="2895600"/>
            <a:ext cx="2990852" cy="1066466"/>
          </a:xfrm>
          <a:prstGeom prst="wedgeRoundRectCallout">
            <a:avLst>
              <a:gd name="adj1" fmla="val -64625"/>
              <a:gd name="adj2" fmla="val 40518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en-US" sz="28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  <a:ea typeface="ＭＳ Ｐゴシック" pitchFamily="50" charset="-128"/>
              </a:rPr>
              <a:t>ジャンプの動きが</a:t>
            </a:r>
            <a:endParaRPr kumimoji="1" lang="en-US" altLang="ja-JP" sz="2800" b="0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Arial" charset="0"/>
              <a:ea typeface="ＭＳ Ｐゴシック" pitchFamily="50" charset="-128"/>
            </a:endParaRPr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en-US" sz="28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  <a:ea typeface="ＭＳ Ｐゴシック" pitchFamily="50" charset="-128"/>
              </a:rPr>
              <a:t>おそくなる</a:t>
            </a:r>
          </a:p>
        </p:txBody>
      </p:sp>
    </p:spTree>
    <p:extLst>
      <p:ext uri="{BB962C8B-B14F-4D97-AF65-F5344CB8AC3E}">
        <p14:creationId xmlns:p14="http://schemas.microsoft.com/office/powerpoint/2010/main" val="6795004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3C3EB6B4-EC68-426F-9D65-40D5A7921259}"/>
              </a:ext>
            </a:extLst>
          </p:cNvPr>
          <p:cNvSpPr/>
          <p:nvPr/>
        </p:nvSpPr>
        <p:spPr bwMode="auto">
          <a:xfrm>
            <a:off x="1175551" y="3078180"/>
            <a:ext cx="1643849" cy="685800"/>
          </a:xfrm>
          <a:prstGeom prst="rect">
            <a:avLst/>
          </a:prstGeom>
          <a:solidFill>
            <a:srgbClr val="3366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3600" b="0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822D6CF5-A399-4072-B363-596B63C348A2}"/>
              </a:ext>
            </a:extLst>
          </p:cNvPr>
          <p:cNvSpPr/>
          <p:nvPr/>
        </p:nvSpPr>
        <p:spPr bwMode="auto">
          <a:xfrm>
            <a:off x="4572000" y="3078180"/>
            <a:ext cx="1981200" cy="685800"/>
          </a:xfrm>
          <a:prstGeom prst="rect">
            <a:avLst/>
          </a:prstGeom>
          <a:solidFill>
            <a:srgbClr val="3366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3600" b="0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6CD07546-E556-4793-AEFD-0DA21DF1FF1B}"/>
              </a:ext>
            </a:extLst>
          </p:cNvPr>
          <p:cNvSpPr/>
          <p:nvPr/>
        </p:nvSpPr>
        <p:spPr bwMode="auto">
          <a:xfrm>
            <a:off x="4572000" y="3687780"/>
            <a:ext cx="3581400" cy="685800"/>
          </a:xfrm>
          <a:prstGeom prst="rect">
            <a:avLst/>
          </a:prstGeom>
          <a:solidFill>
            <a:srgbClr val="3366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3600" b="0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2" name="テキスト ボックス 2"/>
          <p:cNvSpPr txBox="1">
            <a:spLocks noChangeArrowheads="1"/>
          </p:cNvSpPr>
          <p:nvPr/>
        </p:nvSpPr>
        <p:spPr bwMode="auto">
          <a:xfrm>
            <a:off x="152400" y="3154380"/>
            <a:ext cx="9601200" cy="1066800"/>
          </a:xfrm>
          <a:prstGeom prst="rect">
            <a:avLst/>
          </a:prstGeom>
          <a:solidFill>
            <a:srgbClr val="000000">
              <a:alpha val="59999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0" hangingPunct="0">
              <a:lnSpc>
                <a:spcPts val="4000"/>
              </a:lnSpc>
            </a:pPr>
            <a:r>
              <a:rPr kumimoji="0" lang="en-US" altLang="ja-JP" sz="2600" dirty="0">
                <a:solidFill>
                  <a:srgbClr val="FFFFFF"/>
                </a:solidFill>
                <a:latin typeface="IchigoJam 1.4" panose="00000400000000000000" pitchFamily="2" charset="0"/>
                <a:ea typeface="IchigoJam 1.4" panose="00000400000000000000" pitchFamily="2" charset="0"/>
                <a:cs typeface="Tahoma" panose="020B0604030504040204" pitchFamily="34" charset="0"/>
              </a:rPr>
              <a:t>30 IF J Y=Y+V:V=V+1</a:t>
            </a:r>
          </a:p>
          <a:p>
            <a:pPr eaLnBrk="0" hangingPunct="0">
              <a:lnSpc>
                <a:spcPts val="4000"/>
              </a:lnSpc>
            </a:pPr>
            <a:r>
              <a:rPr kumimoji="0" lang="en-US" altLang="ja-JP" sz="2600" dirty="0">
                <a:solidFill>
                  <a:srgbClr val="FFFFFF"/>
                </a:solidFill>
                <a:latin typeface="IchigoJam 1.4" panose="00000400000000000000" pitchFamily="2" charset="0"/>
                <a:ea typeface="IchigoJam 1.4" panose="00000400000000000000" pitchFamily="2" charset="0"/>
                <a:cs typeface="Tahoma" panose="020B0604030504040204" pitchFamily="34" charset="0"/>
              </a:rPr>
              <a:t>40 IF BTN(32) &amp;&amp; !J J=1:V=-4</a:t>
            </a: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647696" y="678359"/>
            <a:ext cx="5448304" cy="769441"/>
          </a:xfrm>
          <a:prstGeom prst="rect">
            <a:avLst/>
          </a:prstGeom>
          <a:solidFill>
            <a:srgbClr val="FFFF00"/>
          </a:solidFill>
          <a:ln w="38100">
            <a:solidFill>
              <a:srgbClr val="3366FF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4400" dirty="0">
                <a:solidFill>
                  <a:srgbClr val="0066FF"/>
                </a:solidFill>
              </a:rPr>
              <a:t>（</a:t>
            </a:r>
            <a:r>
              <a:rPr lang="en-US" altLang="ja-JP" sz="4400" dirty="0">
                <a:solidFill>
                  <a:srgbClr val="0066FF"/>
                </a:solidFill>
              </a:rPr>
              <a:t>5</a:t>
            </a:r>
            <a:r>
              <a:rPr kumimoji="1" lang="ja-JP" altLang="en-US" sz="4400" dirty="0">
                <a:solidFill>
                  <a:srgbClr val="0066FF"/>
                </a:solidFill>
              </a:rPr>
              <a:t>）重力で下へもどる</a:t>
            </a:r>
            <a:endParaRPr kumimoji="1" lang="en-US" altLang="ja-JP" sz="4400" dirty="0">
              <a:solidFill>
                <a:srgbClr val="0066FF"/>
              </a:solidFill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26AF2984-7A23-4ECE-9272-7D7AB935D653}"/>
              </a:ext>
            </a:extLst>
          </p:cNvPr>
          <p:cNvSpPr txBox="1"/>
          <p:nvPr/>
        </p:nvSpPr>
        <p:spPr>
          <a:xfrm>
            <a:off x="2484268" y="5791200"/>
            <a:ext cx="4800600" cy="4924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tIns="0" bIns="0" rtlCol="0" anchor="ctr" anchorCtr="0">
            <a:spAutoFit/>
          </a:bodyPr>
          <a:lstStyle/>
          <a:p>
            <a:pPr algn="ctr"/>
            <a:r>
              <a:rPr lang="en-US" altLang="ja-JP" sz="3200" dirty="0"/>
              <a:t>30</a:t>
            </a:r>
            <a:r>
              <a:rPr lang="ja-JP" altLang="en-US" sz="3200" dirty="0"/>
              <a:t>行と</a:t>
            </a:r>
            <a:r>
              <a:rPr lang="en-US" altLang="ja-JP" sz="3200" dirty="0"/>
              <a:t>40</a:t>
            </a:r>
            <a:r>
              <a:rPr lang="ja-JP" altLang="en-US" sz="3200" dirty="0"/>
              <a:t>行を改造します</a:t>
            </a:r>
          </a:p>
        </p:txBody>
      </p:sp>
      <p:sp>
        <p:nvSpPr>
          <p:cNvPr id="8" name="吹き出し: 角を丸めた四角形 7">
            <a:extLst>
              <a:ext uri="{FF2B5EF4-FFF2-40B4-BE49-F238E27FC236}">
                <a16:creationId xmlns:a16="http://schemas.microsoft.com/office/drawing/2014/main" id="{02134282-987A-4152-9CD2-D4E3E8734524}"/>
              </a:ext>
            </a:extLst>
          </p:cNvPr>
          <p:cNvSpPr/>
          <p:nvPr/>
        </p:nvSpPr>
        <p:spPr bwMode="auto">
          <a:xfrm>
            <a:off x="5532268" y="1939485"/>
            <a:ext cx="1752600" cy="609600"/>
          </a:xfrm>
          <a:prstGeom prst="wedgeRoundRectCallout">
            <a:avLst>
              <a:gd name="adj1" fmla="val -24162"/>
              <a:gd name="adj2" fmla="val 123795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en-US" sz="28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  <a:ea typeface="ＭＳ Ｐゴシック" pitchFamily="50" charset="-128"/>
              </a:rPr>
              <a:t>追加する</a:t>
            </a:r>
          </a:p>
        </p:txBody>
      </p:sp>
      <p:sp>
        <p:nvSpPr>
          <p:cNvPr id="9" name="吹き出し: 角を丸めた四角形 8">
            <a:extLst>
              <a:ext uri="{FF2B5EF4-FFF2-40B4-BE49-F238E27FC236}">
                <a16:creationId xmlns:a16="http://schemas.microsoft.com/office/drawing/2014/main" id="{5BF72A66-0434-4ED4-B7D9-87CE02FEA464}"/>
              </a:ext>
            </a:extLst>
          </p:cNvPr>
          <p:cNvSpPr/>
          <p:nvPr/>
        </p:nvSpPr>
        <p:spPr bwMode="auto">
          <a:xfrm>
            <a:off x="1371600" y="1905891"/>
            <a:ext cx="1752600" cy="609600"/>
          </a:xfrm>
          <a:prstGeom prst="wedgeRoundRectCallout">
            <a:avLst>
              <a:gd name="adj1" fmla="val -24162"/>
              <a:gd name="adj2" fmla="val 123795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en-US" sz="28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  <a:ea typeface="ＭＳ Ｐゴシック" pitchFamily="50" charset="-128"/>
              </a:rPr>
              <a:t>追加する</a:t>
            </a:r>
          </a:p>
        </p:txBody>
      </p:sp>
      <p:sp>
        <p:nvSpPr>
          <p:cNvPr id="10" name="吹き出し: 角を丸めた四角形 9">
            <a:extLst>
              <a:ext uri="{FF2B5EF4-FFF2-40B4-BE49-F238E27FC236}">
                <a16:creationId xmlns:a16="http://schemas.microsoft.com/office/drawing/2014/main" id="{C12728BB-B264-4428-BD39-894461CA05F9}"/>
              </a:ext>
            </a:extLst>
          </p:cNvPr>
          <p:cNvSpPr/>
          <p:nvPr/>
        </p:nvSpPr>
        <p:spPr bwMode="auto">
          <a:xfrm>
            <a:off x="5715000" y="4754580"/>
            <a:ext cx="1752600" cy="609600"/>
          </a:xfrm>
          <a:prstGeom prst="wedgeRoundRectCallout">
            <a:avLst>
              <a:gd name="adj1" fmla="val -21629"/>
              <a:gd name="adj2" fmla="val -107759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en-US" sz="28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  <a:ea typeface="ＭＳ Ｐゴシック" pitchFamily="50" charset="-128"/>
              </a:rPr>
              <a:t>追加する</a:t>
            </a:r>
          </a:p>
        </p:txBody>
      </p:sp>
    </p:spTree>
    <p:extLst>
      <p:ext uri="{BB962C8B-B14F-4D97-AF65-F5344CB8AC3E}">
        <p14:creationId xmlns:p14="http://schemas.microsoft.com/office/powerpoint/2010/main" val="27528021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 descr="ブラック が含まれている画像&#10;&#10;自動的に生成された説明">
            <a:extLst>
              <a:ext uri="{FF2B5EF4-FFF2-40B4-BE49-F238E27FC236}">
                <a16:creationId xmlns:a16="http://schemas.microsoft.com/office/drawing/2014/main" id="{87D96995-FE66-470D-BF41-6F2920B67E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219200"/>
            <a:ext cx="6907936" cy="5282539"/>
          </a:xfrm>
          <a:prstGeom prst="rect">
            <a:avLst/>
          </a:prstGeom>
        </p:spPr>
      </p:pic>
      <p:sp>
        <p:nvSpPr>
          <p:cNvPr id="3" name="テキスト ボックス 2"/>
          <p:cNvSpPr txBox="1"/>
          <p:nvPr/>
        </p:nvSpPr>
        <p:spPr>
          <a:xfrm>
            <a:off x="2667000" y="437886"/>
            <a:ext cx="4552951" cy="58477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3200" dirty="0">
                <a:solidFill>
                  <a:srgbClr val="FF0000"/>
                </a:solidFill>
              </a:rPr>
              <a:t>入力できたら、</a:t>
            </a:r>
            <a:r>
              <a:rPr kumimoji="1" lang="en-US" altLang="ja-JP" sz="3200" dirty="0">
                <a:solidFill>
                  <a:srgbClr val="FF0000"/>
                </a:solidFill>
              </a:rPr>
              <a:t>F5</a:t>
            </a:r>
            <a:r>
              <a:rPr kumimoji="1" lang="ja-JP" altLang="en-US" sz="3200" dirty="0">
                <a:solidFill>
                  <a:srgbClr val="FF0000"/>
                </a:solidFill>
              </a:rPr>
              <a:t>で実行</a:t>
            </a:r>
            <a:endParaRPr kumimoji="1" lang="en-US" altLang="ja-JP" sz="3200" dirty="0">
              <a:solidFill>
                <a:srgbClr val="FF0000"/>
              </a:solidFill>
            </a:endParaRPr>
          </a:p>
        </p:txBody>
      </p:sp>
      <p:sp>
        <p:nvSpPr>
          <p:cNvPr id="8" name="吹き出し: 角を丸めた四角形 7">
            <a:extLst>
              <a:ext uri="{FF2B5EF4-FFF2-40B4-BE49-F238E27FC236}">
                <a16:creationId xmlns:a16="http://schemas.microsoft.com/office/drawing/2014/main" id="{4535A464-E226-4F0E-99B9-2EA8A2194403}"/>
              </a:ext>
            </a:extLst>
          </p:cNvPr>
          <p:cNvSpPr/>
          <p:nvPr/>
        </p:nvSpPr>
        <p:spPr bwMode="auto">
          <a:xfrm>
            <a:off x="4419600" y="2895766"/>
            <a:ext cx="5105399" cy="1523833"/>
          </a:xfrm>
          <a:prstGeom prst="wedgeRoundRectCallout">
            <a:avLst>
              <a:gd name="adj1" fmla="val -52792"/>
              <a:gd name="adj2" fmla="val 75659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en-US" sz="28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  <a:ea typeface="ＭＳ Ｐゴシック" pitchFamily="50" charset="-128"/>
              </a:rPr>
              <a:t>ジャンプすると下へもどるが</a:t>
            </a:r>
            <a:endParaRPr kumimoji="1" lang="en-US" altLang="ja-JP" sz="2800" b="0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Arial" charset="0"/>
              <a:ea typeface="ＭＳ Ｐゴシック" pitchFamily="50" charset="-128"/>
            </a:endParaRPr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en-US" sz="28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  <a:ea typeface="ＭＳ Ｐゴシック" pitchFamily="50" charset="-128"/>
              </a:rPr>
              <a:t>地面の下へ落ちていってしまう</a:t>
            </a:r>
            <a:endParaRPr kumimoji="1" lang="en-US" altLang="ja-JP" sz="2800" b="0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Arial" charset="0"/>
              <a:ea typeface="ＭＳ Ｐゴシック" pitchFamily="50" charset="-128"/>
            </a:endParaRPr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en-US" sz="28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  <a:ea typeface="ＭＳ Ｐゴシック" pitchFamily="50" charset="-128"/>
              </a:rPr>
              <a:t>（着地の処理をしていないから）</a:t>
            </a:r>
          </a:p>
        </p:txBody>
      </p:sp>
    </p:spTree>
    <p:extLst>
      <p:ext uri="{BB962C8B-B14F-4D97-AF65-F5344CB8AC3E}">
        <p14:creationId xmlns:p14="http://schemas.microsoft.com/office/powerpoint/2010/main" val="30945065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2"/>
          <p:cNvSpPr txBox="1">
            <a:spLocks noChangeArrowheads="1"/>
          </p:cNvSpPr>
          <p:nvPr/>
        </p:nvSpPr>
        <p:spPr bwMode="auto">
          <a:xfrm>
            <a:off x="1447800" y="3044279"/>
            <a:ext cx="6858000" cy="769441"/>
          </a:xfrm>
          <a:prstGeom prst="rect">
            <a:avLst/>
          </a:prstGeom>
          <a:solidFill>
            <a:srgbClr val="000000">
              <a:alpha val="59999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0" hangingPunct="0">
              <a:lnSpc>
                <a:spcPts val="4000"/>
              </a:lnSpc>
            </a:pPr>
            <a:r>
              <a:rPr kumimoji="0" lang="en-US" altLang="ja-JP" dirty="0">
                <a:solidFill>
                  <a:srgbClr val="FFFFFF"/>
                </a:solidFill>
                <a:latin typeface="IchigoJam 1.4" panose="00000400000000000000" pitchFamily="2" charset="0"/>
                <a:ea typeface="IchigoJam 1.4" panose="00000400000000000000" pitchFamily="2" charset="0"/>
                <a:cs typeface="Tahoma" panose="020B0604030504040204" pitchFamily="34" charset="0"/>
              </a:rPr>
              <a:t>35 IF Y=21 J=0</a:t>
            </a: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647696" y="678359"/>
            <a:ext cx="4991104" cy="769441"/>
          </a:xfrm>
          <a:prstGeom prst="rect">
            <a:avLst/>
          </a:prstGeom>
          <a:solidFill>
            <a:srgbClr val="FFFF00"/>
          </a:solidFill>
          <a:ln w="38100">
            <a:solidFill>
              <a:srgbClr val="3366FF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4400" dirty="0">
                <a:solidFill>
                  <a:srgbClr val="0066FF"/>
                </a:solidFill>
              </a:rPr>
              <a:t>（</a:t>
            </a:r>
            <a:r>
              <a:rPr kumimoji="1" lang="en-US" altLang="ja-JP" sz="4400" dirty="0">
                <a:solidFill>
                  <a:srgbClr val="0066FF"/>
                </a:solidFill>
              </a:rPr>
              <a:t>6</a:t>
            </a:r>
            <a:r>
              <a:rPr kumimoji="1" lang="ja-JP" altLang="en-US" sz="4400" dirty="0">
                <a:solidFill>
                  <a:srgbClr val="0066FF"/>
                </a:solidFill>
              </a:rPr>
              <a:t>）地面に着地する</a:t>
            </a:r>
            <a:endParaRPr kumimoji="1" lang="en-US" altLang="ja-JP" sz="4400" dirty="0">
              <a:solidFill>
                <a:srgbClr val="0066FF"/>
              </a:solidFill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26AF2984-7A23-4ECE-9272-7D7AB935D653}"/>
              </a:ext>
            </a:extLst>
          </p:cNvPr>
          <p:cNvSpPr txBox="1"/>
          <p:nvPr/>
        </p:nvSpPr>
        <p:spPr>
          <a:xfrm>
            <a:off x="3352800" y="5029200"/>
            <a:ext cx="2895600" cy="4924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tIns="0" bIns="0" rtlCol="0" anchor="ctr" anchorCtr="0">
            <a:spAutoFit/>
          </a:bodyPr>
          <a:lstStyle/>
          <a:p>
            <a:pPr algn="ctr"/>
            <a:r>
              <a:rPr lang="en-US" altLang="ja-JP" sz="3200" dirty="0"/>
              <a:t>1</a:t>
            </a:r>
            <a:r>
              <a:rPr lang="ja-JP" altLang="en-US" sz="3200" dirty="0"/>
              <a:t>行追加します</a:t>
            </a:r>
          </a:p>
        </p:txBody>
      </p:sp>
    </p:spTree>
    <p:extLst>
      <p:ext uri="{BB962C8B-B14F-4D97-AF65-F5344CB8AC3E}">
        <p14:creationId xmlns:p14="http://schemas.microsoft.com/office/powerpoint/2010/main" val="18711695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 descr="ノートパソコン, コンピュータ が含まれている画像&#10;&#10;自動的に生成された説明">
            <a:extLst>
              <a:ext uri="{FF2B5EF4-FFF2-40B4-BE49-F238E27FC236}">
                <a16:creationId xmlns:a16="http://schemas.microsoft.com/office/drawing/2014/main" id="{79B8CC68-A85B-4B96-A679-B2EEB8648D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9507" y="1219200"/>
            <a:ext cx="6907936" cy="5282539"/>
          </a:xfrm>
          <a:prstGeom prst="rect">
            <a:avLst/>
          </a:prstGeom>
        </p:spPr>
      </p:pic>
      <p:sp>
        <p:nvSpPr>
          <p:cNvPr id="3" name="テキスト ボックス 2"/>
          <p:cNvSpPr txBox="1"/>
          <p:nvPr/>
        </p:nvSpPr>
        <p:spPr>
          <a:xfrm>
            <a:off x="2667000" y="437886"/>
            <a:ext cx="4552951" cy="58477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3200" dirty="0">
                <a:solidFill>
                  <a:srgbClr val="FF0000"/>
                </a:solidFill>
              </a:rPr>
              <a:t>入力できたら、</a:t>
            </a:r>
            <a:r>
              <a:rPr kumimoji="1" lang="en-US" altLang="ja-JP" sz="3200" dirty="0">
                <a:solidFill>
                  <a:srgbClr val="FF0000"/>
                </a:solidFill>
              </a:rPr>
              <a:t>F5</a:t>
            </a:r>
            <a:r>
              <a:rPr kumimoji="1" lang="ja-JP" altLang="en-US" sz="3200" dirty="0">
                <a:solidFill>
                  <a:srgbClr val="FF0000"/>
                </a:solidFill>
              </a:rPr>
              <a:t>で実行</a:t>
            </a:r>
            <a:endParaRPr kumimoji="1" lang="en-US" altLang="ja-JP" sz="3200" dirty="0">
              <a:solidFill>
                <a:srgbClr val="FF0000"/>
              </a:solidFill>
            </a:endParaRPr>
          </a:p>
        </p:txBody>
      </p:sp>
      <p:sp>
        <p:nvSpPr>
          <p:cNvPr id="8" name="吹き出し: 角を丸めた四角形 7">
            <a:extLst>
              <a:ext uri="{FF2B5EF4-FFF2-40B4-BE49-F238E27FC236}">
                <a16:creationId xmlns:a16="http://schemas.microsoft.com/office/drawing/2014/main" id="{4535A464-E226-4F0E-99B9-2EA8A2194403}"/>
              </a:ext>
            </a:extLst>
          </p:cNvPr>
          <p:cNvSpPr/>
          <p:nvPr/>
        </p:nvSpPr>
        <p:spPr bwMode="auto">
          <a:xfrm>
            <a:off x="5105400" y="3962400"/>
            <a:ext cx="2743200" cy="1066466"/>
          </a:xfrm>
          <a:prstGeom prst="wedgeRoundRectCallout">
            <a:avLst>
              <a:gd name="adj1" fmla="val -49013"/>
              <a:gd name="adj2" fmla="val 87967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en-US" sz="28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  <a:ea typeface="ＭＳ Ｐゴシック" pitchFamily="50" charset="-128"/>
              </a:rPr>
              <a:t>ジャンプしたあと</a:t>
            </a:r>
            <a:endParaRPr kumimoji="1" lang="en-US" altLang="ja-JP" sz="2800" b="0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Arial" charset="0"/>
              <a:ea typeface="ＭＳ Ｐゴシック" pitchFamily="50" charset="-128"/>
            </a:endParaRPr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en-US" sz="28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  <a:ea typeface="ＭＳ Ｐゴシック" pitchFamily="50" charset="-128"/>
              </a:rPr>
              <a:t>地面に着地する</a:t>
            </a:r>
          </a:p>
        </p:txBody>
      </p:sp>
    </p:spTree>
    <p:extLst>
      <p:ext uri="{BB962C8B-B14F-4D97-AF65-F5344CB8AC3E}">
        <p14:creationId xmlns:p14="http://schemas.microsoft.com/office/powerpoint/2010/main" val="31956210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2"/>
          <p:cNvSpPr txBox="1">
            <a:spLocks noChangeArrowheads="1"/>
          </p:cNvSpPr>
          <p:nvPr/>
        </p:nvSpPr>
        <p:spPr bwMode="auto">
          <a:xfrm>
            <a:off x="228600" y="3044279"/>
            <a:ext cx="9525000" cy="769441"/>
          </a:xfrm>
          <a:prstGeom prst="rect">
            <a:avLst/>
          </a:prstGeom>
          <a:solidFill>
            <a:srgbClr val="000000">
              <a:alpha val="59999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0" hangingPunct="0">
              <a:lnSpc>
                <a:spcPts val="4000"/>
              </a:lnSpc>
            </a:pPr>
            <a:r>
              <a:rPr kumimoji="0" lang="en-US" altLang="ja-JP" sz="2600" dirty="0">
                <a:solidFill>
                  <a:srgbClr val="FFFFFF"/>
                </a:solidFill>
                <a:latin typeface="IchigoJam 1.4" panose="00000400000000000000" pitchFamily="2" charset="0"/>
                <a:ea typeface="IchigoJam 1.4" panose="00000400000000000000" pitchFamily="2" charset="0"/>
                <a:cs typeface="Tahoma" panose="020B0604030504040204" pitchFamily="34" charset="0"/>
              </a:rPr>
              <a:t>22 IF !RND(10) LC 30,21:?"*"</a:t>
            </a: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647696" y="678359"/>
            <a:ext cx="3771904" cy="769441"/>
          </a:xfrm>
          <a:prstGeom prst="rect">
            <a:avLst/>
          </a:prstGeom>
          <a:solidFill>
            <a:srgbClr val="FFFF00"/>
          </a:solidFill>
          <a:ln w="38100">
            <a:solidFill>
              <a:srgbClr val="3366FF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4400" dirty="0">
                <a:solidFill>
                  <a:srgbClr val="0066FF"/>
                </a:solidFill>
              </a:rPr>
              <a:t>（</a:t>
            </a:r>
            <a:r>
              <a:rPr lang="en-US" altLang="ja-JP" sz="4400" dirty="0">
                <a:solidFill>
                  <a:srgbClr val="0066FF"/>
                </a:solidFill>
              </a:rPr>
              <a:t>7</a:t>
            </a:r>
            <a:r>
              <a:rPr kumimoji="1" lang="ja-JP" altLang="en-US" sz="4400" dirty="0">
                <a:solidFill>
                  <a:srgbClr val="0066FF"/>
                </a:solidFill>
              </a:rPr>
              <a:t>）てきを出す</a:t>
            </a:r>
            <a:endParaRPr kumimoji="1" lang="en-US" altLang="ja-JP" sz="4400" dirty="0">
              <a:solidFill>
                <a:srgbClr val="0066FF"/>
              </a:solidFill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26AF2984-7A23-4ECE-9272-7D7AB935D653}"/>
              </a:ext>
            </a:extLst>
          </p:cNvPr>
          <p:cNvSpPr txBox="1"/>
          <p:nvPr/>
        </p:nvSpPr>
        <p:spPr>
          <a:xfrm>
            <a:off x="3352800" y="5029200"/>
            <a:ext cx="2895600" cy="4924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tIns="0" bIns="0" rtlCol="0" anchor="ctr" anchorCtr="0">
            <a:spAutoFit/>
          </a:bodyPr>
          <a:lstStyle/>
          <a:p>
            <a:pPr algn="ctr"/>
            <a:r>
              <a:rPr lang="en-US" altLang="ja-JP" sz="3200" dirty="0"/>
              <a:t>1</a:t>
            </a:r>
            <a:r>
              <a:rPr lang="ja-JP" altLang="en-US" sz="3200" dirty="0"/>
              <a:t>行追加します</a:t>
            </a:r>
          </a:p>
        </p:txBody>
      </p:sp>
    </p:spTree>
    <p:extLst>
      <p:ext uri="{BB962C8B-B14F-4D97-AF65-F5344CB8AC3E}">
        <p14:creationId xmlns:p14="http://schemas.microsoft.com/office/powerpoint/2010/main" val="4592611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 descr="ノートパソコン, ブラック, コンピュータ が含まれている画像&#10;&#10;自動的に生成された説明">
            <a:extLst>
              <a:ext uri="{FF2B5EF4-FFF2-40B4-BE49-F238E27FC236}">
                <a16:creationId xmlns:a16="http://schemas.microsoft.com/office/drawing/2014/main" id="{35AF73D8-695A-4186-975F-D8816E2755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9507" y="1137575"/>
            <a:ext cx="6907936" cy="5282539"/>
          </a:xfrm>
          <a:prstGeom prst="rect">
            <a:avLst/>
          </a:prstGeom>
        </p:spPr>
      </p:pic>
      <p:sp>
        <p:nvSpPr>
          <p:cNvPr id="3" name="テキスト ボックス 2"/>
          <p:cNvSpPr txBox="1"/>
          <p:nvPr/>
        </p:nvSpPr>
        <p:spPr>
          <a:xfrm>
            <a:off x="2667000" y="437886"/>
            <a:ext cx="4552951" cy="58477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3200" dirty="0">
                <a:solidFill>
                  <a:srgbClr val="FF0000"/>
                </a:solidFill>
              </a:rPr>
              <a:t>入力できたら、</a:t>
            </a:r>
            <a:r>
              <a:rPr kumimoji="1" lang="en-US" altLang="ja-JP" sz="3200" dirty="0">
                <a:solidFill>
                  <a:srgbClr val="FF0000"/>
                </a:solidFill>
              </a:rPr>
              <a:t>F5</a:t>
            </a:r>
            <a:r>
              <a:rPr kumimoji="1" lang="ja-JP" altLang="en-US" sz="3200" dirty="0">
                <a:solidFill>
                  <a:srgbClr val="FF0000"/>
                </a:solidFill>
              </a:rPr>
              <a:t>で実行</a:t>
            </a:r>
            <a:endParaRPr kumimoji="1" lang="en-US" altLang="ja-JP" sz="3200" dirty="0">
              <a:solidFill>
                <a:srgbClr val="FF0000"/>
              </a:solidFill>
            </a:endParaRPr>
          </a:p>
        </p:txBody>
      </p:sp>
      <p:sp>
        <p:nvSpPr>
          <p:cNvPr id="8" name="吹き出し: 角を丸めた四角形 7">
            <a:extLst>
              <a:ext uri="{FF2B5EF4-FFF2-40B4-BE49-F238E27FC236}">
                <a16:creationId xmlns:a16="http://schemas.microsoft.com/office/drawing/2014/main" id="{4535A464-E226-4F0E-99B9-2EA8A2194403}"/>
              </a:ext>
            </a:extLst>
          </p:cNvPr>
          <p:cNvSpPr/>
          <p:nvPr/>
        </p:nvSpPr>
        <p:spPr bwMode="auto">
          <a:xfrm>
            <a:off x="5334000" y="4267200"/>
            <a:ext cx="2514600" cy="578110"/>
          </a:xfrm>
          <a:prstGeom prst="wedgeRoundRectCallout">
            <a:avLst>
              <a:gd name="adj1" fmla="val 46986"/>
              <a:gd name="adj2" fmla="val 137883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en-US" sz="28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  <a:ea typeface="ＭＳ Ｐゴシック" pitchFamily="50" charset="-128"/>
              </a:rPr>
              <a:t>てきが出てくる</a:t>
            </a:r>
          </a:p>
        </p:txBody>
      </p:sp>
    </p:spTree>
    <p:extLst>
      <p:ext uri="{BB962C8B-B14F-4D97-AF65-F5344CB8AC3E}">
        <p14:creationId xmlns:p14="http://schemas.microsoft.com/office/powerpoint/2010/main" val="5031998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2"/>
          <p:cNvSpPr txBox="1">
            <a:spLocks noChangeArrowheads="1"/>
          </p:cNvSpPr>
          <p:nvPr/>
        </p:nvSpPr>
        <p:spPr bwMode="auto">
          <a:xfrm>
            <a:off x="2209800" y="3044279"/>
            <a:ext cx="5105400" cy="769441"/>
          </a:xfrm>
          <a:prstGeom prst="rect">
            <a:avLst/>
          </a:prstGeom>
          <a:solidFill>
            <a:srgbClr val="000000">
              <a:alpha val="59999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0" hangingPunct="0">
              <a:lnSpc>
                <a:spcPts val="4000"/>
              </a:lnSpc>
            </a:pPr>
            <a:r>
              <a:rPr kumimoji="0" lang="en-US" altLang="ja-JP" sz="3200" dirty="0">
                <a:solidFill>
                  <a:srgbClr val="FFFFFF"/>
                </a:solidFill>
                <a:latin typeface="IchigoJam 1.4" panose="00000400000000000000" pitchFamily="2" charset="0"/>
                <a:ea typeface="IchigoJam 1.4" panose="00000400000000000000" pitchFamily="2" charset="0"/>
                <a:cs typeface="Tahoma" panose="020B0604030504040204" pitchFamily="34" charset="0"/>
              </a:rPr>
              <a:t>45 SCROLL 28</a:t>
            </a: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647696" y="678359"/>
            <a:ext cx="4381504" cy="769441"/>
          </a:xfrm>
          <a:prstGeom prst="rect">
            <a:avLst/>
          </a:prstGeom>
          <a:solidFill>
            <a:srgbClr val="FFFF00"/>
          </a:solidFill>
          <a:ln w="38100">
            <a:solidFill>
              <a:srgbClr val="3366FF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4400" dirty="0">
                <a:solidFill>
                  <a:srgbClr val="0066FF"/>
                </a:solidFill>
              </a:rPr>
              <a:t>（</a:t>
            </a:r>
            <a:r>
              <a:rPr kumimoji="1" lang="en-US" altLang="ja-JP" sz="4400" dirty="0">
                <a:solidFill>
                  <a:srgbClr val="0066FF"/>
                </a:solidFill>
              </a:rPr>
              <a:t>8</a:t>
            </a:r>
            <a:r>
              <a:rPr kumimoji="1" lang="ja-JP" altLang="en-US" sz="4400" dirty="0">
                <a:solidFill>
                  <a:srgbClr val="0066FF"/>
                </a:solidFill>
              </a:rPr>
              <a:t>）てきを動かす</a:t>
            </a:r>
            <a:endParaRPr kumimoji="1" lang="en-US" altLang="ja-JP" sz="4400" dirty="0">
              <a:solidFill>
                <a:srgbClr val="0066FF"/>
              </a:solidFill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26AF2984-7A23-4ECE-9272-7D7AB935D653}"/>
              </a:ext>
            </a:extLst>
          </p:cNvPr>
          <p:cNvSpPr txBox="1"/>
          <p:nvPr/>
        </p:nvSpPr>
        <p:spPr>
          <a:xfrm>
            <a:off x="3352800" y="5029200"/>
            <a:ext cx="2895600" cy="4924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tIns="0" bIns="0" rtlCol="0" anchor="ctr" anchorCtr="0">
            <a:spAutoFit/>
          </a:bodyPr>
          <a:lstStyle/>
          <a:p>
            <a:pPr algn="ctr"/>
            <a:r>
              <a:rPr lang="en-US" altLang="ja-JP" sz="3200" dirty="0"/>
              <a:t>1</a:t>
            </a:r>
            <a:r>
              <a:rPr lang="ja-JP" altLang="en-US" sz="3200" dirty="0"/>
              <a:t>行追加します</a:t>
            </a:r>
          </a:p>
        </p:txBody>
      </p:sp>
    </p:spTree>
    <p:extLst>
      <p:ext uri="{BB962C8B-B14F-4D97-AF65-F5344CB8AC3E}">
        <p14:creationId xmlns:p14="http://schemas.microsoft.com/office/powerpoint/2010/main" val="34990426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 descr="ブラック, コンピュータ, ノートパソコン が含まれている画像&#10;&#10;自動的に生成された説明">
            <a:extLst>
              <a:ext uri="{FF2B5EF4-FFF2-40B4-BE49-F238E27FC236}">
                <a16:creationId xmlns:a16="http://schemas.microsoft.com/office/drawing/2014/main" id="{1B8BCB43-05F6-4464-A8FC-884764B284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9032" y="1219200"/>
            <a:ext cx="6907936" cy="5282539"/>
          </a:xfrm>
          <a:prstGeom prst="rect">
            <a:avLst/>
          </a:prstGeom>
        </p:spPr>
      </p:pic>
      <p:sp>
        <p:nvSpPr>
          <p:cNvPr id="3" name="テキスト ボックス 2"/>
          <p:cNvSpPr txBox="1"/>
          <p:nvPr/>
        </p:nvSpPr>
        <p:spPr>
          <a:xfrm>
            <a:off x="2667000" y="437886"/>
            <a:ext cx="4552951" cy="58477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3200" dirty="0">
                <a:solidFill>
                  <a:srgbClr val="FF0000"/>
                </a:solidFill>
              </a:rPr>
              <a:t>入力できたら、</a:t>
            </a:r>
            <a:r>
              <a:rPr kumimoji="1" lang="en-US" altLang="ja-JP" sz="3200" dirty="0">
                <a:solidFill>
                  <a:srgbClr val="FF0000"/>
                </a:solidFill>
              </a:rPr>
              <a:t>F5</a:t>
            </a:r>
            <a:r>
              <a:rPr kumimoji="1" lang="ja-JP" altLang="en-US" sz="3200" dirty="0">
                <a:solidFill>
                  <a:srgbClr val="FF0000"/>
                </a:solidFill>
              </a:rPr>
              <a:t>で実行</a:t>
            </a:r>
            <a:endParaRPr kumimoji="1" lang="en-US" altLang="ja-JP" sz="3200" dirty="0">
              <a:solidFill>
                <a:srgbClr val="FF0000"/>
              </a:solidFill>
            </a:endParaRPr>
          </a:p>
        </p:txBody>
      </p:sp>
      <p:sp>
        <p:nvSpPr>
          <p:cNvPr id="8" name="吹き出し: 角を丸めた四角形 7">
            <a:extLst>
              <a:ext uri="{FF2B5EF4-FFF2-40B4-BE49-F238E27FC236}">
                <a16:creationId xmlns:a16="http://schemas.microsoft.com/office/drawing/2014/main" id="{4535A464-E226-4F0E-99B9-2EA8A2194403}"/>
              </a:ext>
            </a:extLst>
          </p:cNvPr>
          <p:cNvSpPr/>
          <p:nvPr/>
        </p:nvSpPr>
        <p:spPr bwMode="auto">
          <a:xfrm>
            <a:off x="5334000" y="4267200"/>
            <a:ext cx="2514600" cy="578110"/>
          </a:xfrm>
          <a:prstGeom prst="wedgeRoundRectCallout">
            <a:avLst>
              <a:gd name="adj1" fmla="val -21152"/>
              <a:gd name="adj2" fmla="val 151704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en-US" sz="28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  <a:ea typeface="ＭＳ Ｐゴシック" pitchFamily="50" charset="-128"/>
              </a:rPr>
              <a:t>てきが左へ動く</a:t>
            </a:r>
          </a:p>
        </p:txBody>
      </p:sp>
      <p:sp>
        <p:nvSpPr>
          <p:cNvPr id="6" name="矢印: 右 5">
            <a:extLst>
              <a:ext uri="{FF2B5EF4-FFF2-40B4-BE49-F238E27FC236}">
                <a16:creationId xmlns:a16="http://schemas.microsoft.com/office/drawing/2014/main" id="{2E2A9BBE-C0F0-4720-A307-3252779A564F}"/>
              </a:ext>
            </a:extLst>
          </p:cNvPr>
          <p:cNvSpPr/>
          <p:nvPr/>
        </p:nvSpPr>
        <p:spPr bwMode="auto">
          <a:xfrm rot="10800000">
            <a:off x="5181599" y="5760868"/>
            <a:ext cx="2667000" cy="487531"/>
          </a:xfrm>
          <a:prstGeom prst="rightArrow">
            <a:avLst/>
          </a:prstGeom>
          <a:solidFill>
            <a:srgbClr val="FFFF00"/>
          </a:solidFill>
          <a:ln w="28575" cap="flat" cmpd="sng" algn="ctr">
            <a:solidFill>
              <a:srgbClr val="3366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3600" b="0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515851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2108312" y="6096000"/>
            <a:ext cx="5689379" cy="4308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tIns="0" bIns="0" rtlCol="0" anchor="ctr" anchorCtr="0">
            <a:spAutoFit/>
          </a:bodyPr>
          <a:lstStyle/>
          <a:p>
            <a:pPr algn="ctr"/>
            <a:r>
              <a:rPr lang="ja-JP" altLang="en-US" sz="2800" dirty="0"/>
              <a:t>ジャンプゲームのプログラムを作ろう</a:t>
            </a:r>
          </a:p>
        </p:txBody>
      </p:sp>
      <p:pic>
        <p:nvPicPr>
          <p:cNvPr id="4" name="図 3" descr="ノートパソコン, ブラック, 座る, コンピュータ が含まれている画像&#10;&#10;自動的に生成された説明">
            <a:extLst>
              <a:ext uri="{FF2B5EF4-FFF2-40B4-BE49-F238E27FC236}">
                <a16:creationId xmlns:a16="http://schemas.microsoft.com/office/drawing/2014/main" id="{6D5838F1-FEBF-46DB-9849-CA68EFC81A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381000"/>
            <a:ext cx="7182991" cy="5492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87233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1DF8AAC0-C38D-4A3A-8C57-CDC4B5E305CC}"/>
              </a:ext>
            </a:extLst>
          </p:cNvPr>
          <p:cNvSpPr/>
          <p:nvPr/>
        </p:nvSpPr>
        <p:spPr bwMode="auto">
          <a:xfrm>
            <a:off x="1752600" y="3432473"/>
            <a:ext cx="4953000" cy="762000"/>
          </a:xfrm>
          <a:prstGeom prst="rect">
            <a:avLst/>
          </a:prstGeom>
          <a:solidFill>
            <a:srgbClr val="3366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3600" b="0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2" name="テキスト ボックス 2"/>
          <p:cNvSpPr txBox="1">
            <a:spLocks noChangeArrowheads="1"/>
          </p:cNvSpPr>
          <p:nvPr/>
        </p:nvSpPr>
        <p:spPr bwMode="auto">
          <a:xfrm>
            <a:off x="647696" y="3508673"/>
            <a:ext cx="8801104" cy="613320"/>
          </a:xfrm>
          <a:prstGeom prst="rect">
            <a:avLst/>
          </a:prstGeom>
          <a:solidFill>
            <a:srgbClr val="000000">
              <a:alpha val="59999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0" hangingPunct="0">
              <a:lnSpc>
                <a:spcPts val="4000"/>
              </a:lnSpc>
            </a:pPr>
            <a:r>
              <a:rPr kumimoji="0" lang="en-US" altLang="ja-JP" sz="2800" dirty="0">
                <a:solidFill>
                  <a:srgbClr val="FFFFFF"/>
                </a:solidFill>
                <a:latin typeface="IchigoJam 1.4" panose="00000400000000000000" pitchFamily="2" charset="0"/>
                <a:ea typeface="IchigoJam 1.4" panose="00000400000000000000" pitchFamily="2" charset="0"/>
                <a:cs typeface="Tahoma" panose="020B0604030504040204" pitchFamily="34" charset="0"/>
              </a:rPr>
              <a:t>50 IF !SCR(15,Y) GOTO 20</a:t>
            </a: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647696" y="678359"/>
            <a:ext cx="6896104" cy="769441"/>
          </a:xfrm>
          <a:prstGeom prst="rect">
            <a:avLst/>
          </a:prstGeom>
          <a:solidFill>
            <a:srgbClr val="FFFF00"/>
          </a:solidFill>
          <a:ln w="38100">
            <a:solidFill>
              <a:srgbClr val="3366FF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4400" dirty="0">
                <a:solidFill>
                  <a:srgbClr val="0066FF"/>
                </a:solidFill>
              </a:rPr>
              <a:t>（</a:t>
            </a:r>
            <a:r>
              <a:rPr kumimoji="1" lang="en-US" altLang="ja-JP" sz="4400" dirty="0">
                <a:solidFill>
                  <a:srgbClr val="0066FF"/>
                </a:solidFill>
              </a:rPr>
              <a:t>9</a:t>
            </a:r>
            <a:r>
              <a:rPr kumimoji="1" lang="ja-JP" altLang="en-US" sz="4400" dirty="0">
                <a:solidFill>
                  <a:srgbClr val="0066FF"/>
                </a:solidFill>
              </a:rPr>
              <a:t>）てきに当たったら終わる</a:t>
            </a:r>
            <a:endParaRPr kumimoji="1" lang="en-US" altLang="ja-JP" sz="4400" dirty="0">
              <a:solidFill>
                <a:srgbClr val="0066FF"/>
              </a:solidFill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26AF2984-7A23-4ECE-9272-7D7AB935D653}"/>
              </a:ext>
            </a:extLst>
          </p:cNvPr>
          <p:cNvSpPr txBox="1"/>
          <p:nvPr/>
        </p:nvSpPr>
        <p:spPr>
          <a:xfrm>
            <a:off x="3200400" y="5073877"/>
            <a:ext cx="3505200" cy="4924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tIns="0" bIns="0" rtlCol="0" anchor="ctr" anchorCtr="0">
            <a:spAutoFit/>
          </a:bodyPr>
          <a:lstStyle/>
          <a:p>
            <a:pPr algn="ctr"/>
            <a:r>
              <a:rPr lang="en-US" altLang="ja-JP" sz="3200" dirty="0"/>
              <a:t>50</a:t>
            </a:r>
            <a:r>
              <a:rPr lang="ja-JP" altLang="en-US" sz="3200" dirty="0"/>
              <a:t>行を改造します</a:t>
            </a:r>
          </a:p>
        </p:txBody>
      </p:sp>
      <p:sp>
        <p:nvSpPr>
          <p:cNvPr id="6" name="吹き出し: 角を丸めた四角形 5">
            <a:extLst>
              <a:ext uri="{FF2B5EF4-FFF2-40B4-BE49-F238E27FC236}">
                <a16:creationId xmlns:a16="http://schemas.microsoft.com/office/drawing/2014/main" id="{80DBBB33-112F-420C-984A-BFC986B33C40}"/>
              </a:ext>
            </a:extLst>
          </p:cNvPr>
          <p:cNvSpPr/>
          <p:nvPr/>
        </p:nvSpPr>
        <p:spPr bwMode="auto">
          <a:xfrm>
            <a:off x="3352800" y="2313887"/>
            <a:ext cx="1752600" cy="609600"/>
          </a:xfrm>
          <a:prstGeom prst="wedgeRoundRectCallout">
            <a:avLst>
              <a:gd name="adj1" fmla="val -24162"/>
              <a:gd name="adj2" fmla="val 123795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en-US" sz="28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  <a:ea typeface="ＭＳ Ｐゴシック" pitchFamily="50" charset="-128"/>
              </a:rPr>
              <a:t>追加する</a:t>
            </a:r>
          </a:p>
        </p:txBody>
      </p:sp>
    </p:spTree>
    <p:extLst>
      <p:ext uri="{BB962C8B-B14F-4D97-AF65-F5344CB8AC3E}">
        <p14:creationId xmlns:p14="http://schemas.microsoft.com/office/powerpoint/2010/main" val="5757923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 descr="ノートパソコン, ブラック, 花火, コンピュータ が含まれている画像&#10;&#10;自動的に生成された説明">
            <a:extLst>
              <a:ext uri="{FF2B5EF4-FFF2-40B4-BE49-F238E27FC236}">
                <a16:creationId xmlns:a16="http://schemas.microsoft.com/office/drawing/2014/main" id="{79667A49-2082-4E02-AE81-2F7CAD58E0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9032" y="1170866"/>
            <a:ext cx="6907936" cy="5282539"/>
          </a:xfrm>
          <a:prstGeom prst="rect">
            <a:avLst/>
          </a:prstGeom>
        </p:spPr>
      </p:pic>
      <p:sp>
        <p:nvSpPr>
          <p:cNvPr id="3" name="テキスト ボックス 2"/>
          <p:cNvSpPr txBox="1"/>
          <p:nvPr/>
        </p:nvSpPr>
        <p:spPr>
          <a:xfrm>
            <a:off x="2667000" y="437886"/>
            <a:ext cx="4552951" cy="58477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3200" dirty="0">
                <a:solidFill>
                  <a:srgbClr val="FF0000"/>
                </a:solidFill>
              </a:rPr>
              <a:t>入力できたら、</a:t>
            </a:r>
            <a:r>
              <a:rPr kumimoji="1" lang="en-US" altLang="ja-JP" sz="3200" dirty="0">
                <a:solidFill>
                  <a:srgbClr val="FF0000"/>
                </a:solidFill>
              </a:rPr>
              <a:t>F5</a:t>
            </a:r>
            <a:r>
              <a:rPr kumimoji="1" lang="ja-JP" altLang="en-US" sz="3200" dirty="0">
                <a:solidFill>
                  <a:srgbClr val="FF0000"/>
                </a:solidFill>
              </a:rPr>
              <a:t>で実行</a:t>
            </a:r>
            <a:endParaRPr kumimoji="1" lang="en-US" altLang="ja-JP" sz="3200" dirty="0">
              <a:solidFill>
                <a:srgbClr val="FF0000"/>
              </a:solidFill>
            </a:endParaRPr>
          </a:p>
        </p:txBody>
      </p:sp>
      <p:sp>
        <p:nvSpPr>
          <p:cNvPr id="8" name="吹き出し: 角を丸めた四角形 7">
            <a:extLst>
              <a:ext uri="{FF2B5EF4-FFF2-40B4-BE49-F238E27FC236}">
                <a16:creationId xmlns:a16="http://schemas.microsoft.com/office/drawing/2014/main" id="{4535A464-E226-4F0E-99B9-2EA8A2194403}"/>
              </a:ext>
            </a:extLst>
          </p:cNvPr>
          <p:cNvSpPr/>
          <p:nvPr/>
        </p:nvSpPr>
        <p:spPr bwMode="auto">
          <a:xfrm>
            <a:off x="4800600" y="3657600"/>
            <a:ext cx="2514600" cy="1066800"/>
          </a:xfrm>
          <a:prstGeom prst="wedgeRoundRectCallout">
            <a:avLst>
              <a:gd name="adj1" fmla="val -47278"/>
              <a:gd name="adj2" fmla="val 110481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en-US" sz="28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  <a:ea typeface="ＭＳ Ｐゴシック" pitchFamily="50" charset="-128"/>
              </a:rPr>
              <a:t>てきに当たるとゲーム終了</a:t>
            </a:r>
          </a:p>
        </p:txBody>
      </p:sp>
    </p:spTree>
    <p:extLst>
      <p:ext uri="{BB962C8B-B14F-4D97-AF65-F5344CB8AC3E}">
        <p14:creationId xmlns:p14="http://schemas.microsoft.com/office/powerpoint/2010/main" val="212717425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2"/>
          <p:cNvSpPr txBox="1">
            <a:spLocks noChangeArrowheads="1"/>
          </p:cNvSpPr>
          <p:nvPr/>
        </p:nvSpPr>
        <p:spPr bwMode="auto">
          <a:xfrm>
            <a:off x="1238248" y="3200400"/>
            <a:ext cx="7429504" cy="613320"/>
          </a:xfrm>
          <a:prstGeom prst="rect">
            <a:avLst/>
          </a:prstGeom>
          <a:solidFill>
            <a:srgbClr val="000000">
              <a:alpha val="59999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0" hangingPunct="0">
              <a:lnSpc>
                <a:spcPts val="4000"/>
              </a:lnSpc>
            </a:pPr>
            <a:r>
              <a:rPr kumimoji="0" lang="en-US" altLang="ja-JP" sz="2800" dirty="0">
                <a:solidFill>
                  <a:srgbClr val="FFFFFF"/>
                </a:solidFill>
                <a:latin typeface="IchigoJam 1.4" panose="00000400000000000000" pitchFamily="2" charset="0"/>
                <a:ea typeface="IchigoJam 1.4" panose="00000400000000000000" pitchFamily="2" charset="0"/>
                <a:cs typeface="Tahoma" panose="020B0604030504040204" pitchFamily="34" charset="0"/>
              </a:rPr>
              <a:t>47 LC 0,0:?TICK()/60</a:t>
            </a: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647696" y="678359"/>
            <a:ext cx="5448304" cy="769441"/>
          </a:xfrm>
          <a:prstGeom prst="rect">
            <a:avLst/>
          </a:prstGeom>
          <a:solidFill>
            <a:srgbClr val="FFFF00"/>
          </a:solidFill>
          <a:ln w="38100">
            <a:solidFill>
              <a:srgbClr val="3366FF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4400" dirty="0">
                <a:solidFill>
                  <a:srgbClr val="0066FF"/>
                </a:solidFill>
              </a:rPr>
              <a:t>（</a:t>
            </a:r>
            <a:r>
              <a:rPr kumimoji="1" lang="en-US" altLang="ja-JP" sz="4400" dirty="0">
                <a:solidFill>
                  <a:srgbClr val="0066FF"/>
                </a:solidFill>
              </a:rPr>
              <a:t>10</a:t>
            </a:r>
            <a:r>
              <a:rPr kumimoji="1" lang="ja-JP" altLang="en-US" sz="4400" dirty="0">
                <a:solidFill>
                  <a:srgbClr val="0066FF"/>
                </a:solidFill>
              </a:rPr>
              <a:t>）時間を表示する</a:t>
            </a:r>
            <a:endParaRPr kumimoji="1" lang="en-US" altLang="ja-JP" sz="4400" dirty="0">
              <a:solidFill>
                <a:srgbClr val="0066FF"/>
              </a:solidFill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26AF2984-7A23-4ECE-9272-7D7AB935D653}"/>
              </a:ext>
            </a:extLst>
          </p:cNvPr>
          <p:cNvSpPr txBox="1"/>
          <p:nvPr/>
        </p:nvSpPr>
        <p:spPr>
          <a:xfrm>
            <a:off x="3505200" y="5073877"/>
            <a:ext cx="2819400" cy="4924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tIns="0" bIns="0" rtlCol="0" anchor="ctr" anchorCtr="0">
            <a:spAutoFit/>
          </a:bodyPr>
          <a:lstStyle/>
          <a:p>
            <a:pPr algn="ctr"/>
            <a:r>
              <a:rPr lang="en-US" altLang="ja-JP" sz="3200" dirty="0"/>
              <a:t>1</a:t>
            </a:r>
            <a:r>
              <a:rPr lang="ja-JP" altLang="en-US" sz="3200" dirty="0"/>
              <a:t>行追加します</a:t>
            </a:r>
          </a:p>
        </p:txBody>
      </p:sp>
    </p:spTree>
    <p:extLst>
      <p:ext uri="{BB962C8B-B14F-4D97-AF65-F5344CB8AC3E}">
        <p14:creationId xmlns:p14="http://schemas.microsoft.com/office/powerpoint/2010/main" val="192443406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 descr="ノートパソコン, コンピュータ, ブラック, 星 が含まれている画像&#10;&#10;自動的に生成された説明">
            <a:extLst>
              <a:ext uri="{FF2B5EF4-FFF2-40B4-BE49-F238E27FC236}">
                <a16:creationId xmlns:a16="http://schemas.microsoft.com/office/drawing/2014/main" id="{7DE86F33-ABCB-4E20-94B5-3B70B8450C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9507" y="1219200"/>
            <a:ext cx="6907936" cy="5282539"/>
          </a:xfrm>
          <a:prstGeom prst="rect">
            <a:avLst/>
          </a:prstGeom>
        </p:spPr>
      </p:pic>
      <p:sp>
        <p:nvSpPr>
          <p:cNvPr id="3" name="テキスト ボックス 2"/>
          <p:cNvSpPr txBox="1"/>
          <p:nvPr/>
        </p:nvSpPr>
        <p:spPr>
          <a:xfrm>
            <a:off x="2667000" y="437886"/>
            <a:ext cx="4552951" cy="58477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3200" dirty="0">
                <a:solidFill>
                  <a:srgbClr val="FF0000"/>
                </a:solidFill>
              </a:rPr>
              <a:t>入力できたら、</a:t>
            </a:r>
            <a:r>
              <a:rPr kumimoji="1" lang="en-US" altLang="ja-JP" sz="3200" dirty="0">
                <a:solidFill>
                  <a:srgbClr val="FF0000"/>
                </a:solidFill>
              </a:rPr>
              <a:t>F5</a:t>
            </a:r>
            <a:r>
              <a:rPr kumimoji="1" lang="ja-JP" altLang="en-US" sz="3200" dirty="0">
                <a:solidFill>
                  <a:srgbClr val="FF0000"/>
                </a:solidFill>
              </a:rPr>
              <a:t>で実行</a:t>
            </a:r>
            <a:endParaRPr kumimoji="1" lang="en-US" altLang="ja-JP" sz="3200" dirty="0">
              <a:solidFill>
                <a:srgbClr val="FF0000"/>
              </a:solidFill>
            </a:endParaRPr>
          </a:p>
        </p:txBody>
      </p:sp>
      <p:sp>
        <p:nvSpPr>
          <p:cNvPr id="8" name="吹き出し: 角を丸めた四角形 7">
            <a:extLst>
              <a:ext uri="{FF2B5EF4-FFF2-40B4-BE49-F238E27FC236}">
                <a16:creationId xmlns:a16="http://schemas.microsoft.com/office/drawing/2014/main" id="{4535A464-E226-4F0E-99B9-2EA8A2194403}"/>
              </a:ext>
            </a:extLst>
          </p:cNvPr>
          <p:cNvSpPr/>
          <p:nvPr/>
        </p:nvSpPr>
        <p:spPr bwMode="auto">
          <a:xfrm>
            <a:off x="2438400" y="1524000"/>
            <a:ext cx="3048000" cy="609600"/>
          </a:xfrm>
          <a:prstGeom prst="wedgeRoundRectCallout">
            <a:avLst>
              <a:gd name="adj1" fmla="val -66978"/>
              <a:gd name="adj2" fmla="val -45137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en-US" sz="28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  <a:ea typeface="ＭＳ Ｐゴシック" pitchFamily="50" charset="-128"/>
              </a:rPr>
              <a:t>秒数が表示される</a:t>
            </a:r>
          </a:p>
        </p:txBody>
      </p:sp>
    </p:spTree>
    <p:extLst>
      <p:ext uri="{BB962C8B-B14F-4D97-AF65-F5344CB8AC3E}">
        <p14:creationId xmlns:p14="http://schemas.microsoft.com/office/powerpoint/2010/main" val="275348965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F5F74D9A-5D74-4F4F-B980-A577666BA1DA}"/>
              </a:ext>
            </a:extLst>
          </p:cNvPr>
          <p:cNvSpPr/>
          <p:nvPr/>
        </p:nvSpPr>
        <p:spPr bwMode="auto">
          <a:xfrm>
            <a:off x="5791200" y="3124200"/>
            <a:ext cx="1371600" cy="762000"/>
          </a:xfrm>
          <a:prstGeom prst="rect">
            <a:avLst/>
          </a:prstGeom>
          <a:solidFill>
            <a:srgbClr val="3366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3600" b="0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2" name="テキスト ボックス 2"/>
          <p:cNvSpPr txBox="1">
            <a:spLocks noChangeArrowheads="1"/>
          </p:cNvSpPr>
          <p:nvPr/>
        </p:nvSpPr>
        <p:spPr bwMode="auto">
          <a:xfrm>
            <a:off x="152400" y="3200400"/>
            <a:ext cx="9448800" cy="613320"/>
          </a:xfrm>
          <a:prstGeom prst="rect">
            <a:avLst/>
          </a:prstGeom>
          <a:solidFill>
            <a:srgbClr val="000000">
              <a:alpha val="59999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0" hangingPunct="0">
              <a:lnSpc>
                <a:spcPts val="4000"/>
              </a:lnSpc>
            </a:pPr>
            <a:r>
              <a:rPr kumimoji="0" lang="en-US" altLang="ja-JP" sz="2200" dirty="0">
                <a:solidFill>
                  <a:srgbClr val="FFFFFF"/>
                </a:solidFill>
                <a:latin typeface="IchigoJam 1.4" panose="00000400000000000000" pitchFamily="2" charset="0"/>
                <a:ea typeface="IchigoJam 1.4" panose="00000400000000000000" pitchFamily="2" charset="0"/>
                <a:cs typeface="Tahoma" panose="020B0604030504040204" pitchFamily="34" charset="0"/>
              </a:rPr>
              <a:t>40 IF BTN(32) &amp;&amp; !J BEEP:J=1:V=-4</a:t>
            </a: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647696" y="678359"/>
            <a:ext cx="6591304" cy="769441"/>
          </a:xfrm>
          <a:prstGeom prst="rect">
            <a:avLst/>
          </a:prstGeom>
          <a:solidFill>
            <a:srgbClr val="FFFF00"/>
          </a:solidFill>
          <a:ln w="38100">
            <a:solidFill>
              <a:srgbClr val="3366FF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4400" dirty="0">
                <a:solidFill>
                  <a:srgbClr val="0066FF"/>
                </a:solidFill>
              </a:rPr>
              <a:t>（</a:t>
            </a:r>
            <a:r>
              <a:rPr kumimoji="1" lang="en-US" altLang="ja-JP" sz="4400" dirty="0">
                <a:solidFill>
                  <a:srgbClr val="0066FF"/>
                </a:solidFill>
              </a:rPr>
              <a:t>12</a:t>
            </a:r>
            <a:r>
              <a:rPr kumimoji="1" lang="ja-JP" altLang="en-US" sz="4400" dirty="0">
                <a:solidFill>
                  <a:srgbClr val="0066FF"/>
                </a:solidFill>
              </a:rPr>
              <a:t>）ジャンプの音を出す</a:t>
            </a:r>
            <a:endParaRPr kumimoji="1" lang="en-US" altLang="ja-JP" sz="4400" dirty="0">
              <a:solidFill>
                <a:srgbClr val="0066FF"/>
              </a:solidFill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26AF2984-7A23-4ECE-9272-7D7AB935D653}"/>
              </a:ext>
            </a:extLst>
          </p:cNvPr>
          <p:cNvSpPr txBox="1"/>
          <p:nvPr/>
        </p:nvSpPr>
        <p:spPr>
          <a:xfrm>
            <a:off x="3200400" y="5073877"/>
            <a:ext cx="3276600" cy="4924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tIns="0" bIns="0" rtlCol="0" anchor="ctr" anchorCtr="0">
            <a:spAutoFit/>
          </a:bodyPr>
          <a:lstStyle/>
          <a:p>
            <a:pPr algn="ctr"/>
            <a:r>
              <a:rPr lang="en-US" altLang="ja-JP" sz="3200" dirty="0"/>
              <a:t>40</a:t>
            </a:r>
            <a:r>
              <a:rPr lang="ja-JP" altLang="en-US" sz="3200" dirty="0"/>
              <a:t>行を改造します</a:t>
            </a:r>
          </a:p>
        </p:txBody>
      </p:sp>
      <p:sp>
        <p:nvSpPr>
          <p:cNvPr id="6" name="吹き出し: 角を丸めた四角形 5">
            <a:extLst>
              <a:ext uri="{FF2B5EF4-FFF2-40B4-BE49-F238E27FC236}">
                <a16:creationId xmlns:a16="http://schemas.microsoft.com/office/drawing/2014/main" id="{B9A33880-B38B-4415-90C5-D03EEDAB2277}"/>
              </a:ext>
            </a:extLst>
          </p:cNvPr>
          <p:cNvSpPr/>
          <p:nvPr/>
        </p:nvSpPr>
        <p:spPr bwMode="auto">
          <a:xfrm>
            <a:off x="6019800" y="1981200"/>
            <a:ext cx="1752600" cy="609600"/>
          </a:xfrm>
          <a:prstGeom prst="wedgeRoundRectCallout">
            <a:avLst>
              <a:gd name="adj1" fmla="val -24162"/>
              <a:gd name="adj2" fmla="val 123795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en-US" sz="28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  <a:ea typeface="ＭＳ Ｐゴシック" pitchFamily="50" charset="-128"/>
              </a:rPr>
              <a:t>追加する</a:t>
            </a:r>
          </a:p>
        </p:txBody>
      </p:sp>
    </p:spTree>
    <p:extLst>
      <p:ext uri="{BB962C8B-B14F-4D97-AF65-F5344CB8AC3E}">
        <p14:creationId xmlns:p14="http://schemas.microsoft.com/office/powerpoint/2010/main" val="233269297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 descr="ノートパソコン, コンピュータ, ブラック, 星 が含まれている画像&#10;&#10;自動的に生成された説明">
            <a:extLst>
              <a:ext uri="{FF2B5EF4-FFF2-40B4-BE49-F238E27FC236}">
                <a16:creationId xmlns:a16="http://schemas.microsoft.com/office/drawing/2014/main" id="{4A7AFE84-1B16-436B-A7FA-D51AE8A45D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9032" y="1161249"/>
            <a:ext cx="6907936" cy="5282539"/>
          </a:xfrm>
          <a:prstGeom prst="rect">
            <a:avLst/>
          </a:prstGeom>
        </p:spPr>
      </p:pic>
      <p:sp>
        <p:nvSpPr>
          <p:cNvPr id="3" name="テキスト ボックス 2"/>
          <p:cNvSpPr txBox="1"/>
          <p:nvPr/>
        </p:nvSpPr>
        <p:spPr>
          <a:xfrm>
            <a:off x="2667000" y="437886"/>
            <a:ext cx="4552951" cy="58477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3200" dirty="0">
                <a:solidFill>
                  <a:srgbClr val="FF0000"/>
                </a:solidFill>
              </a:rPr>
              <a:t>入力できたら、</a:t>
            </a:r>
            <a:r>
              <a:rPr kumimoji="1" lang="en-US" altLang="ja-JP" sz="3200" dirty="0">
                <a:solidFill>
                  <a:srgbClr val="FF0000"/>
                </a:solidFill>
              </a:rPr>
              <a:t>F5</a:t>
            </a:r>
            <a:r>
              <a:rPr kumimoji="1" lang="ja-JP" altLang="en-US" sz="3200" dirty="0">
                <a:solidFill>
                  <a:srgbClr val="FF0000"/>
                </a:solidFill>
              </a:rPr>
              <a:t>で実行</a:t>
            </a:r>
            <a:endParaRPr kumimoji="1" lang="en-US" altLang="ja-JP" sz="3200" dirty="0">
              <a:solidFill>
                <a:srgbClr val="FF0000"/>
              </a:solidFill>
            </a:endParaRPr>
          </a:p>
        </p:txBody>
      </p:sp>
      <p:sp>
        <p:nvSpPr>
          <p:cNvPr id="8" name="吹き出し: 角を丸めた四角形 7">
            <a:extLst>
              <a:ext uri="{FF2B5EF4-FFF2-40B4-BE49-F238E27FC236}">
                <a16:creationId xmlns:a16="http://schemas.microsoft.com/office/drawing/2014/main" id="{4535A464-E226-4F0E-99B9-2EA8A2194403}"/>
              </a:ext>
            </a:extLst>
          </p:cNvPr>
          <p:cNvSpPr/>
          <p:nvPr/>
        </p:nvSpPr>
        <p:spPr bwMode="auto">
          <a:xfrm>
            <a:off x="5410200" y="3581400"/>
            <a:ext cx="2533649" cy="990600"/>
          </a:xfrm>
          <a:prstGeom prst="wedgeRoundRectCallout">
            <a:avLst>
              <a:gd name="adj1" fmla="val -66978"/>
              <a:gd name="adj2" fmla="val -45137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en-US" sz="28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  <a:ea typeface="ＭＳ Ｐゴシック" pitchFamily="50" charset="-128"/>
              </a:rPr>
              <a:t>ジャンプすると</a:t>
            </a:r>
            <a:endParaRPr kumimoji="1" lang="en-US" altLang="ja-JP" sz="2800" b="0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Arial" charset="0"/>
              <a:ea typeface="ＭＳ Ｐゴシック" pitchFamily="50" charset="-128"/>
            </a:endParaRPr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en-US" sz="28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  <a:ea typeface="ＭＳ Ｐゴシック" pitchFamily="50" charset="-128"/>
              </a:rPr>
              <a:t>音が出る</a:t>
            </a:r>
          </a:p>
        </p:txBody>
      </p:sp>
    </p:spTree>
    <p:extLst>
      <p:ext uri="{BB962C8B-B14F-4D97-AF65-F5344CB8AC3E}">
        <p14:creationId xmlns:p14="http://schemas.microsoft.com/office/powerpoint/2010/main" val="376340802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2"/>
          <p:cNvSpPr txBox="1">
            <a:spLocks noChangeArrowheads="1"/>
          </p:cNvSpPr>
          <p:nvPr/>
        </p:nvSpPr>
        <p:spPr bwMode="auto">
          <a:xfrm>
            <a:off x="1600200" y="3200400"/>
            <a:ext cx="6381752" cy="613320"/>
          </a:xfrm>
          <a:prstGeom prst="rect">
            <a:avLst/>
          </a:prstGeom>
          <a:solidFill>
            <a:srgbClr val="000000">
              <a:alpha val="59999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0" hangingPunct="0">
              <a:lnSpc>
                <a:spcPts val="4000"/>
              </a:lnSpc>
            </a:pPr>
            <a:r>
              <a:rPr kumimoji="0" lang="en-US" altLang="ja-JP" sz="2800" dirty="0">
                <a:solidFill>
                  <a:srgbClr val="FFFFFF"/>
                </a:solidFill>
                <a:latin typeface="IchigoJam 1.4" panose="00000400000000000000" pitchFamily="2" charset="0"/>
                <a:ea typeface="IchigoJam 1.4" panose="00000400000000000000" pitchFamily="2" charset="0"/>
                <a:cs typeface="Tahoma" panose="020B0604030504040204" pitchFamily="34" charset="0"/>
              </a:rPr>
              <a:t>60 BEEP 30,30:CLK</a:t>
            </a: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647696" y="678359"/>
            <a:ext cx="5448304" cy="769441"/>
          </a:xfrm>
          <a:prstGeom prst="rect">
            <a:avLst/>
          </a:prstGeom>
          <a:solidFill>
            <a:srgbClr val="FFFF00"/>
          </a:solidFill>
          <a:ln w="38100">
            <a:solidFill>
              <a:srgbClr val="3366FF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4400" dirty="0">
                <a:solidFill>
                  <a:srgbClr val="0066FF"/>
                </a:solidFill>
              </a:rPr>
              <a:t>（</a:t>
            </a:r>
            <a:r>
              <a:rPr kumimoji="1" lang="en-US" altLang="ja-JP" sz="4400" dirty="0">
                <a:solidFill>
                  <a:srgbClr val="0066FF"/>
                </a:solidFill>
              </a:rPr>
              <a:t>13</a:t>
            </a:r>
            <a:r>
              <a:rPr kumimoji="1" lang="ja-JP" altLang="en-US" sz="4400" dirty="0">
                <a:solidFill>
                  <a:srgbClr val="0066FF"/>
                </a:solidFill>
              </a:rPr>
              <a:t>）終了の音を出す</a:t>
            </a:r>
            <a:endParaRPr kumimoji="1" lang="en-US" altLang="ja-JP" sz="4400" dirty="0">
              <a:solidFill>
                <a:srgbClr val="0066FF"/>
              </a:solidFill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26AF2984-7A23-4ECE-9272-7D7AB935D653}"/>
              </a:ext>
            </a:extLst>
          </p:cNvPr>
          <p:cNvSpPr txBox="1"/>
          <p:nvPr/>
        </p:nvSpPr>
        <p:spPr>
          <a:xfrm>
            <a:off x="3505200" y="5073877"/>
            <a:ext cx="2819400" cy="4924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tIns="0" bIns="0" rtlCol="0" anchor="ctr" anchorCtr="0">
            <a:spAutoFit/>
          </a:bodyPr>
          <a:lstStyle/>
          <a:p>
            <a:pPr algn="ctr"/>
            <a:r>
              <a:rPr lang="en-US" altLang="ja-JP" sz="3200" dirty="0"/>
              <a:t>1</a:t>
            </a:r>
            <a:r>
              <a:rPr lang="ja-JP" altLang="en-US" sz="3200" dirty="0"/>
              <a:t>行追加します</a:t>
            </a:r>
          </a:p>
        </p:txBody>
      </p:sp>
    </p:spTree>
    <p:extLst>
      <p:ext uri="{BB962C8B-B14F-4D97-AF65-F5344CB8AC3E}">
        <p14:creationId xmlns:p14="http://schemas.microsoft.com/office/powerpoint/2010/main" val="1229162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 descr="花火, 星 が含まれている画像&#10;&#10;自動的に生成された説明">
            <a:extLst>
              <a:ext uri="{FF2B5EF4-FFF2-40B4-BE49-F238E27FC236}">
                <a16:creationId xmlns:a16="http://schemas.microsoft.com/office/drawing/2014/main" id="{2D119095-117C-4A27-83F3-D61E76BBEE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9032" y="1148672"/>
            <a:ext cx="6907936" cy="5282539"/>
          </a:xfrm>
          <a:prstGeom prst="rect">
            <a:avLst/>
          </a:prstGeom>
        </p:spPr>
      </p:pic>
      <p:sp>
        <p:nvSpPr>
          <p:cNvPr id="3" name="テキスト ボックス 2"/>
          <p:cNvSpPr txBox="1"/>
          <p:nvPr/>
        </p:nvSpPr>
        <p:spPr>
          <a:xfrm>
            <a:off x="2667000" y="437886"/>
            <a:ext cx="4552951" cy="58477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3200" dirty="0">
                <a:solidFill>
                  <a:srgbClr val="FF0000"/>
                </a:solidFill>
              </a:rPr>
              <a:t>入力できたら、</a:t>
            </a:r>
            <a:r>
              <a:rPr kumimoji="1" lang="en-US" altLang="ja-JP" sz="3200" dirty="0">
                <a:solidFill>
                  <a:srgbClr val="FF0000"/>
                </a:solidFill>
              </a:rPr>
              <a:t>F5</a:t>
            </a:r>
            <a:r>
              <a:rPr kumimoji="1" lang="ja-JP" altLang="en-US" sz="3200" dirty="0">
                <a:solidFill>
                  <a:srgbClr val="FF0000"/>
                </a:solidFill>
              </a:rPr>
              <a:t>で実行</a:t>
            </a:r>
            <a:endParaRPr kumimoji="1" lang="en-US" altLang="ja-JP" sz="3200" dirty="0">
              <a:solidFill>
                <a:srgbClr val="FF0000"/>
              </a:solidFill>
            </a:endParaRPr>
          </a:p>
        </p:txBody>
      </p:sp>
      <p:sp>
        <p:nvSpPr>
          <p:cNvPr id="8" name="吹き出し: 角を丸めた四角形 7">
            <a:extLst>
              <a:ext uri="{FF2B5EF4-FFF2-40B4-BE49-F238E27FC236}">
                <a16:creationId xmlns:a16="http://schemas.microsoft.com/office/drawing/2014/main" id="{4535A464-E226-4F0E-99B9-2EA8A2194403}"/>
              </a:ext>
            </a:extLst>
          </p:cNvPr>
          <p:cNvSpPr/>
          <p:nvPr/>
        </p:nvSpPr>
        <p:spPr bwMode="auto">
          <a:xfrm>
            <a:off x="4343400" y="4267200"/>
            <a:ext cx="3048000" cy="609600"/>
          </a:xfrm>
          <a:prstGeom prst="wedgeRoundRectCallout">
            <a:avLst>
              <a:gd name="adj1" fmla="val -33191"/>
              <a:gd name="adj2" fmla="val 129620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en-US" sz="28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  <a:ea typeface="ＭＳ Ｐゴシック" pitchFamily="50" charset="-128"/>
              </a:rPr>
              <a:t>終了時に音が出る</a:t>
            </a:r>
          </a:p>
        </p:txBody>
      </p:sp>
    </p:spTree>
    <p:extLst>
      <p:ext uri="{BB962C8B-B14F-4D97-AF65-F5344CB8AC3E}">
        <p14:creationId xmlns:p14="http://schemas.microsoft.com/office/powerpoint/2010/main" val="55868747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457199" y="306107"/>
            <a:ext cx="5867401" cy="769441"/>
          </a:xfrm>
          <a:prstGeom prst="rect">
            <a:avLst/>
          </a:prstGeom>
          <a:solidFill>
            <a:srgbClr val="FFFF00"/>
          </a:solidFill>
          <a:ln w="38100" algn="ctr">
            <a:solidFill>
              <a:srgbClr val="0066FF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ja-JP" altLang="en-US" sz="4400" dirty="0">
                <a:solidFill>
                  <a:srgbClr val="3366FF"/>
                </a:solidFill>
              </a:rPr>
              <a:t>●ジャンプゲーム　完成</a:t>
            </a:r>
          </a:p>
        </p:txBody>
      </p:sp>
      <p:sp>
        <p:nvSpPr>
          <p:cNvPr id="28" name="テキスト ボックス 2"/>
          <p:cNvSpPr txBox="1">
            <a:spLocks noChangeArrowheads="1"/>
          </p:cNvSpPr>
          <p:nvPr/>
        </p:nvSpPr>
        <p:spPr bwMode="auto">
          <a:xfrm>
            <a:off x="76200" y="1411670"/>
            <a:ext cx="9525000" cy="5293929"/>
          </a:xfrm>
          <a:prstGeom prst="rect">
            <a:avLst/>
          </a:prstGeom>
          <a:solidFill>
            <a:srgbClr val="000000">
              <a:alpha val="59999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0" hangingPunct="0">
              <a:lnSpc>
                <a:spcPts val="3400"/>
              </a:lnSpc>
            </a:pPr>
            <a:r>
              <a:rPr kumimoji="0" lang="en-US" altLang="ja-JP" sz="2200" dirty="0">
                <a:solidFill>
                  <a:srgbClr val="FFFFFF"/>
                </a:solidFill>
                <a:latin typeface="IchigoJam 1.4" panose="00000400000000000000" pitchFamily="2" charset="0"/>
                <a:ea typeface="IchigoJam 1.4" panose="00000400000000000000" pitchFamily="2" charset="0"/>
                <a:cs typeface="Tahoma" panose="020B0604030504040204" pitchFamily="34" charset="0"/>
              </a:rPr>
              <a:t>10 CLV:CLT:CLS:Y=21</a:t>
            </a:r>
          </a:p>
          <a:p>
            <a:pPr eaLnBrk="0" hangingPunct="0">
              <a:lnSpc>
                <a:spcPts val="3400"/>
              </a:lnSpc>
            </a:pPr>
            <a:r>
              <a:rPr kumimoji="0" lang="en-US" altLang="ja-JP" sz="2200" dirty="0">
                <a:solidFill>
                  <a:srgbClr val="FFFFFF"/>
                </a:solidFill>
                <a:latin typeface="IchigoJam 1.4" panose="00000400000000000000" pitchFamily="2" charset="0"/>
                <a:ea typeface="IchigoJam 1.4" panose="00000400000000000000" pitchFamily="2" charset="0"/>
                <a:cs typeface="Tahoma" panose="020B0604030504040204" pitchFamily="34" charset="0"/>
              </a:rPr>
              <a:t>20 LC 15,Y:?"@"</a:t>
            </a:r>
          </a:p>
          <a:p>
            <a:pPr eaLnBrk="0" hangingPunct="0">
              <a:lnSpc>
                <a:spcPts val="3400"/>
              </a:lnSpc>
            </a:pPr>
            <a:r>
              <a:rPr kumimoji="0" lang="en-US" altLang="ja-JP" sz="2200" dirty="0">
                <a:solidFill>
                  <a:srgbClr val="FFFFFF"/>
                </a:solidFill>
                <a:latin typeface="IchigoJam 1.4" panose="00000400000000000000" pitchFamily="2" charset="0"/>
                <a:ea typeface="IchigoJam 1.4" panose="00000400000000000000" pitchFamily="2" charset="0"/>
                <a:cs typeface="Tahoma" panose="020B0604030504040204" pitchFamily="34" charset="0"/>
              </a:rPr>
              <a:t>22 IF !RND(10) LC 30,21:?"*"</a:t>
            </a:r>
          </a:p>
          <a:p>
            <a:pPr eaLnBrk="0" hangingPunct="0">
              <a:lnSpc>
                <a:spcPts val="3400"/>
              </a:lnSpc>
            </a:pPr>
            <a:r>
              <a:rPr kumimoji="0" lang="en-US" altLang="ja-JP" sz="2200" dirty="0">
                <a:solidFill>
                  <a:srgbClr val="FFFFFF"/>
                </a:solidFill>
                <a:latin typeface="IchigoJam 1.4" panose="00000400000000000000" pitchFamily="2" charset="0"/>
                <a:ea typeface="IchigoJam 1.4" panose="00000400000000000000" pitchFamily="2" charset="0"/>
                <a:cs typeface="Tahoma" panose="020B0604030504040204" pitchFamily="34" charset="0"/>
              </a:rPr>
              <a:t>27 WAIT 3</a:t>
            </a:r>
          </a:p>
          <a:p>
            <a:pPr eaLnBrk="0" hangingPunct="0">
              <a:lnSpc>
                <a:spcPts val="3400"/>
              </a:lnSpc>
            </a:pPr>
            <a:r>
              <a:rPr kumimoji="0" lang="en-US" altLang="ja-JP" sz="2200" dirty="0">
                <a:solidFill>
                  <a:srgbClr val="FFFFFF"/>
                </a:solidFill>
                <a:latin typeface="IchigoJam 1.4" panose="00000400000000000000" pitchFamily="2" charset="0"/>
                <a:ea typeface="IchigoJam 1.4" panose="00000400000000000000" pitchFamily="2" charset="0"/>
                <a:cs typeface="Tahoma" panose="020B0604030504040204" pitchFamily="34" charset="0"/>
              </a:rPr>
              <a:t>28 LC 15,Y:?” “</a:t>
            </a:r>
          </a:p>
          <a:p>
            <a:pPr eaLnBrk="0" hangingPunct="0">
              <a:lnSpc>
                <a:spcPts val="3400"/>
              </a:lnSpc>
            </a:pPr>
            <a:r>
              <a:rPr kumimoji="0" lang="en-US" altLang="ja-JP" sz="2200" dirty="0">
                <a:solidFill>
                  <a:srgbClr val="FFFFFF"/>
                </a:solidFill>
                <a:latin typeface="IchigoJam 1.4" panose="00000400000000000000" pitchFamily="2" charset="0"/>
                <a:ea typeface="IchigoJam 1.4" panose="00000400000000000000" pitchFamily="2" charset="0"/>
                <a:cs typeface="Tahoma" panose="020B0604030504040204" pitchFamily="34" charset="0"/>
              </a:rPr>
              <a:t>30 IF J Y=Y+V:V=V+1</a:t>
            </a:r>
          </a:p>
          <a:p>
            <a:pPr eaLnBrk="0" hangingPunct="0">
              <a:lnSpc>
                <a:spcPts val="3400"/>
              </a:lnSpc>
            </a:pPr>
            <a:r>
              <a:rPr kumimoji="0" lang="en-US" altLang="ja-JP" sz="2200" dirty="0">
                <a:solidFill>
                  <a:srgbClr val="FFFFFF"/>
                </a:solidFill>
                <a:latin typeface="IchigoJam 1.4" panose="00000400000000000000" pitchFamily="2" charset="0"/>
                <a:ea typeface="IchigoJam 1.4" panose="00000400000000000000" pitchFamily="2" charset="0"/>
                <a:cs typeface="Tahoma" panose="020B0604030504040204" pitchFamily="34" charset="0"/>
              </a:rPr>
              <a:t>35 IF Y=21 J=0</a:t>
            </a:r>
          </a:p>
          <a:p>
            <a:pPr eaLnBrk="0" hangingPunct="0">
              <a:lnSpc>
                <a:spcPts val="3400"/>
              </a:lnSpc>
            </a:pPr>
            <a:r>
              <a:rPr kumimoji="0" lang="en-US" altLang="ja-JP" sz="2200" dirty="0">
                <a:solidFill>
                  <a:srgbClr val="FFFFFF"/>
                </a:solidFill>
                <a:latin typeface="IchigoJam 1.4" panose="00000400000000000000" pitchFamily="2" charset="0"/>
                <a:ea typeface="IchigoJam 1.4" panose="00000400000000000000" pitchFamily="2" charset="0"/>
                <a:cs typeface="Tahoma" panose="020B0604030504040204" pitchFamily="34" charset="0"/>
              </a:rPr>
              <a:t>40 IF BTN(32) &amp;&amp; !J BEEP:J=1:V=-4</a:t>
            </a:r>
          </a:p>
          <a:p>
            <a:pPr eaLnBrk="0" hangingPunct="0">
              <a:lnSpc>
                <a:spcPts val="3400"/>
              </a:lnSpc>
            </a:pPr>
            <a:r>
              <a:rPr kumimoji="0" lang="en-US" altLang="ja-JP" sz="2200" dirty="0">
                <a:solidFill>
                  <a:srgbClr val="FFFFFF"/>
                </a:solidFill>
                <a:latin typeface="IchigoJam 1.4" panose="00000400000000000000" pitchFamily="2" charset="0"/>
                <a:ea typeface="IchigoJam 1.4" panose="00000400000000000000" pitchFamily="2" charset="0"/>
                <a:cs typeface="Tahoma" panose="020B0604030504040204" pitchFamily="34" charset="0"/>
              </a:rPr>
              <a:t>45 SCROLL 28</a:t>
            </a:r>
          </a:p>
          <a:p>
            <a:pPr eaLnBrk="0" hangingPunct="0">
              <a:lnSpc>
                <a:spcPts val="3400"/>
              </a:lnSpc>
            </a:pPr>
            <a:r>
              <a:rPr kumimoji="0" lang="en-US" altLang="ja-JP" sz="2200" dirty="0">
                <a:solidFill>
                  <a:srgbClr val="FFFFFF"/>
                </a:solidFill>
                <a:latin typeface="IchigoJam 1.4" panose="00000400000000000000" pitchFamily="2" charset="0"/>
                <a:ea typeface="IchigoJam 1.4" panose="00000400000000000000" pitchFamily="2" charset="0"/>
                <a:cs typeface="Tahoma" panose="020B0604030504040204" pitchFamily="34" charset="0"/>
              </a:rPr>
              <a:t>47 LC 0,0:?TICK()/60</a:t>
            </a:r>
          </a:p>
          <a:p>
            <a:pPr eaLnBrk="0" hangingPunct="0">
              <a:lnSpc>
                <a:spcPts val="3400"/>
              </a:lnSpc>
            </a:pPr>
            <a:r>
              <a:rPr kumimoji="0" lang="en-US" altLang="ja-JP" sz="2200" dirty="0">
                <a:solidFill>
                  <a:srgbClr val="FFFFFF"/>
                </a:solidFill>
                <a:latin typeface="IchigoJam 1.4" panose="00000400000000000000" pitchFamily="2" charset="0"/>
                <a:ea typeface="IchigoJam 1.4" panose="00000400000000000000" pitchFamily="2" charset="0"/>
                <a:cs typeface="Tahoma" panose="020B0604030504040204" pitchFamily="34" charset="0"/>
              </a:rPr>
              <a:t>50 IF !SCR(15,Y) GOTO 20</a:t>
            </a:r>
          </a:p>
          <a:p>
            <a:pPr eaLnBrk="0" hangingPunct="0">
              <a:lnSpc>
                <a:spcPts val="3400"/>
              </a:lnSpc>
            </a:pPr>
            <a:r>
              <a:rPr kumimoji="0" lang="en-US" altLang="ja-JP" sz="2200" dirty="0">
                <a:solidFill>
                  <a:srgbClr val="FFFFFF"/>
                </a:solidFill>
                <a:latin typeface="IchigoJam 1.4" panose="00000400000000000000" pitchFamily="2" charset="0"/>
                <a:ea typeface="IchigoJam 1.4" panose="00000400000000000000" pitchFamily="2" charset="0"/>
                <a:cs typeface="Tahoma" panose="020B0604030504040204" pitchFamily="34" charset="0"/>
              </a:rPr>
              <a:t>60 BEEP 30,30:CLK</a:t>
            </a:r>
          </a:p>
          <a:p>
            <a:pPr eaLnBrk="0" hangingPunct="0">
              <a:lnSpc>
                <a:spcPts val="3400"/>
              </a:lnSpc>
            </a:pPr>
            <a:endParaRPr kumimoji="0" lang="en-US" altLang="ja-JP" sz="2200" dirty="0">
              <a:solidFill>
                <a:srgbClr val="FFFFFF"/>
              </a:solidFill>
              <a:latin typeface="IchigoJam 1.4" panose="00000400000000000000" pitchFamily="2" charset="0"/>
              <a:ea typeface="IchigoJam 1.4" panose="00000400000000000000" pitchFamily="2" charset="0"/>
              <a:cs typeface="Tahoma" panose="020B0604030504040204" pitchFamily="34" charset="0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8517327" y="1470732"/>
            <a:ext cx="1210588" cy="3077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tIns="0" bIns="0" rtlCol="0" anchor="ctr" anchorCtr="0">
            <a:spAutoFit/>
          </a:bodyPr>
          <a:lstStyle/>
          <a:p>
            <a:pPr algn="r"/>
            <a:r>
              <a:rPr lang="ja-JP" altLang="en-US" sz="2000" dirty="0"/>
              <a:t>初期設定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8312594" y="1902804"/>
            <a:ext cx="1430200" cy="3077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tIns="0" bIns="0" rtlCol="0" anchor="ctr" anchorCtr="0">
            <a:spAutoFit/>
          </a:bodyPr>
          <a:lstStyle/>
          <a:p>
            <a:pPr algn="r"/>
            <a:r>
              <a:rPr lang="ja-JP" altLang="en-US" sz="2000" dirty="0"/>
              <a:t>自分を表示</a:t>
            </a: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7990391" y="2799351"/>
            <a:ext cx="1752403" cy="3077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tIns="0" bIns="0" rtlCol="0" anchor="ctr" anchorCtr="0">
            <a:spAutoFit/>
          </a:bodyPr>
          <a:lstStyle/>
          <a:p>
            <a:pPr algn="r"/>
            <a:r>
              <a:rPr lang="ja-JP" altLang="en-US" sz="2000" dirty="0"/>
              <a:t>動きを遅くする</a:t>
            </a: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8371454" y="5352005"/>
            <a:ext cx="1356461" cy="3077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tIns="0" bIns="0" rtlCol="0" anchor="ctr" anchorCtr="0">
            <a:spAutoFit/>
          </a:bodyPr>
          <a:lstStyle/>
          <a:p>
            <a:pPr algn="r"/>
            <a:r>
              <a:rPr lang="ja-JP" altLang="en-US" sz="2000" dirty="0"/>
              <a:t>タイム表示</a:t>
            </a: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5818323" y="4870868"/>
            <a:ext cx="3924471" cy="3077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tIns="0" bIns="0" rtlCol="0" anchor="ctr" anchorCtr="0">
            <a:spAutoFit/>
          </a:bodyPr>
          <a:lstStyle/>
          <a:p>
            <a:pPr algn="r"/>
            <a:r>
              <a:rPr lang="ja-JP" altLang="en-US" sz="2000" dirty="0"/>
              <a:t>スペースキーが押されたらジャンプ</a:t>
            </a: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3581400" y="4953000"/>
            <a:ext cx="1859805" cy="3077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tIns="0" bIns="0" rtlCol="0" anchor="ctr" anchorCtr="0">
            <a:spAutoFit/>
          </a:bodyPr>
          <a:lstStyle/>
          <a:p>
            <a:pPr algn="r"/>
            <a:r>
              <a:rPr lang="ja-JP" altLang="en-US" sz="2000" dirty="0"/>
              <a:t>左へスクロール</a:t>
            </a: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8570556" y="2357027"/>
            <a:ext cx="1173718" cy="3077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tIns="0" bIns="0" rtlCol="0" anchor="ctr" anchorCtr="0">
            <a:spAutoFit/>
          </a:bodyPr>
          <a:lstStyle/>
          <a:p>
            <a:pPr algn="r"/>
            <a:r>
              <a:rPr lang="ja-JP" altLang="en-US" sz="2000" dirty="0"/>
              <a:t>敵を表示</a:t>
            </a:r>
          </a:p>
        </p:txBody>
      </p:sp>
      <p:sp>
        <p:nvSpPr>
          <p:cNvPr id="40" name="テキスト ボックス 39"/>
          <p:cNvSpPr txBox="1"/>
          <p:nvPr/>
        </p:nvSpPr>
        <p:spPr>
          <a:xfrm>
            <a:off x="6273576" y="3651692"/>
            <a:ext cx="3469218" cy="3077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tIns="0" bIns="0" rtlCol="0" anchor="ctr" anchorCtr="0">
            <a:spAutoFit/>
          </a:bodyPr>
          <a:lstStyle/>
          <a:p>
            <a:pPr algn="r"/>
            <a:r>
              <a:rPr lang="ja-JP" altLang="en-US" sz="2000" dirty="0"/>
              <a:t>ジャンプ中の座標・速度を計算</a:t>
            </a:r>
          </a:p>
        </p:txBody>
      </p:sp>
      <p:sp>
        <p:nvSpPr>
          <p:cNvPr id="42" name="テキスト ボックス 41"/>
          <p:cNvSpPr txBox="1"/>
          <p:nvPr/>
        </p:nvSpPr>
        <p:spPr>
          <a:xfrm>
            <a:off x="6800145" y="6246916"/>
            <a:ext cx="2937022" cy="3077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tIns="0" bIns="0" rtlCol="0" anchor="ctr" anchorCtr="0">
            <a:spAutoFit/>
          </a:bodyPr>
          <a:lstStyle/>
          <a:p>
            <a:pPr algn="r"/>
            <a:r>
              <a:rPr lang="ja-JP" altLang="en-US" sz="2000" dirty="0"/>
              <a:t>終了音・キー入力をクリア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E87DE477-8A7E-4671-A37A-ED36549DAB81}"/>
              </a:ext>
            </a:extLst>
          </p:cNvPr>
          <p:cNvSpPr txBox="1"/>
          <p:nvPr/>
        </p:nvSpPr>
        <p:spPr>
          <a:xfrm>
            <a:off x="7006147" y="4093185"/>
            <a:ext cx="2736647" cy="3077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tIns="0" bIns="0" rtlCol="0" anchor="ctr" anchorCtr="0">
            <a:spAutoFit/>
          </a:bodyPr>
          <a:lstStyle/>
          <a:p>
            <a:pPr algn="r"/>
            <a:r>
              <a:rPr lang="ja-JP" altLang="en-US" sz="2000" dirty="0"/>
              <a:t>着地したらジャンプ終了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1A522C17-68C9-4A98-B18F-44E33FC916DD}"/>
              </a:ext>
            </a:extLst>
          </p:cNvPr>
          <p:cNvSpPr txBox="1"/>
          <p:nvPr/>
        </p:nvSpPr>
        <p:spPr>
          <a:xfrm>
            <a:off x="7626509" y="3214438"/>
            <a:ext cx="2116285" cy="3077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tIns="0" bIns="0" rtlCol="0" anchor="ctr" anchorCtr="0">
            <a:spAutoFit/>
          </a:bodyPr>
          <a:lstStyle/>
          <a:p>
            <a:pPr algn="r"/>
            <a:r>
              <a:rPr lang="ja-JP" altLang="en-US" sz="2000" dirty="0"/>
              <a:t>自分のあとを消す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3FDAA926-A3C4-44FE-99CA-7FADB097BDC0}"/>
              </a:ext>
            </a:extLst>
          </p:cNvPr>
          <p:cNvSpPr txBox="1"/>
          <p:nvPr/>
        </p:nvSpPr>
        <p:spPr>
          <a:xfrm>
            <a:off x="7644928" y="5788233"/>
            <a:ext cx="2092239" cy="3077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tIns="0" bIns="0" rtlCol="0" anchor="ctr" anchorCtr="0">
            <a:spAutoFit/>
          </a:bodyPr>
          <a:lstStyle/>
          <a:p>
            <a:pPr algn="r"/>
            <a:r>
              <a:rPr lang="ja-JP" altLang="en-US" sz="2000" dirty="0"/>
              <a:t>敵との当たり判定</a:t>
            </a:r>
          </a:p>
        </p:txBody>
      </p:sp>
    </p:spTree>
    <p:extLst>
      <p:ext uri="{BB962C8B-B14F-4D97-AF65-F5344CB8AC3E}">
        <p14:creationId xmlns:p14="http://schemas.microsoft.com/office/powerpoint/2010/main" val="2652706275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3E49E2E6-4E1A-42A0-8E88-EDC9DCA1CDFF}"/>
              </a:ext>
            </a:extLst>
          </p:cNvPr>
          <p:cNvSpPr/>
          <p:nvPr/>
        </p:nvSpPr>
        <p:spPr bwMode="auto">
          <a:xfrm>
            <a:off x="4292908" y="2167726"/>
            <a:ext cx="422614" cy="506583"/>
          </a:xfrm>
          <a:prstGeom prst="rect">
            <a:avLst/>
          </a:prstGeom>
          <a:solidFill>
            <a:srgbClr val="3366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3600" b="0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D41DE976-5881-45D5-8239-48658EA364AB}"/>
              </a:ext>
            </a:extLst>
          </p:cNvPr>
          <p:cNvSpPr/>
          <p:nvPr/>
        </p:nvSpPr>
        <p:spPr bwMode="auto">
          <a:xfrm>
            <a:off x="8250685" y="2693817"/>
            <a:ext cx="422614" cy="506583"/>
          </a:xfrm>
          <a:prstGeom prst="rect">
            <a:avLst/>
          </a:prstGeom>
          <a:solidFill>
            <a:srgbClr val="3366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3600" b="0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2" name="テキスト ボックス 2"/>
          <p:cNvSpPr txBox="1">
            <a:spLocks noChangeArrowheads="1"/>
          </p:cNvSpPr>
          <p:nvPr/>
        </p:nvSpPr>
        <p:spPr bwMode="auto">
          <a:xfrm>
            <a:off x="304800" y="2209800"/>
            <a:ext cx="9067800" cy="929021"/>
          </a:xfrm>
          <a:prstGeom prst="rect">
            <a:avLst/>
          </a:prstGeom>
          <a:solidFill>
            <a:srgbClr val="000000">
              <a:alpha val="59999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0" hangingPunct="0">
              <a:lnSpc>
                <a:spcPts val="3400"/>
              </a:lnSpc>
            </a:pPr>
            <a:r>
              <a:rPr kumimoji="0" lang="en-US" altLang="ja-JP" sz="2400" dirty="0">
                <a:solidFill>
                  <a:srgbClr val="FFFFFF"/>
                </a:solidFill>
                <a:latin typeface="IchigoJam 1.4" panose="00000400000000000000" pitchFamily="2" charset="0"/>
                <a:ea typeface="IchigoJam 1.4" panose="00000400000000000000" pitchFamily="2" charset="0"/>
                <a:cs typeface="Tahoma" panose="020B0604030504040204" pitchFamily="34" charset="0"/>
              </a:rPr>
              <a:t>20 LC 15,Y:?"@"</a:t>
            </a:r>
          </a:p>
          <a:p>
            <a:pPr eaLnBrk="0" hangingPunct="0">
              <a:lnSpc>
                <a:spcPts val="3400"/>
              </a:lnSpc>
            </a:pPr>
            <a:r>
              <a:rPr kumimoji="0" lang="en-US" altLang="ja-JP" sz="2400" dirty="0">
                <a:solidFill>
                  <a:srgbClr val="FFFFFF"/>
                </a:solidFill>
                <a:latin typeface="IchigoJam 1.4" panose="00000400000000000000" pitchFamily="2" charset="0"/>
                <a:ea typeface="IchigoJam 1.4" panose="00000400000000000000" pitchFamily="2" charset="0"/>
                <a:cs typeface="Tahoma" panose="020B0604030504040204" pitchFamily="34" charset="0"/>
              </a:rPr>
              <a:t>22 IF !RND(10) LC 30,21:?"*"</a:t>
            </a:r>
          </a:p>
        </p:txBody>
      </p:sp>
      <p:sp>
        <p:nvSpPr>
          <p:cNvPr id="5" name="吹き出し: 角を丸めた四角形 4">
            <a:extLst>
              <a:ext uri="{FF2B5EF4-FFF2-40B4-BE49-F238E27FC236}">
                <a16:creationId xmlns:a16="http://schemas.microsoft.com/office/drawing/2014/main" id="{CFEE555F-9FD0-4450-A011-E35F44F2859B}"/>
              </a:ext>
            </a:extLst>
          </p:cNvPr>
          <p:cNvSpPr/>
          <p:nvPr/>
        </p:nvSpPr>
        <p:spPr bwMode="auto">
          <a:xfrm>
            <a:off x="4419600" y="3541527"/>
            <a:ext cx="5098372" cy="554822"/>
          </a:xfrm>
          <a:prstGeom prst="wedgeRoundRectCallout">
            <a:avLst>
              <a:gd name="adj1" fmla="val 29021"/>
              <a:gd name="adj2" fmla="val -111308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en-US" sz="28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  <a:ea typeface="ＭＳ Ｐゴシック" pitchFamily="50" charset="-128"/>
              </a:rPr>
              <a:t>文字を変えると、キャラが変わる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811C87A0-95F6-45E4-85D5-19B1A7D73EEB}"/>
              </a:ext>
            </a:extLst>
          </p:cNvPr>
          <p:cNvSpPr txBox="1"/>
          <p:nvPr/>
        </p:nvSpPr>
        <p:spPr>
          <a:xfrm>
            <a:off x="333652" y="403104"/>
            <a:ext cx="6448148" cy="707886"/>
          </a:xfrm>
          <a:prstGeom prst="rect">
            <a:avLst/>
          </a:prstGeom>
          <a:solidFill>
            <a:srgbClr val="FFFF00"/>
          </a:solidFill>
          <a:ln w="38100">
            <a:solidFill>
              <a:srgbClr val="0066FF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solidFill>
                  <a:srgbClr val="0066FF"/>
                </a:solidFill>
              </a:rPr>
              <a:t>改造しよう！（文字を変える）</a:t>
            </a:r>
            <a:endParaRPr kumimoji="1" lang="en-US" altLang="ja-JP" sz="4000" dirty="0">
              <a:solidFill>
                <a:srgbClr val="0066FF"/>
              </a:solidFill>
            </a:endParaRPr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612FE43F-52B9-4CDA-ABA5-76B224C3EF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4419600"/>
            <a:ext cx="9390207" cy="1150442"/>
          </a:xfrm>
          <a:prstGeom prst="rect">
            <a:avLst/>
          </a:prstGeom>
        </p:spPr>
      </p:pic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80792E7A-3C80-4199-81E9-1C4ADF98AD77}"/>
              </a:ext>
            </a:extLst>
          </p:cNvPr>
          <p:cNvSpPr txBox="1"/>
          <p:nvPr/>
        </p:nvSpPr>
        <p:spPr>
          <a:xfrm>
            <a:off x="304800" y="5715000"/>
            <a:ext cx="9258300" cy="9848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tIns="0" bIns="0" rtlCol="0" anchor="ctr" anchorCtr="0">
            <a:spAutoFit/>
          </a:bodyPr>
          <a:lstStyle/>
          <a:p>
            <a:pPr algn="ctr"/>
            <a:r>
              <a:rPr lang="ja-JP" altLang="en-US" sz="3200" dirty="0"/>
              <a:t>左</a:t>
            </a:r>
            <a:r>
              <a:rPr lang="en-US" altLang="ja-JP" sz="3200" dirty="0"/>
              <a:t>Alt</a:t>
            </a:r>
            <a:r>
              <a:rPr lang="ja-JP" altLang="en-US" sz="3200" dirty="0"/>
              <a:t>キーとアルファベットや数字キーを一緒に押すと</a:t>
            </a:r>
            <a:endParaRPr lang="en-US" altLang="ja-JP" sz="3200" dirty="0"/>
          </a:p>
          <a:p>
            <a:pPr algn="ctr"/>
            <a:r>
              <a:rPr lang="ja-JP" altLang="en-US" sz="3200" dirty="0"/>
              <a:t>いろいろな文字が出る</a:t>
            </a:r>
          </a:p>
        </p:txBody>
      </p:sp>
      <p:sp>
        <p:nvSpPr>
          <p:cNvPr id="8" name="吹き出し: 角を丸めた四角形 7">
            <a:extLst>
              <a:ext uri="{FF2B5EF4-FFF2-40B4-BE49-F238E27FC236}">
                <a16:creationId xmlns:a16="http://schemas.microsoft.com/office/drawing/2014/main" id="{B3EFF1F6-C806-4BD2-9ED0-00359C8387DC}"/>
              </a:ext>
            </a:extLst>
          </p:cNvPr>
          <p:cNvSpPr/>
          <p:nvPr/>
        </p:nvSpPr>
        <p:spPr bwMode="auto">
          <a:xfrm>
            <a:off x="3124200" y="1292319"/>
            <a:ext cx="5098372" cy="554822"/>
          </a:xfrm>
          <a:prstGeom prst="wedgeRoundRectCallout">
            <a:avLst>
              <a:gd name="adj1" fmla="val -22869"/>
              <a:gd name="adj2" fmla="val 103105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en-US" sz="28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  <a:ea typeface="ＭＳ Ｐゴシック" pitchFamily="50" charset="-128"/>
              </a:rPr>
              <a:t>文字を変えると、キャラが変わる</a:t>
            </a:r>
          </a:p>
        </p:txBody>
      </p:sp>
    </p:spTree>
    <p:extLst>
      <p:ext uri="{BB962C8B-B14F-4D97-AF65-F5344CB8AC3E}">
        <p14:creationId xmlns:p14="http://schemas.microsoft.com/office/powerpoint/2010/main" val="1322235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838200" y="5665974"/>
            <a:ext cx="5181600" cy="4308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tIns="0" bIns="0" rtlCol="0" anchor="ctr" anchorCtr="0">
            <a:spAutoFit/>
          </a:bodyPr>
          <a:lstStyle/>
          <a:p>
            <a:pPr algn="ctr"/>
            <a:r>
              <a:rPr lang="en-US" altLang="ja-JP" sz="2800" dirty="0" err="1"/>
              <a:t>IchigoJam</a:t>
            </a:r>
            <a:r>
              <a:rPr lang="en-US" altLang="ja-JP" sz="2800" dirty="0"/>
              <a:t> web</a:t>
            </a:r>
            <a:r>
              <a:rPr lang="ja-JP" altLang="en-US" sz="2800" dirty="0"/>
              <a:t>でも作れるよ！</a:t>
            </a: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81000" y="6096861"/>
            <a:ext cx="6096000" cy="4924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tIns="0" bIns="0" rtlCol="0" anchor="ctr" anchorCtr="0">
            <a:spAutoFit/>
          </a:bodyPr>
          <a:lstStyle/>
          <a:p>
            <a:pPr algn="ctr"/>
            <a:r>
              <a:rPr lang="en-US" altLang="ja-JP" sz="3200" dirty="0">
                <a:solidFill>
                  <a:srgbClr val="3366FF"/>
                </a:solidFill>
              </a:rPr>
              <a:t>fukuno.jig.jp/app/</a:t>
            </a:r>
            <a:r>
              <a:rPr lang="en-US" altLang="ja-JP" sz="3200" dirty="0" err="1">
                <a:solidFill>
                  <a:srgbClr val="3366FF"/>
                </a:solidFill>
              </a:rPr>
              <a:t>IchigoJam</a:t>
            </a:r>
            <a:r>
              <a:rPr lang="en-US" altLang="ja-JP" sz="3200" dirty="0">
                <a:solidFill>
                  <a:srgbClr val="3366FF"/>
                </a:solidFill>
              </a:rPr>
              <a:t>/</a:t>
            </a:r>
            <a:endParaRPr lang="ja-JP" altLang="en-US" sz="3200" dirty="0">
              <a:solidFill>
                <a:srgbClr val="3366FF"/>
              </a:solidFill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5A232DA4-7505-423B-B054-1C9AC3362677}"/>
              </a:ext>
            </a:extLst>
          </p:cNvPr>
          <p:cNvSpPr txBox="1"/>
          <p:nvPr/>
        </p:nvSpPr>
        <p:spPr>
          <a:xfrm>
            <a:off x="7391400" y="2743200"/>
            <a:ext cx="1600200" cy="4308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tIns="0" bIns="0" rtlCol="0" anchor="ctr" anchorCtr="0">
            <a:spAutoFit/>
          </a:bodyPr>
          <a:lstStyle/>
          <a:p>
            <a:pPr algn="ctr"/>
            <a:r>
              <a:rPr lang="en-US" altLang="ja-JP" sz="2800" dirty="0"/>
              <a:t>QR</a:t>
            </a:r>
            <a:r>
              <a:rPr lang="ja-JP" altLang="en-US" sz="2800" dirty="0"/>
              <a:t>コード</a:t>
            </a:r>
          </a:p>
        </p:txBody>
      </p:sp>
      <p:pic>
        <p:nvPicPr>
          <p:cNvPr id="11" name="図 10" descr="クロスワードパズル, 屋内, ブラック, ホワイト が含まれている画像&#10;&#10;自動的に生成された説明">
            <a:extLst>
              <a:ext uri="{FF2B5EF4-FFF2-40B4-BE49-F238E27FC236}">
                <a16:creationId xmlns:a16="http://schemas.microsoft.com/office/drawing/2014/main" id="{1E6D3C7A-D5FD-42AA-A72F-7BBD6108EF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3400149"/>
            <a:ext cx="3229251" cy="3229251"/>
          </a:xfrm>
          <a:prstGeom prst="rect">
            <a:avLst/>
          </a:prstGeom>
        </p:spPr>
      </p:pic>
      <p:pic>
        <p:nvPicPr>
          <p:cNvPr id="5" name="図 4" descr="コンピュータ が含まれている画像&#10;&#10;自動的に生成された説明">
            <a:extLst>
              <a:ext uri="{FF2B5EF4-FFF2-40B4-BE49-F238E27FC236}">
                <a16:creationId xmlns:a16="http://schemas.microsoft.com/office/drawing/2014/main" id="{03BDE167-D8F6-40FB-9B82-1A84CCC72B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223" y="206613"/>
            <a:ext cx="5823509" cy="53559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69459024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D3AA047F-88EC-4434-856F-21CCD6DB3DB3}"/>
              </a:ext>
            </a:extLst>
          </p:cNvPr>
          <p:cNvSpPr/>
          <p:nvPr/>
        </p:nvSpPr>
        <p:spPr bwMode="auto">
          <a:xfrm>
            <a:off x="4038600" y="3090523"/>
            <a:ext cx="762000" cy="719477"/>
          </a:xfrm>
          <a:prstGeom prst="rect">
            <a:avLst/>
          </a:prstGeom>
          <a:solidFill>
            <a:srgbClr val="3366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3600" b="0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C31B4B10-4DF9-4E42-AC99-FFD1137E7634}"/>
              </a:ext>
            </a:extLst>
          </p:cNvPr>
          <p:cNvSpPr/>
          <p:nvPr/>
        </p:nvSpPr>
        <p:spPr bwMode="auto">
          <a:xfrm>
            <a:off x="3124200" y="4046697"/>
            <a:ext cx="457200" cy="719477"/>
          </a:xfrm>
          <a:prstGeom prst="rect">
            <a:avLst/>
          </a:prstGeom>
          <a:solidFill>
            <a:srgbClr val="3366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3600" b="0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8" name="テキスト ボックス 2">
            <a:extLst>
              <a:ext uri="{FF2B5EF4-FFF2-40B4-BE49-F238E27FC236}">
                <a16:creationId xmlns:a16="http://schemas.microsoft.com/office/drawing/2014/main" id="{B8456F41-5358-411A-A1E6-5B48045B34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3140213"/>
            <a:ext cx="8724900" cy="577573"/>
          </a:xfrm>
          <a:prstGeom prst="rect">
            <a:avLst/>
          </a:prstGeom>
          <a:solidFill>
            <a:srgbClr val="000000">
              <a:alpha val="59999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0" hangingPunct="0">
              <a:lnSpc>
                <a:spcPts val="3400"/>
              </a:lnSpc>
            </a:pPr>
            <a:r>
              <a:rPr kumimoji="0" lang="en-US" altLang="ja-JP" sz="2400" dirty="0">
                <a:solidFill>
                  <a:srgbClr val="FFFFFF"/>
                </a:solidFill>
                <a:latin typeface="IchigoJam 1.4" panose="00000400000000000000" pitchFamily="2" charset="0"/>
                <a:ea typeface="IchigoJam 1.4" panose="00000400000000000000" pitchFamily="2" charset="0"/>
                <a:cs typeface="Tahoma" panose="020B0604030504040204" pitchFamily="34" charset="0"/>
              </a:rPr>
              <a:t>22 IF !RND(10) LC 30,21:?"*"</a:t>
            </a:r>
          </a:p>
        </p:txBody>
      </p:sp>
      <p:sp>
        <p:nvSpPr>
          <p:cNvPr id="9" name="吹き出し: 角を丸めた四角形 8">
            <a:extLst>
              <a:ext uri="{FF2B5EF4-FFF2-40B4-BE49-F238E27FC236}">
                <a16:creationId xmlns:a16="http://schemas.microsoft.com/office/drawing/2014/main" id="{3A8E5284-4614-434A-B4D3-67EDA5B74321}"/>
              </a:ext>
            </a:extLst>
          </p:cNvPr>
          <p:cNvSpPr/>
          <p:nvPr/>
        </p:nvSpPr>
        <p:spPr bwMode="auto">
          <a:xfrm>
            <a:off x="2514600" y="1676400"/>
            <a:ext cx="3048000" cy="1066800"/>
          </a:xfrm>
          <a:prstGeom prst="wedgeRoundRectCallout">
            <a:avLst>
              <a:gd name="adj1" fmla="val 15317"/>
              <a:gd name="adj2" fmla="val 79383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en-US" sz="28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  <a:ea typeface="ＭＳ Ｐゴシック" pitchFamily="50" charset="-128"/>
              </a:rPr>
              <a:t>数字を変えると</a:t>
            </a:r>
            <a:endParaRPr kumimoji="1" lang="en-US" altLang="ja-JP" sz="2800" b="0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Arial" charset="0"/>
              <a:ea typeface="ＭＳ Ｐゴシック" pitchFamily="50" charset="-128"/>
            </a:endParaRPr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en-US" sz="28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  <a:ea typeface="ＭＳ Ｐゴシック" pitchFamily="50" charset="-128"/>
              </a:rPr>
              <a:t>てきの数が変わる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D1EB5B00-37EB-45F8-8A31-C540002A779D}"/>
              </a:ext>
            </a:extLst>
          </p:cNvPr>
          <p:cNvSpPr txBox="1"/>
          <p:nvPr/>
        </p:nvSpPr>
        <p:spPr>
          <a:xfrm>
            <a:off x="342900" y="337776"/>
            <a:ext cx="7734300" cy="707886"/>
          </a:xfrm>
          <a:prstGeom prst="rect">
            <a:avLst/>
          </a:prstGeom>
          <a:solidFill>
            <a:srgbClr val="FFFF00"/>
          </a:solidFill>
          <a:ln w="38100">
            <a:solidFill>
              <a:srgbClr val="0066FF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solidFill>
                  <a:srgbClr val="0066FF"/>
                </a:solidFill>
              </a:rPr>
              <a:t>改造しよう！（てきの動きを変える）</a:t>
            </a:r>
            <a:endParaRPr kumimoji="1" lang="en-US" altLang="ja-JP" sz="4000" dirty="0">
              <a:solidFill>
                <a:srgbClr val="0066FF"/>
              </a:solidFill>
            </a:endParaRPr>
          </a:p>
        </p:txBody>
      </p:sp>
      <p:sp>
        <p:nvSpPr>
          <p:cNvPr id="6" name="テキスト ボックス 2">
            <a:extLst>
              <a:ext uri="{FF2B5EF4-FFF2-40B4-BE49-F238E27FC236}">
                <a16:creationId xmlns:a16="http://schemas.microsoft.com/office/drawing/2014/main" id="{CEC35B61-BD1E-4649-A1CC-4D412F2C06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4117650"/>
            <a:ext cx="3048000" cy="577573"/>
          </a:xfrm>
          <a:prstGeom prst="rect">
            <a:avLst/>
          </a:prstGeom>
          <a:solidFill>
            <a:srgbClr val="000000">
              <a:alpha val="59999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0" hangingPunct="0">
              <a:lnSpc>
                <a:spcPts val="4000"/>
              </a:lnSpc>
            </a:pPr>
            <a:r>
              <a:rPr kumimoji="0" lang="en-US" altLang="ja-JP" sz="2400" dirty="0">
                <a:solidFill>
                  <a:srgbClr val="FFFFFF"/>
                </a:solidFill>
                <a:latin typeface="IchigoJam 1.4" panose="00000400000000000000" pitchFamily="2" charset="0"/>
                <a:ea typeface="IchigoJam 1.4" panose="00000400000000000000" pitchFamily="2" charset="0"/>
                <a:cs typeface="Tahoma" panose="020B0604030504040204" pitchFamily="34" charset="0"/>
              </a:rPr>
              <a:t>27 WAIT 3</a:t>
            </a:r>
          </a:p>
        </p:txBody>
      </p:sp>
      <p:sp>
        <p:nvSpPr>
          <p:cNvPr id="7" name="吹き出し: 角を丸めた四角形 6">
            <a:extLst>
              <a:ext uri="{FF2B5EF4-FFF2-40B4-BE49-F238E27FC236}">
                <a16:creationId xmlns:a16="http://schemas.microsoft.com/office/drawing/2014/main" id="{A82B658C-219E-4612-A4B6-E95A4FCF6296}"/>
              </a:ext>
            </a:extLst>
          </p:cNvPr>
          <p:cNvSpPr/>
          <p:nvPr/>
        </p:nvSpPr>
        <p:spPr bwMode="auto">
          <a:xfrm>
            <a:off x="1435963" y="5278937"/>
            <a:ext cx="6629400" cy="1066800"/>
          </a:xfrm>
          <a:prstGeom prst="wedgeRoundRectCallout">
            <a:avLst>
              <a:gd name="adj1" fmla="val -20972"/>
              <a:gd name="adj2" fmla="val -93710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en-US" sz="28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  <a:ea typeface="ＭＳ Ｐゴシック" pitchFamily="50" charset="-128"/>
              </a:rPr>
              <a:t>数字を変えると、てきのスピードが変わる</a:t>
            </a:r>
            <a:endParaRPr kumimoji="1" lang="en-US" altLang="ja-JP" sz="2800" b="0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Arial" charset="0"/>
              <a:ea typeface="ＭＳ Ｐゴシック" pitchFamily="50" charset="-128"/>
            </a:endParaRPr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en-US" sz="28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  <a:ea typeface="ＭＳ Ｐゴシック" pitchFamily="50" charset="-128"/>
              </a:rPr>
              <a:t>（</a:t>
            </a:r>
            <a:r>
              <a:rPr kumimoji="1" lang="en-US" altLang="ja-JP" sz="2800" b="0" i="0" u="none" strike="noStrike" cap="none" normalizeH="0" baseline="0" dirty="0" err="1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  <a:ea typeface="ＭＳ Ｐゴシック" pitchFamily="50" charset="-128"/>
              </a:rPr>
              <a:t>IchigoJam</a:t>
            </a:r>
            <a:r>
              <a:rPr kumimoji="1" lang="ja-JP" altLang="en-US" sz="28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  <a:ea typeface="ＭＳ Ｐゴシック" pitchFamily="50" charset="-128"/>
              </a:rPr>
              <a:t>ボードを使っている人のみ）</a:t>
            </a:r>
          </a:p>
        </p:txBody>
      </p:sp>
    </p:spTree>
    <p:extLst>
      <p:ext uri="{BB962C8B-B14F-4D97-AF65-F5344CB8AC3E}">
        <p14:creationId xmlns:p14="http://schemas.microsoft.com/office/powerpoint/2010/main" val="132478393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36B9DEEB-64D0-4B2A-868B-2CA81439DE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4232" y="2518827"/>
            <a:ext cx="5511368" cy="4214575"/>
          </a:xfrm>
          <a:prstGeom prst="rect">
            <a:avLst/>
          </a:prstGeom>
        </p:spPr>
      </p:pic>
      <p:sp>
        <p:nvSpPr>
          <p:cNvPr id="8" name="テキスト ボックス 2">
            <a:extLst>
              <a:ext uri="{FF2B5EF4-FFF2-40B4-BE49-F238E27FC236}">
                <a16:creationId xmlns:a16="http://schemas.microsoft.com/office/drawing/2014/main" id="{B8456F41-5358-411A-A1E6-5B48045B34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1524000"/>
            <a:ext cx="8382000" cy="707886"/>
          </a:xfrm>
          <a:prstGeom prst="rect">
            <a:avLst/>
          </a:prstGeom>
          <a:solidFill>
            <a:srgbClr val="000000">
              <a:alpha val="59999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0" hangingPunct="0">
              <a:lnSpc>
                <a:spcPts val="3400"/>
              </a:lnSpc>
            </a:pPr>
            <a:r>
              <a:rPr kumimoji="0" lang="en-US" altLang="ja-JP" sz="3200" dirty="0">
                <a:solidFill>
                  <a:srgbClr val="FFFFFF"/>
                </a:solidFill>
                <a:latin typeface="IchigoJam 1.4" panose="00000400000000000000" pitchFamily="2" charset="0"/>
                <a:ea typeface="IchigoJam 1.4" panose="00000400000000000000" pitchFamily="2" charset="0"/>
                <a:cs typeface="Tahoma" panose="020B0604030504040204" pitchFamily="34" charset="0"/>
              </a:rPr>
              <a:t>25 LC 30,22:?CHR$(1)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D1EB5B00-37EB-45F8-8A31-C540002A779D}"/>
              </a:ext>
            </a:extLst>
          </p:cNvPr>
          <p:cNvSpPr txBox="1"/>
          <p:nvPr/>
        </p:nvSpPr>
        <p:spPr>
          <a:xfrm>
            <a:off x="342900" y="337776"/>
            <a:ext cx="6057900" cy="707886"/>
          </a:xfrm>
          <a:prstGeom prst="rect">
            <a:avLst/>
          </a:prstGeom>
          <a:solidFill>
            <a:srgbClr val="FFFF00"/>
          </a:solidFill>
          <a:ln w="38100">
            <a:solidFill>
              <a:srgbClr val="0066FF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solidFill>
                  <a:srgbClr val="0066FF"/>
                </a:solidFill>
              </a:rPr>
              <a:t>改造しよう！（地面を出す）</a:t>
            </a:r>
            <a:endParaRPr kumimoji="1" lang="en-US" altLang="ja-JP" sz="4000" dirty="0">
              <a:solidFill>
                <a:srgbClr val="0066FF"/>
              </a:solidFill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7564875-FE85-4B27-9756-2712094263FA}"/>
              </a:ext>
            </a:extLst>
          </p:cNvPr>
          <p:cNvSpPr txBox="1"/>
          <p:nvPr/>
        </p:nvSpPr>
        <p:spPr>
          <a:xfrm>
            <a:off x="6705600" y="398017"/>
            <a:ext cx="23920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dirty="0"/>
              <a:t>1</a:t>
            </a:r>
            <a:r>
              <a:rPr kumimoji="1" lang="ja-JP" altLang="en-US" sz="3200" dirty="0"/>
              <a:t>行追加する</a:t>
            </a:r>
          </a:p>
        </p:txBody>
      </p:sp>
      <p:sp>
        <p:nvSpPr>
          <p:cNvPr id="14" name="吹き出し: 角を丸めた四角形 13">
            <a:extLst>
              <a:ext uri="{FF2B5EF4-FFF2-40B4-BE49-F238E27FC236}">
                <a16:creationId xmlns:a16="http://schemas.microsoft.com/office/drawing/2014/main" id="{B3C58663-F3D6-4AB1-9A34-CDB2A64AAA4A}"/>
              </a:ext>
            </a:extLst>
          </p:cNvPr>
          <p:cNvSpPr/>
          <p:nvPr/>
        </p:nvSpPr>
        <p:spPr bwMode="auto">
          <a:xfrm>
            <a:off x="5562600" y="5105400"/>
            <a:ext cx="3048000" cy="554223"/>
          </a:xfrm>
          <a:prstGeom prst="wedgeRoundRectCallout">
            <a:avLst>
              <a:gd name="adj1" fmla="val -42936"/>
              <a:gd name="adj2" fmla="val 134471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en-US" sz="28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  <a:ea typeface="ＭＳ Ｐゴシック" pitchFamily="50" charset="-128"/>
              </a:rPr>
              <a:t>地面が表示される</a:t>
            </a:r>
          </a:p>
        </p:txBody>
      </p:sp>
    </p:spTree>
    <p:extLst>
      <p:ext uri="{BB962C8B-B14F-4D97-AF65-F5344CB8AC3E}">
        <p14:creationId xmlns:p14="http://schemas.microsoft.com/office/powerpoint/2010/main" val="136761084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図 14" descr="ノートパソコン, コンピュータ, 座る, 暗い が含まれている画像&#10;&#10;自動的に生成された説明">
            <a:extLst>
              <a:ext uri="{FF2B5EF4-FFF2-40B4-BE49-F238E27FC236}">
                <a16:creationId xmlns:a16="http://schemas.microsoft.com/office/drawing/2014/main" id="{A3B8FB18-6BDB-49C1-AD05-35F6D6EC63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193" y="2362200"/>
            <a:ext cx="5638800" cy="4312023"/>
          </a:xfrm>
          <a:prstGeom prst="rect">
            <a:avLst/>
          </a:prstGeom>
        </p:spPr>
      </p:pic>
      <p:sp>
        <p:nvSpPr>
          <p:cNvPr id="8" name="テキスト ボックス 2">
            <a:extLst>
              <a:ext uri="{FF2B5EF4-FFF2-40B4-BE49-F238E27FC236}">
                <a16:creationId xmlns:a16="http://schemas.microsoft.com/office/drawing/2014/main" id="{B8456F41-5358-411A-A1E6-5B48045B34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0550" y="1507881"/>
            <a:ext cx="8724900" cy="577573"/>
          </a:xfrm>
          <a:prstGeom prst="rect">
            <a:avLst/>
          </a:prstGeom>
          <a:solidFill>
            <a:srgbClr val="000000">
              <a:alpha val="59999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0" hangingPunct="0">
              <a:lnSpc>
                <a:spcPts val="3400"/>
              </a:lnSpc>
            </a:pPr>
            <a:r>
              <a:rPr kumimoji="0" lang="en-US" altLang="ja-JP" sz="2400" dirty="0">
                <a:solidFill>
                  <a:srgbClr val="FFFFFF"/>
                </a:solidFill>
                <a:latin typeface="IchigoJam 1.4" panose="00000400000000000000" pitchFamily="2" charset="0"/>
                <a:ea typeface="IchigoJam 1.4" panose="00000400000000000000" pitchFamily="2" charset="0"/>
                <a:cs typeface="Tahoma" panose="020B0604030504040204" pitchFamily="34" charset="0"/>
              </a:rPr>
              <a:t>23 IF !RND(40) LC 30,11:?“$"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D1EB5B00-37EB-45F8-8A31-C540002A779D}"/>
              </a:ext>
            </a:extLst>
          </p:cNvPr>
          <p:cNvSpPr txBox="1"/>
          <p:nvPr/>
        </p:nvSpPr>
        <p:spPr>
          <a:xfrm>
            <a:off x="342900" y="337776"/>
            <a:ext cx="6972300" cy="707886"/>
          </a:xfrm>
          <a:prstGeom prst="rect">
            <a:avLst/>
          </a:prstGeom>
          <a:solidFill>
            <a:srgbClr val="FFFF00"/>
          </a:solidFill>
          <a:ln w="38100">
            <a:solidFill>
              <a:srgbClr val="0066FF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solidFill>
                  <a:srgbClr val="0066FF"/>
                </a:solidFill>
              </a:rPr>
              <a:t>改造しよう！（アイテムを出す）</a:t>
            </a:r>
            <a:endParaRPr kumimoji="1" lang="en-US" altLang="ja-JP" sz="4000" dirty="0">
              <a:solidFill>
                <a:srgbClr val="0066FF"/>
              </a:solidFill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FB48B248-81A3-4046-BE29-180C0F68A632}"/>
              </a:ext>
            </a:extLst>
          </p:cNvPr>
          <p:cNvSpPr txBox="1"/>
          <p:nvPr/>
        </p:nvSpPr>
        <p:spPr>
          <a:xfrm>
            <a:off x="7383921" y="399331"/>
            <a:ext cx="23920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dirty="0"/>
              <a:t>1</a:t>
            </a:r>
            <a:r>
              <a:rPr kumimoji="1" lang="ja-JP" altLang="en-US" sz="3200" dirty="0"/>
              <a:t>行追加する</a:t>
            </a:r>
          </a:p>
        </p:txBody>
      </p:sp>
      <p:sp>
        <p:nvSpPr>
          <p:cNvPr id="13" name="吹き出し: 角を丸めた四角形 12">
            <a:extLst>
              <a:ext uri="{FF2B5EF4-FFF2-40B4-BE49-F238E27FC236}">
                <a16:creationId xmlns:a16="http://schemas.microsoft.com/office/drawing/2014/main" id="{CC74AAF5-150D-4B61-BF52-AB1D47916B9A}"/>
              </a:ext>
            </a:extLst>
          </p:cNvPr>
          <p:cNvSpPr/>
          <p:nvPr/>
        </p:nvSpPr>
        <p:spPr bwMode="auto">
          <a:xfrm>
            <a:off x="5791200" y="2971800"/>
            <a:ext cx="3185443" cy="1066800"/>
          </a:xfrm>
          <a:prstGeom prst="wedgeRoundRectCallout">
            <a:avLst>
              <a:gd name="adj1" fmla="val -71121"/>
              <a:gd name="adj2" fmla="val 56082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en-US" sz="28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  <a:ea typeface="ＭＳ Ｐゴシック" pitchFamily="50" charset="-128"/>
              </a:rPr>
              <a:t>ときどき</a:t>
            </a:r>
            <a:endParaRPr kumimoji="1" lang="en-US" altLang="ja-JP" sz="2800" b="0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Arial" charset="0"/>
              <a:ea typeface="ＭＳ Ｐゴシック" pitchFamily="50" charset="-128"/>
            </a:endParaRPr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en-US" sz="28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  <a:ea typeface="ＭＳ Ｐゴシック" pitchFamily="50" charset="-128"/>
              </a:rPr>
              <a:t>アイテムが出てくる</a:t>
            </a:r>
          </a:p>
        </p:txBody>
      </p:sp>
    </p:spTree>
    <p:extLst>
      <p:ext uri="{BB962C8B-B14F-4D97-AF65-F5344CB8AC3E}">
        <p14:creationId xmlns:p14="http://schemas.microsoft.com/office/powerpoint/2010/main" val="68333674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B8834623-6721-430C-9E13-A1E8F31F39B0}"/>
              </a:ext>
            </a:extLst>
          </p:cNvPr>
          <p:cNvSpPr/>
          <p:nvPr/>
        </p:nvSpPr>
        <p:spPr bwMode="auto">
          <a:xfrm>
            <a:off x="5715000" y="2321512"/>
            <a:ext cx="1447800" cy="512262"/>
          </a:xfrm>
          <a:prstGeom prst="rect">
            <a:avLst/>
          </a:prstGeom>
          <a:solidFill>
            <a:srgbClr val="3366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3600" b="0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4174CF15-8278-42C0-91C9-466A6AB20850}"/>
              </a:ext>
            </a:extLst>
          </p:cNvPr>
          <p:cNvSpPr/>
          <p:nvPr/>
        </p:nvSpPr>
        <p:spPr bwMode="auto">
          <a:xfrm>
            <a:off x="9050044" y="2812357"/>
            <a:ext cx="304800" cy="533401"/>
          </a:xfrm>
          <a:prstGeom prst="rect">
            <a:avLst/>
          </a:prstGeom>
          <a:solidFill>
            <a:srgbClr val="3366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3600" b="0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8" name="テキスト ボックス 2">
            <a:extLst>
              <a:ext uri="{FF2B5EF4-FFF2-40B4-BE49-F238E27FC236}">
                <a16:creationId xmlns:a16="http://schemas.microsoft.com/office/drawing/2014/main" id="{B8456F41-5358-411A-A1E6-5B48045B34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8486" y="4800600"/>
            <a:ext cx="8972550" cy="533400"/>
          </a:xfrm>
          <a:prstGeom prst="rect">
            <a:avLst/>
          </a:prstGeom>
          <a:solidFill>
            <a:srgbClr val="000000">
              <a:alpha val="59999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0" hangingPunct="0">
              <a:lnSpc>
                <a:spcPts val="3400"/>
              </a:lnSpc>
            </a:pPr>
            <a:r>
              <a:rPr kumimoji="0" lang="en-US" altLang="ja-JP" sz="2200" dirty="0">
                <a:solidFill>
                  <a:srgbClr val="FFFFFF"/>
                </a:solidFill>
                <a:latin typeface="IchigoJam 1.4" panose="00000400000000000000" pitchFamily="2" charset="0"/>
                <a:ea typeface="IchigoJam 1.4" panose="00000400000000000000" pitchFamily="2" charset="0"/>
                <a:cs typeface="Tahoma" panose="020B0604030504040204" pitchFamily="34" charset="0"/>
              </a:rPr>
              <a:t>49 IF SCR(15,Y)=36 U=-6:GOTO 20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D1EB5B00-37EB-45F8-8A31-C540002A779D}"/>
              </a:ext>
            </a:extLst>
          </p:cNvPr>
          <p:cNvSpPr txBox="1"/>
          <p:nvPr/>
        </p:nvSpPr>
        <p:spPr>
          <a:xfrm>
            <a:off x="342900" y="337776"/>
            <a:ext cx="6972300" cy="707886"/>
          </a:xfrm>
          <a:prstGeom prst="rect">
            <a:avLst/>
          </a:prstGeom>
          <a:solidFill>
            <a:srgbClr val="FFFF00"/>
          </a:solidFill>
          <a:ln w="38100">
            <a:solidFill>
              <a:srgbClr val="0066FF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solidFill>
                  <a:srgbClr val="0066FF"/>
                </a:solidFill>
              </a:rPr>
              <a:t>改造しよう！（アイテムを取る）</a:t>
            </a:r>
            <a:endParaRPr kumimoji="1" lang="en-US" altLang="ja-JP" sz="4000" dirty="0">
              <a:solidFill>
                <a:srgbClr val="0066FF"/>
              </a:solidFill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873AE5F0-0FC8-436E-92B4-ACDCAD6CB7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705" y="2362200"/>
            <a:ext cx="9204296" cy="914400"/>
          </a:xfrm>
          <a:prstGeom prst="rect">
            <a:avLst/>
          </a:prstGeom>
          <a:solidFill>
            <a:srgbClr val="000000">
              <a:alpha val="59999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0" hangingPunct="0">
              <a:lnSpc>
                <a:spcPts val="3400"/>
              </a:lnSpc>
            </a:pPr>
            <a:r>
              <a:rPr kumimoji="0" lang="en-US" altLang="ja-JP" sz="2200" dirty="0">
                <a:solidFill>
                  <a:srgbClr val="FFFFFF"/>
                </a:solidFill>
                <a:latin typeface="IchigoJam 1.4" panose="00000400000000000000" pitchFamily="2" charset="0"/>
                <a:ea typeface="IchigoJam 1.4" panose="00000400000000000000" pitchFamily="2" charset="0"/>
                <a:cs typeface="Tahoma" panose="020B0604030504040204" pitchFamily="34" charset="0"/>
              </a:rPr>
              <a:t>10 CLV:CLT:CLS:Y=21:U=-4</a:t>
            </a:r>
          </a:p>
          <a:p>
            <a:pPr eaLnBrk="0" hangingPunct="0">
              <a:lnSpc>
                <a:spcPts val="3400"/>
              </a:lnSpc>
            </a:pPr>
            <a:r>
              <a:rPr kumimoji="0" lang="en-US" altLang="ja-JP" sz="2200" dirty="0">
                <a:solidFill>
                  <a:srgbClr val="FFFFFF"/>
                </a:solidFill>
                <a:latin typeface="IchigoJam 1.4" panose="00000400000000000000" pitchFamily="2" charset="0"/>
                <a:ea typeface="IchigoJam 1.4" panose="00000400000000000000" pitchFamily="2" charset="0"/>
                <a:cs typeface="Tahoma" panose="020B0604030504040204" pitchFamily="34" charset="0"/>
              </a:rPr>
              <a:t>40 IF BTN(32) &amp;&amp; !J BEEP:J=1:V=U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D3620D16-D969-45EF-B33F-BFD745C4C73A}"/>
              </a:ext>
            </a:extLst>
          </p:cNvPr>
          <p:cNvSpPr txBox="1"/>
          <p:nvPr/>
        </p:nvSpPr>
        <p:spPr>
          <a:xfrm>
            <a:off x="228600" y="1600200"/>
            <a:ext cx="19944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/>
              <a:t>2</a:t>
            </a:r>
            <a:r>
              <a:rPr kumimoji="1" lang="ja-JP" altLang="en-US" sz="3200" dirty="0"/>
              <a:t>行を改造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4BD131BA-B36A-4E1D-8679-4FA155EACC4E}"/>
              </a:ext>
            </a:extLst>
          </p:cNvPr>
          <p:cNvSpPr txBox="1"/>
          <p:nvPr/>
        </p:nvSpPr>
        <p:spPr>
          <a:xfrm>
            <a:off x="228599" y="4021351"/>
            <a:ext cx="19944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dirty="0"/>
              <a:t>1</a:t>
            </a:r>
            <a:r>
              <a:rPr kumimoji="1" lang="ja-JP" altLang="en-US" sz="3200" dirty="0"/>
              <a:t>行を追加</a:t>
            </a:r>
          </a:p>
        </p:txBody>
      </p:sp>
    </p:spTree>
    <p:extLst>
      <p:ext uri="{BB962C8B-B14F-4D97-AF65-F5344CB8AC3E}">
        <p14:creationId xmlns:p14="http://schemas.microsoft.com/office/powerpoint/2010/main" val="82528710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 descr="ノートパソコン, 暗い, コンピュータ, 星 が含まれている画像&#10;&#10;自動的に生成された説明">
            <a:extLst>
              <a:ext uri="{FF2B5EF4-FFF2-40B4-BE49-F238E27FC236}">
                <a16:creationId xmlns:a16="http://schemas.microsoft.com/office/drawing/2014/main" id="{4AE1C86F-19A7-492A-BF98-FF75486007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9507" y="1295400"/>
            <a:ext cx="6907936" cy="5282539"/>
          </a:xfrm>
          <a:prstGeom prst="rect">
            <a:avLst/>
          </a:prstGeom>
        </p:spPr>
      </p:pic>
      <p:sp>
        <p:nvSpPr>
          <p:cNvPr id="3" name="テキスト ボックス 2"/>
          <p:cNvSpPr txBox="1"/>
          <p:nvPr/>
        </p:nvSpPr>
        <p:spPr>
          <a:xfrm>
            <a:off x="2667000" y="437886"/>
            <a:ext cx="4552951" cy="58477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3200" dirty="0">
                <a:solidFill>
                  <a:srgbClr val="FF0000"/>
                </a:solidFill>
              </a:rPr>
              <a:t>入力できたら、</a:t>
            </a:r>
            <a:r>
              <a:rPr kumimoji="1" lang="en-US" altLang="ja-JP" sz="3200" dirty="0">
                <a:solidFill>
                  <a:srgbClr val="FF0000"/>
                </a:solidFill>
              </a:rPr>
              <a:t>F5</a:t>
            </a:r>
            <a:r>
              <a:rPr kumimoji="1" lang="ja-JP" altLang="en-US" sz="3200" dirty="0">
                <a:solidFill>
                  <a:srgbClr val="FF0000"/>
                </a:solidFill>
              </a:rPr>
              <a:t>で実行</a:t>
            </a:r>
            <a:endParaRPr kumimoji="1" lang="en-US" altLang="ja-JP" sz="3200" dirty="0">
              <a:solidFill>
                <a:srgbClr val="FF0000"/>
              </a:solidFill>
            </a:endParaRPr>
          </a:p>
        </p:txBody>
      </p:sp>
      <p:sp>
        <p:nvSpPr>
          <p:cNvPr id="8" name="吹き出し: 角を丸めた四角形 7">
            <a:extLst>
              <a:ext uri="{FF2B5EF4-FFF2-40B4-BE49-F238E27FC236}">
                <a16:creationId xmlns:a16="http://schemas.microsoft.com/office/drawing/2014/main" id="{4535A464-E226-4F0E-99B9-2EA8A2194403}"/>
              </a:ext>
            </a:extLst>
          </p:cNvPr>
          <p:cNvSpPr/>
          <p:nvPr/>
        </p:nvSpPr>
        <p:spPr bwMode="auto">
          <a:xfrm>
            <a:off x="5867400" y="2133600"/>
            <a:ext cx="3124200" cy="990600"/>
          </a:xfrm>
          <a:prstGeom prst="wedgeRoundRectCallout">
            <a:avLst>
              <a:gd name="adj1" fmla="val -74859"/>
              <a:gd name="adj2" fmla="val -5970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en-US" sz="28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  <a:ea typeface="ＭＳ Ｐゴシック" pitchFamily="50" charset="-128"/>
              </a:rPr>
              <a:t>アイテムを取ると</a:t>
            </a:r>
            <a:endParaRPr kumimoji="1" lang="en-US" altLang="ja-JP" sz="2800" b="0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Arial" charset="0"/>
              <a:ea typeface="ＭＳ Ｐゴシック" pitchFamily="50" charset="-128"/>
            </a:endParaRPr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en-US" sz="28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  <a:ea typeface="ＭＳ Ｐゴシック" pitchFamily="50" charset="-128"/>
              </a:rPr>
              <a:t>ジャンプが高くなる</a:t>
            </a:r>
          </a:p>
        </p:txBody>
      </p:sp>
    </p:spTree>
    <p:extLst>
      <p:ext uri="{BB962C8B-B14F-4D97-AF65-F5344CB8AC3E}">
        <p14:creationId xmlns:p14="http://schemas.microsoft.com/office/powerpoint/2010/main" val="418841747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BFB65991-36F3-46D0-9925-9F4D26C08F37}"/>
              </a:ext>
            </a:extLst>
          </p:cNvPr>
          <p:cNvSpPr/>
          <p:nvPr/>
        </p:nvSpPr>
        <p:spPr bwMode="auto">
          <a:xfrm>
            <a:off x="2133600" y="5029200"/>
            <a:ext cx="1447800" cy="664248"/>
          </a:xfrm>
          <a:prstGeom prst="rect">
            <a:avLst/>
          </a:prstGeom>
          <a:solidFill>
            <a:srgbClr val="3366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3600" b="0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pic>
        <p:nvPicPr>
          <p:cNvPr id="7" name="図 6" descr="回路 が含まれている画像&#10;&#10;自動的に生成された説明">
            <a:extLst>
              <a:ext uri="{FF2B5EF4-FFF2-40B4-BE49-F238E27FC236}">
                <a16:creationId xmlns:a16="http://schemas.microsoft.com/office/drawing/2014/main" id="{ED3348F1-31A9-4C5C-9325-FB61123324A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5128" y="331558"/>
            <a:ext cx="3363454" cy="4557198"/>
          </a:xfrm>
          <a:prstGeom prst="rect">
            <a:avLst/>
          </a:pr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D1EB5B00-37EB-45F8-8A31-C540002A779D}"/>
              </a:ext>
            </a:extLst>
          </p:cNvPr>
          <p:cNvSpPr txBox="1"/>
          <p:nvPr/>
        </p:nvSpPr>
        <p:spPr>
          <a:xfrm>
            <a:off x="303572" y="366565"/>
            <a:ext cx="4954227" cy="1323439"/>
          </a:xfrm>
          <a:prstGeom prst="rect">
            <a:avLst/>
          </a:prstGeom>
          <a:solidFill>
            <a:srgbClr val="FFFF00"/>
          </a:solidFill>
          <a:ln w="38100">
            <a:solidFill>
              <a:srgbClr val="0066FF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solidFill>
                  <a:srgbClr val="0066FF"/>
                </a:solidFill>
              </a:rPr>
              <a:t>改造しよう！</a:t>
            </a:r>
            <a:endParaRPr kumimoji="1" lang="en-US" altLang="ja-JP" sz="4000" dirty="0">
              <a:solidFill>
                <a:srgbClr val="0066FF"/>
              </a:solidFill>
            </a:endParaRPr>
          </a:p>
          <a:p>
            <a:r>
              <a:rPr kumimoji="1" lang="ja-JP" altLang="en-US" sz="4000" dirty="0">
                <a:solidFill>
                  <a:srgbClr val="0066FF"/>
                </a:solidFill>
              </a:rPr>
              <a:t>でかボタンでジャンプ</a:t>
            </a:r>
            <a:endParaRPr kumimoji="1" lang="en-US" altLang="ja-JP" sz="4000" dirty="0">
              <a:solidFill>
                <a:srgbClr val="0066FF"/>
              </a:solidFill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7AAE2399-91F3-403D-8C9E-E203B22AD8A2}"/>
              </a:ext>
            </a:extLst>
          </p:cNvPr>
          <p:cNvSpPr txBox="1"/>
          <p:nvPr/>
        </p:nvSpPr>
        <p:spPr>
          <a:xfrm>
            <a:off x="7620000" y="920550"/>
            <a:ext cx="1029361" cy="43088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tIns="0" bIns="0" rtlCol="0" anchor="ctr" anchorCtr="0">
            <a:spAutoFit/>
          </a:bodyPr>
          <a:lstStyle/>
          <a:p>
            <a:r>
              <a:rPr lang="en-US" altLang="ja-JP" sz="2800" dirty="0">
                <a:solidFill>
                  <a:schemeClr val="tx1"/>
                </a:solidFill>
              </a:rPr>
              <a:t>GND</a:t>
            </a:r>
            <a:endParaRPr lang="ja-JP" altLang="en-US" sz="2800" dirty="0">
              <a:solidFill>
                <a:schemeClr val="tx1"/>
              </a:solidFill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CEDDC9B7-7E2A-4331-9562-FE0C4556AAAE}"/>
              </a:ext>
            </a:extLst>
          </p:cNvPr>
          <p:cNvSpPr txBox="1"/>
          <p:nvPr/>
        </p:nvSpPr>
        <p:spPr>
          <a:xfrm>
            <a:off x="677418" y="5735767"/>
            <a:ext cx="8551164" cy="923330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wrap="square" tIns="0" bIns="0" rtlCol="0" anchor="ctr" anchorCtr="0">
            <a:spAutoFit/>
          </a:bodyPr>
          <a:lstStyle/>
          <a:p>
            <a:r>
              <a:rPr lang="ja-JP" altLang="en-US" sz="2800" dirty="0"/>
              <a:t>オジデン フットスイッチ </a:t>
            </a:r>
            <a:r>
              <a:rPr lang="en-US" altLang="ja-JP" sz="2800" dirty="0"/>
              <a:t>H</a:t>
            </a:r>
            <a:r>
              <a:rPr lang="ja-JP" altLang="en-US" sz="2800" dirty="0"/>
              <a:t>形 薄型多機能形 レッド</a:t>
            </a:r>
            <a:endParaRPr lang="en-US" altLang="ja-JP" sz="2800" dirty="0">
              <a:hlinkClick r:id="rId4"/>
            </a:endParaRPr>
          </a:p>
          <a:p>
            <a:r>
              <a:rPr lang="en-US" altLang="ja-JP" sz="3200" dirty="0">
                <a:hlinkClick r:id="rId4"/>
              </a:rPr>
              <a:t>https://www.amazon.co.jp/dp/B00SXQ81J0/</a:t>
            </a:r>
            <a:endParaRPr lang="ja-JP" altLang="en-US" sz="3200" dirty="0">
              <a:solidFill>
                <a:srgbClr val="0066FF"/>
              </a:solidFill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00BBDFA9-5A17-4EB0-BFAC-5B1883FC890A}"/>
              </a:ext>
            </a:extLst>
          </p:cNvPr>
          <p:cNvSpPr txBox="1"/>
          <p:nvPr/>
        </p:nvSpPr>
        <p:spPr>
          <a:xfrm>
            <a:off x="7619999" y="1474560"/>
            <a:ext cx="1029361" cy="43088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tIns="0" bIns="0" rtlCol="0" anchor="ctr" anchorCtr="0">
            <a:spAutoFit/>
          </a:bodyPr>
          <a:lstStyle/>
          <a:p>
            <a:r>
              <a:rPr lang="en-US" altLang="ja-JP" sz="2800" dirty="0">
                <a:solidFill>
                  <a:schemeClr val="tx1"/>
                </a:solidFill>
              </a:rPr>
              <a:t>BTN</a:t>
            </a:r>
            <a:endParaRPr lang="ja-JP" altLang="en-US" sz="2800" dirty="0">
              <a:solidFill>
                <a:schemeClr val="tx1"/>
              </a:solidFill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FA6691B-7638-490B-8D6D-2B1F0D2B14B9}"/>
              </a:ext>
            </a:extLst>
          </p:cNvPr>
          <p:cNvSpPr txBox="1"/>
          <p:nvPr/>
        </p:nvSpPr>
        <p:spPr>
          <a:xfrm>
            <a:off x="733006" y="1854386"/>
            <a:ext cx="3761906" cy="1477328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wrap="square" tIns="0" bIns="0" rtlCol="0" anchor="ctr" anchorCtr="0">
            <a:spAutoFit/>
          </a:bodyPr>
          <a:lstStyle/>
          <a:p>
            <a:r>
              <a:rPr lang="en-US" altLang="ja-JP" sz="3200" dirty="0">
                <a:solidFill>
                  <a:schemeClr val="tx1"/>
                </a:solidFill>
              </a:rPr>
              <a:t>2</a:t>
            </a:r>
            <a:r>
              <a:rPr lang="ja-JP" altLang="en-US" sz="3200" dirty="0">
                <a:solidFill>
                  <a:schemeClr val="tx1"/>
                </a:solidFill>
              </a:rPr>
              <a:t>本のせんを</a:t>
            </a:r>
            <a:endParaRPr lang="en-US" altLang="ja-JP" sz="3200" dirty="0">
              <a:solidFill>
                <a:schemeClr val="tx1"/>
              </a:solidFill>
            </a:endParaRPr>
          </a:p>
          <a:p>
            <a:r>
              <a:rPr lang="ja-JP" altLang="en-US" sz="3200" dirty="0">
                <a:solidFill>
                  <a:schemeClr val="tx1"/>
                </a:solidFill>
              </a:rPr>
              <a:t>ソケットの</a:t>
            </a:r>
            <a:endParaRPr lang="en-US" altLang="ja-JP" sz="3200" dirty="0">
              <a:solidFill>
                <a:schemeClr val="tx1"/>
              </a:solidFill>
            </a:endParaRPr>
          </a:p>
          <a:p>
            <a:r>
              <a:rPr lang="en-US" altLang="ja-JP" sz="3200" dirty="0">
                <a:solidFill>
                  <a:schemeClr val="tx1"/>
                </a:solidFill>
              </a:rPr>
              <a:t>BTN</a:t>
            </a:r>
            <a:r>
              <a:rPr lang="ja-JP" altLang="en-US" sz="3200" dirty="0">
                <a:solidFill>
                  <a:schemeClr val="tx1"/>
                </a:solidFill>
              </a:rPr>
              <a:t>と</a:t>
            </a:r>
            <a:r>
              <a:rPr lang="en-US" altLang="ja-JP" sz="3200" dirty="0">
                <a:solidFill>
                  <a:schemeClr val="tx1"/>
                </a:solidFill>
              </a:rPr>
              <a:t>GND</a:t>
            </a:r>
            <a:r>
              <a:rPr lang="ja-JP" altLang="en-US" sz="3200" dirty="0">
                <a:solidFill>
                  <a:schemeClr val="tx1"/>
                </a:solidFill>
              </a:rPr>
              <a:t>にさす</a:t>
            </a: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E75D07A7-F83E-4FFB-B03A-3ED24D0CE0BA}"/>
              </a:ext>
            </a:extLst>
          </p:cNvPr>
          <p:cNvSpPr txBox="1"/>
          <p:nvPr/>
        </p:nvSpPr>
        <p:spPr>
          <a:xfrm>
            <a:off x="2514600" y="3502281"/>
            <a:ext cx="2837597" cy="984885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wrap="square" tIns="0" bIns="0" rtlCol="0" anchor="ctr" anchorCtr="0">
            <a:spAutoFit/>
          </a:bodyPr>
          <a:lstStyle/>
          <a:p>
            <a:r>
              <a:rPr lang="ja-JP" altLang="en-US" sz="3200" dirty="0">
                <a:solidFill>
                  <a:schemeClr val="tx1"/>
                </a:solidFill>
              </a:rPr>
              <a:t>大きなボタンを</a:t>
            </a:r>
            <a:endParaRPr lang="en-US" altLang="ja-JP" sz="3200" dirty="0">
              <a:solidFill>
                <a:schemeClr val="tx1"/>
              </a:solidFill>
            </a:endParaRPr>
          </a:p>
          <a:p>
            <a:r>
              <a:rPr lang="ja-JP" altLang="en-US" sz="3200" dirty="0">
                <a:solidFill>
                  <a:schemeClr val="tx1"/>
                </a:solidFill>
              </a:rPr>
              <a:t>おすとジャンプ</a:t>
            </a:r>
          </a:p>
        </p:txBody>
      </p:sp>
      <p:sp>
        <p:nvSpPr>
          <p:cNvPr id="17" name="下矢印 5">
            <a:extLst>
              <a:ext uri="{FF2B5EF4-FFF2-40B4-BE49-F238E27FC236}">
                <a16:creationId xmlns:a16="http://schemas.microsoft.com/office/drawing/2014/main" id="{793F8EBC-AEB3-4F1F-A144-444B3324A74F}"/>
              </a:ext>
            </a:extLst>
          </p:cNvPr>
          <p:cNvSpPr/>
          <p:nvPr/>
        </p:nvSpPr>
        <p:spPr bwMode="auto">
          <a:xfrm rot="15161536">
            <a:off x="5879075" y="2984028"/>
            <a:ext cx="457200" cy="1611660"/>
          </a:xfrm>
          <a:prstGeom prst="downArrow">
            <a:avLst/>
          </a:prstGeom>
          <a:ln>
            <a:solidFill>
              <a:srgbClr val="002060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3600" b="0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18" name="下矢印 5">
            <a:extLst>
              <a:ext uri="{FF2B5EF4-FFF2-40B4-BE49-F238E27FC236}">
                <a16:creationId xmlns:a16="http://schemas.microsoft.com/office/drawing/2014/main" id="{EA43C6F9-DCAC-4CC6-8469-A464A9227472}"/>
              </a:ext>
            </a:extLst>
          </p:cNvPr>
          <p:cNvSpPr/>
          <p:nvPr/>
        </p:nvSpPr>
        <p:spPr bwMode="auto">
          <a:xfrm rot="15474490">
            <a:off x="4872608" y="398900"/>
            <a:ext cx="457200" cy="3286917"/>
          </a:xfrm>
          <a:prstGeom prst="downArrow">
            <a:avLst/>
          </a:prstGeom>
          <a:ln>
            <a:solidFill>
              <a:srgbClr val="002060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3600" b="0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B78BF21-7098-43C1-8526-33C82B892E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5106217"/>
            <a:ext cx="8686800" cy="457201"/>
          </a:xfrm>
          <a:prstGeom prst="rect">
            <a:avLst/>
          </a:prstGeom>
          <a:solidFill>
            <a:srgbClr val="000000">
              <a:alpha val="59999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0" hangingPunct="0">
              <a:lnSpc>
                <a:spcPts val="3400"/>
              </a:lnSpc>
            </a:pPr>
            <a:r>
              <a:rPr kumimoji="0" lang="en-US" altLang="ja-JP" sz="2200" dirty="0">
                <a:solidFill>
                  <a:srgbClr val="FFFFFF"/>
                </a:solidFill>
                <a:latin typeface="IchigoJam 1.4" panose="00000400000000000000" pitchFamily="2" charset="0"/>
                <a:ea typeface="IchigoJam 1.4" panose="00000400000000000000" pitchFamily="2" charset="0"/>
                <a:cs typeface="Tahoma" panose="020B0604030504040204" pitchFamily="34" charset="0"/>
              </a:rPr>
              <a:t>40 IF BTN() &amp;&amp; !J BEEP:J=1:V=U</a:t>
            </a:r>
          </a:p>
        </p:txBody>
      </p:sp>
    </p:spTree>
    <p:extLst>
      <p:ext uri="{BB962C8B-B14F-4D97-AF65-F5344CB8AC3E}">
        <p14:creationId xmlns:p14="http://schemas.microsoft.com/office/powerpoint/2010/main" val="46713693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バッグ が含まれている画像&#10;&#10;自動的に生成された説明">
            <a:extLst>
              <a:ext uri="{FF2B5EF4-FFF2-40B4-BE49-F238E27FC236}">
                <a16:creationId xmlns:a16="http://schemas.microsoft.com/office/drawing/2014/main" id="{27C7D5EA-7485-4608-BCA6-036E7A24ABC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1" y="1195235"/>
            <a:ext cx="5867400" cy="4496512"/>
          </a:xfrm>
          <a:prstGeom prst="rect">
            <a:avLst/>
          </a:pr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D1EB5B00-37EB-45F8-8A31-C540002A779D}"/>
              </a:ext>
            </a:extLst>
          </p:cNvPr>
          <p:cNvSpPr txBox="1"/>
          <p:nvPr/>
        </p:nvSpPr>
        <p:spPr>
          <a:xfrm>
            <a:off x="303573" y="304800"/>
            <a:ext cx="8916627" cy="707886"/>
          </a:xfrm>
          <a:prstGeom prst="rect">
            <a:avLst/>
          </a:prstGeom>
          <a:solidFill>
            <a:srgbClr val="FFFF00"/>
          </a:solidFill>
          <a:ln w="38100">
            <a:solidFill>
              <a:srgbClr val="0066FF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solidFill>
                  <a:srgbClr val="0066FF"/>
                </a:solidFill>
              </a:rPr>
              <a:t>改造しよう！（足ふみスイッチでジャンプ）</a:t>
            </a:r>
            <a:endParaRPr kumimoji="1" lang="en-US" altLang="ja-JP" sz="4000" dirty="0">
              <a:solidFill>
                <a:srgbClr val="0066FF"/>
              </a:solidFill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CEDDC9B7-7E2A-4331-9562-FE0C4556AAAE}"/>
              </a:ext>
            </a:extLst>
          </p:cNvPr>
          <p:cNvSpPr txBox="1"/>
          <p:nvPr/>
        </p:nvSpPr>
        <p:spPr>
          <a:xfrm>
            <a:off x="761386" y="5780255"/>
            <a:ext cx="8383227" cy="984885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wrap="square" tIns="0" bIns="0" rtlCol="0" anchor="ctr" anchorCtr="0">
            <a:spAutoFit/>
          </a:bodyPr>
          <a:lstStyle/>
          <a:p>
            <a:r>
              <a:rPr lang="ja-JP" altLang="en-US" sz="3200" dirty="0"/>
              <a:t>作り方はこちらを見てください</a:t>
            </a:r>
            <a:endParaRPr lang="en-US" altLang="ja-JP" sz="3200" dirty="0">
              <a:hlinkClick r:id="rId4"/>
            </a:endParaRPr>
          </a:p>
          <a:p>
            <a:r>
              <a:rPr lang="en-US" altLang="ja-JP" sz="3200" dirty="0">
                <a:hlinkClick r:id="rId5"/>
              </a:rPr>
              <a:t>https://www.ichigojaman.jp/entry/real100dash</a:t>
            </a:r>
            <a:endParaRPr lang="ja-JP" altLang="en-US" sz="3200" dirty="0">
              <a:solidFill>
                <a:srgbClr val="0066FF"/>
              </a:solidFill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FA6691B-7638-490B-8D6D-2B1F0D2B14B9}"/>
              </a:ext>
            </a:extLst>
          </p:cNvPr>
          <p:cNvSpPr txBox="1"/>
          <p:nvPr/>
        </p:nvSpPr>
        <p:spPr>
          <a:xfrm>
            <a:off x="6546744" y="1677082"/>
            <a:ext cx="2858406" cy="2462213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tIns="0" bIns="0" rtlCol="0" anchor="ctr" anchorCtr="0">
            <a:spAutoFit/>
          </a:bodyPr>
          <a:lstStyle/>
          <a:p>
            <a:r>
              <a:rPr lang="ja-JP" altLang="en-US" sz="3200" dirty="0">
                <a:solidFill>
                  <a:schemeClr val="tx1"/>
                </a:solidFill>
              </a:rPr>
              <a:t>（ざいりょう）</a:t>
            </a:r>
            <a:endParaRPr lang="en-US" altLang="ja-JP" sz="3200" dirty="0">
              <a:solidFill>
                <a:schemeClr val="tx1"/>
              </a:solidFill>
            </a:endParaRPr>
          </a:p>
          <a:p>
            <a:r>
              <a:rPr lang="ja-JP" altLang="en-US" sz="3200" dirty="0">
                <a:solidFill>
                  <a:schemeClr val="tx1"/>
                </a:solidFill>
              </a:rPr>
              <a:t>クリアフォルダ</a:t>
            </a:r>
            <a:endParaRPr lang="en-US" altLang="ja-JP" sz="3200" dirty="0">
              <a:solidFill>
                <a:schemeClr val="tx1"/>
              </a:solidFill>
            </a:endParaRPr>
          </a:p>
          <a:p>
            <a:r>
              <a:rPr lang="ja-JP" altLang="en-US" sz="3200" dirty="0">
                <a:solidFill>
                  <a:schemeClr val="tx1"/>
                </a:solidFill>
              </a:rPr>
              <a:t>だんボール</a:t>
            </a:r>
            <a:endParaRPr lang="en-US" altLang="ja-JP" sz="3200" dirty="0">
              <a:solidFill>
                <a:schemeClr val="tx1"/>
              </a:solidFill>
            </a:endParaRPr>
          </a:p>
          <a:p>
            <a:r>
              <a:rPr lang="ja-JP" altLang="en-US" sz="3200" dirty="0">
                <a:solidFill>
                  <a:schemeClr val="tx1"/>
                </a:solidFill>
              </a:rPr>
              <a:t>アルミホイル</a:t>
            </a:r>
            <a:endParaRPr lang="en-US" altLang="ja-JP" sz="3200" dirty="0">
              <a:solidFill>
                <a:schemeClr val="tx1"/>
              </a:solidFill>
            </a:endParaRPr>
          </a:p>
          <a:p>
            <a:r>
              <a:rPr lang="ja-JP" altLang="en-US" sz="3200" dirty="0">
                <a:solidFill>
                  <a:schemeClr val="tx1"/>
                </a:solidFill>
              </a:rPr>
              <a:t>ケーブル</a:t>
            </a:r>
            <a:endParaRPr lang="en-US" altLang="ja-JP" sz="3200" dirty="0">
              <a:solidFill>
                <a:schemeClr val="tx1"/>
              </a:solidFill>
            </a:endParaRPr>
          </a:p>
        </p:txBody>
      </p:sp>
      <p:sp>
        <p:nvSpPr>
          <p:cNvPr id="17" name="下矢印 5">
            <a:extLst>
              <a:ext uri="{FF2B5EF4-FFF2-40B4-BE49-F238E27FC236}">
                <a16:creationId xmlns:a16="http://schemas.microsoft.com/office/drawing/2014/main" id="{793F8EBC-AEB3-4F1F-A144-444B3324A74F}"/>
              </a:ext>
            </a:extLst>
          </p:cNvPr>
          <p:cNvSpPr/>
          <p:nvPr/>
        </p:nvSpPr>
        <p:spPr bwMode="auto">
          <a:xfrm rot="3252059">
            <a:off x="5811467" y="1971346"/>
            <a:ext cx="457200" cy="1035538"/>
          </a:xfrm>
          <a:prstGeom prst="downArrow">
            <a:avLst/>
          </a:prstGeom>
          <a:ln>
            <a:solidFill>
              <a:srgbClr val="002060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3600" b="0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749224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電子機器, 回路 が含まれている画像&#10;&#10;自動的に生成された説明">
            <a:extLst>
              <a:ext uri="{FF2B5EF4-FFF2-40B4-BE49-F238E27FC236}">
                <a16:creationId xmlns:a16="http://schemas.microsoft.com/office/drawing/2014/main" id="{34F52CE3-D6ED-40BB-A06E-9773487178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36230"/>
            <a:ext cx="9906000" cy="5112170"/>
          </a:xfrm>
          <a:prstGeom prst="rect">
            <a:avLst/>
          </a:prstGeom>
        </p:spPr>
      </p:pic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00BBDFA9-5A17-4EB0-BFAC-5B1883FC890A}"/>
              </a:ext>
            </a:extLst>
          </p:cNvPr>
          <p:cNvSpPr txBox="1"/>
          <p:nvPr/>
        </p:nvSpPr>
        <p:spPr>
          <a:xfrm>
            <a:off x="2580958" y="2060793"/>
            <a:ext cx="838200" cy="430887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 wrap="square" tIns="0" bIns="0" rtlCol="0" anchor="ctr" anchorCtr="0">
            <a:spAutoFit/>
          </a:bodyPr>
          <a:lstStyle/>
          <a:p>
            <a:r>
              <a:rPr lang="en-US" altLang="ja-JP" sz="2800" dirty="0">
                <a:solidFill>
                  <a:srgbClr val="FF0000"/>
                </a:solidFill>
              </a:rPr>
              <a:t>IN1</a:t>
            </a:r>
            <a:endParaRPr lang="ja-JP" altLang="en-US" sz="2800" dirty="0">
              <a:solidFill>
                <a:srgbClr val="FF0000"/>
              </a:solidFill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E0984C56-9039-419E-823C-B24144CC7120}"/>
              </a:ext>
            </a:extLst>
          </p:cNvPr>
          <p:cNvSpPr txBox="1"/>
          <p:nvPr/>
        </p:nvSpPr>
        <p:spPr>
          <a:xfrm>
            <a:off x="296766" y="355192"/>
            <a:ext cx="6400800" cy="553998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wrap="square" tIns="0" bIns="0" rtlCol="0" anchor="ctr" anchorCtr="0">
            <a:spAutoFit/>
          </a:bodyPr>
          <a:lstStyle/>
          <a:p>
            <a:r>
              <a:rPr lang="ja-JP" altLang="en-US" dirty="0">
                <a:solidFill>
                  <a:srgbClr val="3366FF"/>
                </a:solidFill>
              </a:rPr>
              <a:t>★足ふみスイッチのはいせん</a:t>
            </a:r>
          </a:p>
        </p:txBody>
      </p:sp>
      <p:sp>
        <p:nvSpPr>
          <p:cNvPr id="6" name="矢印: 右 5">
            <a:extLst>
              <a:ext uri="{FF2B5EF4-FFF2-40B4-BE49-F238E27FC236}">
                <a16:creationId xmlns:a16="http://schemas.microsoft.com/office/drawing/2014/main" id="{8C9F2628-3C19-44F7-85DF-99D71A64D92A}"/>
              </a:ext>
            </a:extLst>
          </p:cNvPr>
          <p:cNvSpPr/>
          <p:nvPr/>
        </p:nvSpPr>
        <p:spPr bwMode="auto">
          <a:xfrm>
            <a:off x="6602253" y="3523933"/>
            <a:ext cx="2590800" cy="1191140"/>
          </a:xfrm>
          <a:prstGeom prst="rightArrow">
            <a:avLst/>
          </a:prstGeom>
          <a:ln>
            <a:solidFill>
              <a:srgbClr val="0066FF"/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en-US" sz="3600" b="0" i="0" u="none" strike="noStrike" cap="none" normalizeH="0" baseline="0" dirty="0">
                <a:ln>
                  <a:noFill/>
                </a:ln>
                <a:solidFill>
                  <a:srgbClr val="3366FF"/>
                </a:solidFill>
                <a:effectLst/>
                <a:latin typeface="Arial" charset="0"/>
                <a:ea typeface="ＭＳ Ｐゴシック" pitchFamily="50" charset="-128"/>
              </a:rPr>
              <a:t>右スイッチ</a:t>
            </a:r>
          </a:p>
        </p:txBody>
      </p:sp>
      <p:sp>
        <p:nvSpPr>
          <p:cNvPr id="8" name="矢印: 右 7">
            <a:extLst>
              <a:ext uri="{FF2B5EF4-FFF2-40B4-BE49-F238E27FC236}">
                <a16:creationId xmlns:a16="http://schemas.microsoft.com/office/drawing/2014/main" id="{760D37B6-1303-4B52-91B0-D9070CBC6DB1}"/>
              </a:ext>
            </a:extLst>
          </p:cNvPr>
          <p:cNvSpPr/>
          <p:nvPr/>
        </p:nvSpPr>
        <p:spPr bwMode="auto">
          <a:xfrm flipH="1">
            <a:off x="265885" y="2497476"/>
            <a:ext cx="2734173" cy="1191140"/>
          </a:xfrm>
          <a:prstGeom prst="rightArrow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en-US" sz="36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  <a:ea typeface="ＭＳ Ｐゴシック" pitchFamily="50" charset="-128"/>
              </a:rPr>
              <a:t>左スイッチ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0DDD877D-FAD4-4234-B5B6-CED00A4AAB26}"/>
              </a:ext>
            </a:extLst>
          </p:cNvPr>
          <p:cNvSpPr txBox="1"/>
          <p:nvPr/>
        </p:nvSpPr>
        <p:spPr>
          <a:xfrm>
            <a:off x="2286000" y="3688616"/>
            <a:ext cx="1029361" cy="430887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 wrap="square" tIns="0" bIns="0" rtlCol="0" anchor="ctr" anchorCtr="0">
            <a:spAutoFit/>
          </a:bodyPr>
          <a:lstStyle/>
          <a:p>
            <a:r>
              <a:rPr lang="en-US" altLang="ja-JP" sz="2800" dirty="0">
                <a:solidFill>
                  <a:srgbClr val="FF0000"/>
                </a:solidFill>
              </a:rPr>
              <a:t>GND</a:t>
            </a:r>
            <a:endParaRPr lang="ja-JP" altLang="en-US" sz="2800" dirty="0">
              <a:solidFill>
                <a:srgbClr val="FF0000"/>
              </a:solidFill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C79B53DA-AB65-440B-9F01-1C40D6F13968}"/>
              </a:ext>
            </a:extLst>
          </p:cNvPr>
          <p:cNvSpPr txBox="1"/>
          <p:nvPr/>
        </p:nvSpPr>
        <p:spPr>
          <a:xfrm>
            <a:off x="4267200" y="3090089"/>
            <a:ext cx="838200" cy="430887"/>
          </a:xfrm>
          <a:prstGeom prst="rect">
            <a:avLst/>
          </a:prstGeom>
          <a:solidFill>
            <a:schemeClr val="bg1"/>
          </a:solidFill>
          <a:ln w="28575">
            <a:solidFill>
              <a:srgbClr val="0066FF"/>
            </a:solidFill>
          </a:ln>
        </p:spPr>
        <p:txBody>
          <a:bodyPr wrap="square" tIns="0" bIns="0" rtlCol="0" anchor="ctr" anchorCtr="0">
            <a:spAutoFit/>
          </a:bodyPr>
          <a:lstStyle/>
          <a:p>
            <a:r>
              <a:rPr lang="en-US" altLang="ja-JP" sz="2800" dirty="0">
                <a:solidFill>
                  <a:srgbClr val="3366FF"/>
                </a:solidFill>
              </a:rPr>
              <a:t>IN4</a:t>
            </a:r>
            <a:endParaRPr lang="ja-JP" altLang="en-US" sz="2800" dirty="0">
              <a:solidFill>
                <a:srgbClr val="3366FF"/>
              </a:solidFill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E216267C-7635-4D68-B0E0-B363A416E57A}"/>
              </a:ext>
            </a:extLst>
          </p:cNvPr>
          <p:cNvSpPr txBox="1"/>
          <p:nvPr/>
        </p:nvSpPr>
        <p:spPr>
          <a:xfrm>
            <a:off x="6182886" y="2944951"/>
            <a:ext cx="1029360" cy="430887"/>
          </a:xfrm>
          <a:prstGeom prst="rect">
            <a:avLst/>
          </a:prstGeom>
          <a:solidFill>
            <a:schemeClr val="bg1"/>
          </a:solidFill>
          <a:ln w="28575">
            <a:solidFill>
              <a:srgbClr val="0066FF"/>
            </a:solidFill>
          </a:ln>
        </p:spPr>
        <p:txBody>
          <a:bodyPr wrap="square" tIns="0" bIns="0" rtlCol="0" anchor="ctr" anchorCtr="0">
            <a:spAutoFit/>
          </a:bodyPr>
          <a:lstStyle/>
          <a:p>
            <a:r>
              <a:rPr lang="en-US" altLang="ja-JP" sz="2800" dirty="0">
                <a:solidFill>
                  <a:srgbClr val="3366FF"/>
                </a:solidFill>
              </a:rPr>
              <a:t>GND</a:t>
            </a:r>
            <a:endParaRPr lang="ja-JP" altLang="en-US" sz="2800" dirty="0">
              <a:solidFill>
                <a:srgbClr val="336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664638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CBDA43E9-8952-430B-8EAC-2AB7228D7132}"/>
              </a:ext>
            </a:extLst>
          </p:cNvPr>
          <p:cNvSpPr txBox="1"/>
          <p:nvPr/>
        </p:nvSpPr>
        <p:spPr>
          <a:xfrm>
            <a:off x="296766" y="355192"/>
            <a:ext cx="7551834" cy="553998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wrap="square" tIns="0" bIns="0" rtlCol="0" anchor="ctr" anchorCtr="0">
            <a:spAutoFit/>
          </a:bodyPr>
          <a:lstStyle/>
          <a:p>
            <a:r>
              <a:rPr lang="ja-JP" altLang="en-US" dirty="0">
                <a:solidFill>
                  <a:srgbClr val="3366FF"/>
                </a:solidFill>
              </a:rPr>
              <a:t>★足ふみスイッチ用のプログラム改造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D650C4E7-DCA6-468D-A5FE-65432D9DCDDF}"/>
              </a:ext>
            </a:extLst>
          </p:cNvPr>
          <p:cNvSpPr txBox="1"/>
          <p:nvPr/>
        </p:nvSpPr>
        <p:spPr>
          <a:xfrm>
            <a:off x="2819400" y="4419600"/>
            <a:ext cx="4095993" cy="14773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tIns="0" bIns="0" rtlCol="0" anchor="ctr" anchorCtr="0">
            <a:spAutoFit/>
          </a:bodyPr>
          <a:lstStyle/>
          <a:p>
            <a:pPr algn="ctr"/>
            <a:r>
              <a:rPr lang="ja-JP" altLang="en-US" sz="3200" dirty="0"/>
              <a:t>足ふみスイッチから</a:t>
            </a:r>
            <a:endParaRPr lang="en-US" altLang="ja-JP" sz="3200" dirty="0"/>
          </a:p>
          <a:p>
            <a:pPr algn="ctr"/>
            <a:r>
              <a:rPr lang="ja-JP" altLang="en-US" sz="3200" dirty="0"/>
              <a:t>左右の足がはなれると</a:t>
            </a:r>
            <a:endParaRPr lang="en-US" altLang="ja-JP" sz="3200" dirty="0"/>
          </a:p>
          <a:p>
            <a:pPr algn="ctr"/>
            <a:r>
              <a:rPr lang="ja-JP" altLang="en-US" sz="3200" dirty="0"/>
              <a:t>ジャンプする</a:t>
            </a: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BDC03D49-CBF7-4F2B-A36D-114860311BCF}"/>
              </a:ext>
            </a:extLst>
          </p:cNvPr>
          <p:cNvSpPr/>
          <p:nvPr/>
        </p:nvSpPr>
        <p:spPr bwMode="auto">
          <a:xfrm>
            <a:off x="2362200" y="2133600"/>
            <a:ext cx="5334000" cy="664662"/>
          </a:xfrm>
          <a:prstGeom prst="rect">
            <a:avLst/>
          </a:prstGeom>
          <a:solidFill>
            <a:srgbClr val="3366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4000" b="0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1130C715-81D0-4461-91F6-16F7021268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672" y="2209800"/>
            <a:ext cx="9450652" cy="1066800"/>
          </a:xfrm>
          <a:prstGeom prst="rect">
            <a:avLst/>
          </a:prstGeom>
          <a:solidFill>
            <a:srgbClr val="000000">
              <a:alpha val="59999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0" hangingPunct="0">
              <a:lnSpc>
                <a:spcPts val="4000"/>
              </a:lnSpc>
            </a:pPr>
            <a:r>
              <a:rPr kumimoji="0" lang="en-US" altLang="ja-JP" sz="2800" dirty="0">
                <a:solidFill>
                  <a:srgbClr val="FFFFFF"/>
                </a:solidFill>
                <a:latin typeface="IchigoJam 1.4" panose="00000400000000000000" pitchFamily="2" charset="0"/>
                <a:ea typeface="IchigoJam 1.4" panose="00000400000000000000" pitchFamily="2" charset="0"/>
                <a:cs typeface="Tahoma" panose="020B0604030504040204" pitchFamily="34" charset="0"/>
              </a:rPr>
              <a:t>40 IF IN(1) &amp;&amp; IN(4) &amp;&amp; !J BEEP:J=1:V=U</a:t>
            </a:r>
          </a:p>
        </p:txBody>
      </p:sp>
    </p:spTree>
    <p:extLst>
      <p:ext uri="{BB962C8B-B14F-4D97-AF65-F5344CB8AC3E}">
        <p14:creationId xmlns:p14="http://schemas.microsoft.com/office/powerpoint/2010/main" val="24229999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2"/>
          <p:cNvSpPr txBox="1">
            <a:spLocks noChangeArrowheads="1"/>
          </p:cNvSpPr>
          <p:nvPr/>
        </p:nvSpPr>
        <p:spPr bwMode="auto">
          <a:xfrm>
            <a:off x="990600" y="2667000"/>
            <a:ext cx="8191503" cy="1295400"/>
          </a:xfrm>
          <a:prstGeom prst="rect">
            <a:avLst/>
          </a:prstGeom>
          <a:solidFill>
            <a:srgbClr val="000000">
              <a:alpha val="59999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0" hangingPunct="0">
              <a:lnSpc>
                <a:spcPts val="4800"/>
              </a:lnSpc>
            </a:pPr>
            <a:r>
              <a:rPr kumimoji="0" lang="en-US" altLang="ja-JP" sz="3200" dirty="0">
                <a:solidFill>
                  <a:srgbClr val="FFFFFF"/>
                </a:solidFill>
                <a:latin typeface="IchigoJam 1.4" panose="00000400000000000000" pitchFamily="2" charset="0"/>
                <a:ea typeface="IchigoJam 1.4" panose="00000400000000000000" pitchFamily="2" charset="0"/>
                <a:cs typeface="Tahoma" panose="020B0604030504040204" pitchFamily="34" charset="0"/>
              </a:rPr>
              <a:t>10 CLV:CLT:CLS:Y=21</a:t>
            </a:r>
          </a:p>
          <a:p>
            <a:pPr eaLnBrk="0" hangingPunct="0">
              <a:lnSpc>
                <a:spcPts val="4800"/>
              </a:lnSpc>
            </a:pPr>
            <a:r>
              <a:rPr kumimoji="0" lang="en-US" altLang="ja-JP" sz="3200" dirty="0">
                <a:solidFill>
                  <a:srgbClr val="FFFFFF"/>
                </a:solidFill>
                <a:latin typeface="IchigoJam 1.4" panose="00000400000000000000" pitchFamily="2" charset="0"/>
                <a:ea typeface="IchigoJam 1.4" panose="00000400000000000000" pitchFamily="2" charset="0"/>
                <a:cs typeface="Tahoma" panose="020B0604030504040204" pitchFamily="34" charset="0"/>
              </a:rPr>
              <a:t>20 LC 15,Y:?”@”</a:t>
            </a: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647697" y="547903"/>
            <a:ext cx="4305304" cy="769441"/>
          </a:xfrm>
          <a:prstGeom prst="rect">
            <a:avLst/>
          </a:prstGeom>
          <a:solidFill>
            <a:srgbClr val="FFFF00"/>
          </a:solidFill>
          <a:ln w="38100">
            <a:solidFill>
              <a:srgbClr val="3366FF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4400" dirty="0">
                <a:solidFill>
                  <a:srgbClr val="0066FF"/>
                </a:solidFill>
              </a:rPr>
              <a:t>（</a:t>
            </a:r>
            <a:r>
              <a:rPr kumimoji="1" lang="en-US" altLang="ja-JP" sz="4400" dirty="0">
                <a:solidFill>
                  <a:srgbClr val="0066FF"/>
                </a:solidFill>
              </a:rPr>
              <a:t>1</a:t>
            </a:r>
            <a:r>
              <a:rPr kumimoji="1" lang="ja-JP" altLang="en-US" sz="4400" dirty="0">
                <a:solidFill>
                  <a:srgbClr val="0066FF"/>
                </a:solidFill>
              </a:rPr>
              <a:t>）キャラを表示</a:t>
            </a:r>
            <a:endParaRPr kumimoji="1" lang="en-US" altLang="ja-JP" sz="4400" dirty="0">
              <a:solidFill>
                <a:srgbClr val="0066FF"/>
              </a:solidFill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26AF2984-7A23-4ECE-9272-7D7AB935D653}"/>
              </a:ext>
            </a:extLst>
          </p:cNvPr>
          <p:cNvSpPr txBox="1"/>
          <p:nvPr/>
        </p:nvSpPr>
        <p:spPr>
          <a:xfrm>
            <a:off x="2286000" y="5684222"/>
            <a:ext cx="5410200" cy="4924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tIns="0" bIns="0" rtlCol="0" anchor="ctr" anchorCtr="0">
            <a:spAutoFit/>
          </a:bodyPr>
          <a:lstStyle/>
          <a:p>
            <a:pPr algn="ctr"/>
            <a:r>
              <a:rPr lang="en-US" altLang="ja-JP" sz="3200" dirty="0"/>
              <a:t>2</a:t>
            </a:r>
            <a:r>
              <a:rPr lang="ja-JP" altLang="en-US" sz="3200" dirty="0"/>
              <a:t>行のプログラムを入力します</a:t>
            </a:r>
          </a:p>
        </p:txBody>
      </p:sp>
    </p:spTree>
    <p:extLst>
      <p:ext uri="{BB962C8B-B14F-4D97-AF65-F5344CB8AC3E}">
        <p14:creationId xmlns:p14="http://schemas.microsoft.com/office/powerpoint/2010/main" val="465011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4F699172-B426-4127-B678-BF95A67E7E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1956" y="1152426"/>
            <a:ext cx="6872444" cy="5255398"/>
          </a:xfrm>
          <a:prstGeom prst="rect">
            <a:avLst/>
          </a:prstGeom>
        </p:spPr>
      </p:pic>
      <p:sp>
        <p:nvSpPr>
          <p:cNvPr id="3" name="テキスト ボックス 2"/>
          <p:cNvSpPr txBox="1"/>
          <p:nvPr/>
        </p:nvSpPr>
        <p:spPr>
          <a:xfrm>
            <a:off x="2819400" y="437886"/>
            <a:ext cx="4476748" cy="58477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3200" dirty="0">
                <a:solidFill>
                  <a:srgbClr val="FF0000"/>
                </a:solidFill>
              </a:rPr>
              <a:t>入力できたら、</a:t>
            </a:r>
            <a:r>
              <a:rPr kumimoji="1" lang="en-US" altLang="ja-JP" sz="3200" dirty="0">
                <a:solidFill>
                  <a:srgbClr val="FF0000"/>
                </a:solidFill>
              </a:rPr>
              <a:t>F5</a:t>
            </a:r>
            <a:r>
              <a:rPr kumimoji="1" lang="ja-JP" altLang="en-US" sz="3200" dirty="0">
                <a:solidFill>
                  <a:srgbClr val="FF0000"/>
                </a:solidFill>
              </a:rPr>
              <a:t>で実行</a:t>
            </a:r>
            <a:endParaRPr kumimoji="1" lang="en-US" altLang="ja-JP" sz="3200" dirty="0">
              <a:solidFill>
                <a:srgbClr val="FF0000"/>
              </a:solidFill>
            </a:endParaRPr>
          </a:p>
        </p:txBody>
      </p:sp>
      <p:sp>
        <p:nvSpPr>
          <p:cNvPr id="8" name="吹き出し: 角を丸めた四角形 7">
            <a:extLst>
              <a:ext uri="{FF2B5EF4-FFF2-40B4-BE49-F238E27FC236}">
                <a16:creationId xmlns:a16="http://schemas.microsoft.com/office/drawing/2014/main" id="{4535A464-E226-4F0E-99B9-2EA8A2194403}"/>
              </a:ext>
            </a:extLst>
          </p:cNvPr>
          <p:cNvSpPr/>
          <p:nvPr/>
        </p:nvSpPr>
        <p:spPr bwMode="auto">
          <a:xfrm>
            <a:off x="4667252" y="4191000"/>
            <a:ext cx="3257548" cy="609600"/>
          </a:xfrm>
          <a:prstGeom prst="wedgeRoundRectCallout">
            <a:avLst>
              <a:gd name="adj1" fmla="val -36357"/>
              <a:gd name="adj2" fmla="val 125253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en-US" sz="28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  <a:ea typeface="ＭＳ Ｐゴシック" pitchFamily="50" charset="-128"/>
              </a:rPr>
              <a:t>キャラが表示される</a:t>
            </a:r>
          </a:p>
        </p:txBody>
      </p:sp>
    </p:spTree>
    <p:extLst>
      <p:ext uri="{BB962C8B-B14F-4D97-AF65-F5344CB8AC3E}">
        <p14:creationId xmlns:p14="http://schemas.microsoft.com/office/powerpoint/2010/main" val="2859771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2"/>
          <p:cNvSpPr txBox="1">
            <a:spLocks noChangeArrowheads="1"/>
          </p:cNvSpPr>
          <p:nvPr/>
        </p:nvSpPr>
        <p:spPr bwMode="auto">
          <a:xfrm>
            <a:off x="1143000" y="2492150"/>
            <a:ext cx="7620000" cy="1639144"/>
          </a:xfrm>
          <a:prstGeom prst="rect">
            <a:avLst/>
          </a:prstGeom>
          <a:solidFill>
            <a:srgbClr val="000000">
              <a:alpha val="59999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0" hangingPunct="0">
              <a:lnSpc>
                <a:spcPts val="4000"/>
              </a:lnSpc>
            </a:pPr>
            <a:r>
              <a:rPr kumimoji="0" lang="es-ES" altLang="ja-JP" sz="3200" dirty="0">
                <a:solidFill>
                  <a:srgbClr val="FFFFFF"/>
                </a:solidFill>
                <a:latin typeface="IchigoJam 1.4" panose="00000400000000000000" pitchFamily="2" charset="0"/>
                <a:ea typeface="IchigoJam 1.4" panose="00000400000000000000" pitchFamily="2" charset="0"/>
                <a:cs typeface="Tahoma" panose="020B0604030504040204" pitchFamily="34" charset="0"/>
              </a:rPr>
              <a:t>30 Y=Y+V</a:t>
            </a:r>
            <a:endParaRPr kumimoji="0" lang="en-US" altLang="ja-JP" sz="3200" dirty="0">
              <a:solidFill>
                <a:srgbClr val="FFFFFF"/>
              </a:solidFill>
              <a:latin typeface="IchigoJam 1.4" panose="00000400000000000000" pitchFamily="2" charset="0"/>
              <a:ea typeface="IchigoJam 1.4" panose="00000400000000000000" pitchFamily="2" charset="0"/>
              <a:cs typeface="Tahoma" panose="020B0604030504040204" pitchFamily="34" charset="0"/>
            </a:endParaRPr>
          </a:p>
          <a:p>
            <a:pPr eaLnBrk="0" hangingPunct="0">
              <a:lnSpc>
                <a:spcPts val="4000"/>
              </a:lnSpc>
            </a:pPr>
            <a:r>
              <a:rPr kumimoji="0" lang="en-US" altLang="ja-JP" sz="3200" dirty="0">
                <a:solidFill>
                  <a:srgbClr val="FFFFFF"/>
                </a:solidFill>
                <a:latin typeface="IchigoJam 1.4" panose="00000400000000000000" pitchFamily="2" charset="0"/>
                <a:ea typeface="IchigoJam 1.4" panose="00000400000000000000" pitchFamily="2" charset="0"/>
                <a:cs typeface="Tahoma" panose="020B0604030504040204" pitchFamily="34" charset="0"/>
              </a:rPr>
              <a:t>40 IF BTN(32) V=-4</a:t>
            </a:r>
          </a:p>
          <a:p>
            <a:pPr eaLnBrk="0" hangingPunct="0">
              <a:lnSpc>
                <a:spcPts val="4000"/>
              </a:lnSpc>
            </a:pPr>
            <a:r>
              <a:rPr kumimoji="0" lang="en-US" altLang="ja-JP" sz="3200" dirty="0">
                <a:solidFill>
                  <a:srgbClr val="FFFFFF"/>
                </a:solidFill>
                <a:latin typeface="IchigoJam 1.4" panose="00000400000000000000" pitchFamily="2" charset="0"/>
                <a:ea typeface="IchigoJam 1.4" panose="00000400000000000000" pitchFamily="2" charset="0"/>
                <a:cs typeface="Tahoma" panose="020B0604030504040204" pitchFamily="34" charset="0"/>
              </a:rPr>
              <a:t>50 GOTO 20</a:t>
            </a: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647697" y="547903"/>
            <a:ext cx="5295904" cy="769441"/>
          </a:xfrm>
          <a:prstGeom prst="rect">
            <a:avLst/>
          </a:prstGeom>
          <a:solidFill>
            <a:srgbClr val="FFFF00"/>
          </a:solidFill>
          <a:ln w="38100">
            <a:solidFill>
              <a:srgbClr val="3366FF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4400" dirty="0">
                <a:solidFill>
                  <a:srgbClr val="0066FF"/>
                </a:solidFill>
              </a:rPr>
              <a:t>（</a:t>
            </a:r>
            <a:r>
              <a:rPr kumimoji="1" lang="en-US" altLang="ja-JP" sz="4400" dirty="0">
                <a:solidFill>
                  <a:srgbClr val="0066FF"/>
                </a:solidFill>
              </a:rPr>
              <a:t>2</a:t>
            </a:r>
            <a:r>
              <a:rPr kumimoji="1" lang="ja-JP" altLang="en-US" sz="4400" dirty="0">
                <a:solidFill>
                  <a:srgbClr val="0066FF"/>
                </a:solidFill>
              </a:rPr>
              <a:t>）キャラをジャンプ</a:t>
            </a:r>
            <a:endParaRPr kumimoji="1" lang="en-US" altLang="ja-JP" sz="4400" dirty="0">
              <a:solidFill>
                <a:srgbClr val="0066FF"/>
              </a:solidFill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26AF2984-7A23-4ECE-9272-7D7AB935D653}"/>
              </a:ext>
            </a:extLst>
          </p:cNvPr>
          <p:cNvSpPr txBox="1"/>
          <p:nvPr/>
        </p:nvSpPr>
        <p:spPr>
          <a:xfrm>
            <a:off x="2303571" y="5296269"/>
            <a:ext cx="5565558" cy="4924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tIns="0" bIns="0" rtlCol="0" anchor="ctr" anchorCtr="0">
            <a:spAutoFit/>
          </a:bodyPr>
          <a:lstStyle/>
          <a:p>
            <a:pPr algn="ctr"/>
            <a:r>
              <a:rPr lang="en-US" altLang="ja-JP" sz="3200" dirty="0"/>
              <a:t>3</a:t>
            </a:r>
            <a:r>
              <a:rPr lang="ja-JP" altLang="en-US" sz="3200" dirty="0"/>
              <a:t>行のプログラムを追加します</a:t>
            </a:r>
          </a:p>
        </p:txBody>
      </p:sp>
    </p:spTree>
    <p:extLst>
      <p:ext uri="{BB962C8B-B14F-4D97-AF65-F5344CB8AC3E}">
        <p14:creationId xmlns:p14="http://schemas.microsoft.com/office/powerpoint/2010/main" val="25707161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 descr="黒い背景と白い文字&#10;&#10;自動的に生成された説明">
            <a:extLst>
              <a:ext uri="{FF2B5EF4-FFF2-40B4-BE49-F238E27FC236}">
                <a16:creationId xmlns:a16="http://schemas.microsoft.com/office/drawing/2014/main" id="{36FA2C16-CE99-409B-B2AC-BD261D3045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371600"/>
            <a:ext cx="6819362" cy="5230189"/>
          </a:xfrm>
          <a:prstGeom prst="rect">
            <a:avLst/>
          </a:prstGeom>
        </p:spPr>
      </p:pic>
      <p:sp>
        <p:nvSpPr>
          <p:cNvPr id="3" name="テキスト ボックス 2"/>
          <p:cNvSpPr txBox="1"/>
          <p:nvPr/>
        </p:nvSpPr>
        <p:spPr>
          <a:xfrm>
            <a:off x="2686049" y="457200"/>
            <a:ext cx="4476751" cy="58477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3200" dirty="0">
                <a:solidFill>
                  <a:srgbClr val="FF0000"/>
                </a:solidFill>
              </a:rPr>
              <a:t>入力できたら、</a:t>
            </a:r>
            <a:r>
              <a:rPr kumimoji="1" lang="en-US" altLang="ja-JP" sz="3200" dirty="0">
                <a:solidFill>
                  <a:srgbClr val="FF0000"/>
                </a:solidFill>
              </a:rPr>
              <a:t>F5</a:t>
            </a:r>
            <a:r>
              <a:rPr kumimoji="1" lang="ja-JP" altLang="en-US" sz="3200" dirty="0">
                <a:solidFill>
                  <a:srgbClr val="FF0000"/>
                </a:solidFill>
              </a:rPr>
              <a:t>で実行</a:t>
            </a:r>
            <a:endParaRPr kumimoji="1" lang="en-US" altLang="ja-JP" sz="3200" dirty="0">
              <a:solidFill>
                <a:srgbClr val="FF0000"/>
              </a:solidFill>
            </a:endParaRPr>
          </a:p>
        </p:txBody>
      </p:sp>
      <p:sp>
        <p:nvSpPr>
          <p:cNvPr id="8" name="吹き出し: 角を丸めた四角形 7">
            <a:extLst>
              <a:ext uri="{FF2B5EF4-FFF2-40B4-BE49-F238E27FC236}">
                <a16:creationId xmlns:a16="http://schemas.microsoft.com/office/drawing/2014/main" id="{4535A464-E226-4F0E-99B9-2EA8A2194403}"/>
              </a:ext>
            </a:extLst>
          </p:cNvPr>
          <p:cNvSpPr/>
          <p:nvPr/>
        </p:nvSpPr>
        <p:spPr bwMode="auto">
          <a:xfrm>
            <a:off x="5334000" y="5105400"/>
            <a:ext cx="3733800" cy="1066800"/>
          </a:xfrm>
          <a:prstGeom prst="wedgeRoundRectCallout">
            <a:avLst>
              <a:gd name="adj1" fmla="val -69946"/>
              <a:gd name="adj2" fmla="val -3181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en-US" sz="28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  <a:ea typeface="ＭＳ Ｐゴシック" pitchFamily="50" charset="-128"/>
              </a:rPr>
              <a:t>スペースキーを押すと</a:t>
            </a:r>
            <a:br>
              <a:rPr kumimoji="1" lang="en-US" altLang="ja-JP" sz="28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  <a:ea typeface="ＭＳ Ｐゴシック" pitchFamily="50" charset="-128"/>
              </a:rPr>
            </a:br>
            <a:r>
              <a:rPr kumimoji="1" lang="ja-JP" altLang="en-US" sz="28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  <a:ea typeface="ＭＳ Ｐゴシック" pitchFamily="50" charset="-128"/>
              </a:rPr>
              <a:t>キャラが上へジャンプ</a:t>
            </a:r>
          </a:p>
        </p:txBody>
      </p:sp>
      <p:sp>
        <p:nvSpPr>
          <p:cNvPr id="6" name="吹き出し: 角を丸めた四角形 5">
            <a:extLst>
              <a:ext uri="{FF2B5EF4-FFF2-40B4-BE49-F238E27FC236}">
                <a16:creationId xmlns:a16="http://schemas.microsoft.com/office/drawing/2014/main" id="{1FF6B983-A9D3-4536-8E1A-65B9722B5080}"/>
              </a:ext>
            </a:extLst>
          </p:cNvPr>
          <p:cNvSpPr/>
          <p:nvPr/>
        </p:nvSpPr>
        <p:spPr bwMode="auto">
          <a:xfrm>
            <a:off x="5295900" y="1752600"/>
            <a:ext cx="3848100" cy="533400"/>
          </a:xfrm>
          <a:prstGeom prst="wedgeRoundRectCallout">
            <a:avLst>
              <a:gd name="adj1" fmla="val -69066"/>
              <a:gd name="adj2" fmla="val -67259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en-US" sz="28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  <a:ea typeface="ＭＳ Ｐゴシック" pitchFamily="50" charset="-128"/>
              </a:rPr>
              <a:t>そのまま上へきえていく</a:t>
            </a:r>
          </a:p>
        </p:txBody>
      </p:sp>
    </p:spTree>
    <p:extLst>
      <p:ext uri="{BB962C8B-B14F-4D97-AF65-F5344CB8AC3E}">
        <p14:creationId xmlns:p14="http://schemas.microsoft.com/office/powerpoint/2010/main" val="11596264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2"/>
          <p:cNvSpPr txBox="1">
            <a:spLocks noChangeArrowheads="1"/>
          </p:cNvSpPr>
          <p:nvPr/>
        </p:nvSpPr>
        <p:spPr bwMode="auto">
          <a:xfrm>
            <a:off x="1371600" y="2971800"/>
            <a:ext cx="7162800" cy="769442"/>
          </a:xfrm>
          <a:prstGeom prst="rect">
            <a:avLst/>
          </a:prstGeom>
          <a:solidFill>
            <a:srgbClr val="000000">
              <a:alpha val="59999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0" hangingPunct="0">
              <a:lnSpc>
                <a:spcPts val="4000"/>
              </a:lnSpc>
            </a:pPr>
            <a:r>
              <a:rPr kumimoji="0" lang="en-US" altLang="ja-JP" dirty="0">
                <a:solidFill>
                  <a:srgbClr val="FFFFFF"/>
                </a:solidFill>
                <a:latin typeface="IchigoJam 1.4" panose="00000400000000000000" pitchFamily="2" charset="0"/>
                <a:ea typeface="IchigoJam 1.4" panose="00000400000000000000" pitchFamily="2" charset="0"/>
                <a:cs typeface="Tahoma" panose="020B0604030504040204" pitchFamily="34" charset="0"/>
              </a:rPr>
              <a:t>28 </a:t>
            </a:r>
            <a:r>
              <a:rPr kumimoji="0" lang="es-ES" altLang="ja-JP" dirty="0">
                <a:solidFill>
                  <a:srgbClr val="FFFFFF"/>
                </a:solidFill>
                <a:latin typeface="IchigoJam 1.4" panose="00000400000000000000" pitchFamily="2" charset="0"/>
                <a:ea typeface="IchigoJam 1.4" panose="00000400000000000000" pitchFamily="2" charset="0"/>
                <a:cs typeface="Tahoma" panose="020B0604030504040204" pitchFamily="34" charset="0"/>
              </a:rPr>
              <a:t>LC 15,Y:?” “</a:t>
            </a:r>
            <a:endParaRPr kumimoji="0" lang="en-US" altLang="ja-JP" dirty="0">
              <a:solidFill>
                <a:srgbClr val="FFFFFF"/>
              </a:solidFill>
              <a:latin typeface="IchigoJam 1.4" panose="00000400000000000000" pitchFamily="2" charset="0"/>
              <a:ea typeface="IchigoJam 1.4" panose="00000400000000000000" pitchFamily="2" charset="0"/>
              <a:cs typeface="Tahoma" panose="020B0604030504040204" pitchFamily="34" charset="0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647696" y="678359"/>
            <a:ext cx="5753104" cy="769441"/>
          </a:xfrm>
          <a:prstGeom prst="rect">
            <a:avLst/>
          </a:prstGeom>
          <a:solidFill>
            <a:srgbClr val="FFFF00"/>
          </a:solidFill>
          <a:ln w="38100">
            <a:solidFill>
              <a:srgbClr val="3366FF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4400" dirty="0">
                <a:solidFill>
                  <a:srgbClr val="0066FF"/>
                </a:solidFill>
              </a:rPr>
              <a:t>（</a:t>
            </a:r>
            <a:r>
              <a:rPr kumimoji="1" lang="en-US" altLang="ja-JP" sz="4400" dirty="0">
                <a:solidFill>
                  <a:srgbClr val="0066FF"/>
                </a:solidFill>
              </a:rPr>
              <a:t>3</a:t>
            </a:r>
            <a:r>
              <a:rPr kumimoji="1" lang="ja-JP" altLang="en-US" sz="4400" dirty="0">
                <a:solidFill>
                  <a:srgbClr val="0066FF"/>
                </a:solidFill>
              </a:rPr>
              <a:t>）キャラのあとをけす</a:t>
            </a:r>
            <a:endParaRPr kumimoji="1" lang="en-US" altLang="ja-JP" sz="4400" dirty="0">
              <a:solidFill>
                <a:srgbClr val="0066FF"/>
              </a:solidFill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26AF2984-7A23-4ECE-9272-7D7AB935D653}"/>
              </a:ext>
            </a:extLst>
          </p:cNvPr>
          <p:cNvSpPr txBox="1"/>
          <p:nvPr/>
        </p:nvSpPr>
        <p:spPr>
          <a:xfrm>
            <a:off x="3352800" y="4953000"/>
            <a:ext cx="2819400" cy="4924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tIns="0" bIns="0" rtlCol="0" anchor="ctr" anchorCtr="0">
            <a:spAutoFit/>
          </a:bodyPr>
          <a:lstStyle/>
          <a:p>
            <a:pPr algn="ctr"/>
            <a:r>
              <a:rPr lang="en-US" altLang="ja-JP" sz="3200" dirty="0"/>
              <a:t>1</a:t>
            </a:r>
            <a:r>
              <a:rPr lang="ja-JP" altLang="en-US" sz="3200" dirty="0"/>
              <a:t>行追加します</a:t>
            </a:r>
          </a:p>
        </p:txBody>
      </p:sp>
      <p:sp>
        <p:nvSpPr>
          <p:cNvPr id="5" name="吹き出し: 角を丸めた四角形 4">
            <a:extLst>
              <a:ext uri="{FF2B5EF4-FFF2-40B4-BE49-F238E27FC236}">
                <a16:creationId xmlns:a16="http://schemas.microsoft.com/office/drawing/2014/main" id="{61843022-935A-41CD-A600-2A80EC29A22D}"/>
              </a:ext>
            </a:extLst>
          </p:cNvPr>
          <p:cNvSpPr/>
          <p:nvPr/>
        </p:nvSpPr>
        <p:spPr bwMode="auto">
          <a:xfrm>
            <a:off x="7010400" y="1947684"/>
            <a:ext cx="1752600" cy="574539"/>
          </a:xfrm>
          <a:prstGeom prst="wedgeRoundRectCallout">
            <a:avLst>
              <a:gd name="adj1" fmla="val -20838"/>
              <a:gd name="adj2" fmla="val 107711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en-US" sz="28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  <a:ea typeface="ＭＳ Ｐゴシック" pitchFamily="50" charset="-128"/>
              </a:rPr>
              <a:t>スペース</a:t>
            </a:r>
          </a:p>
        </p:txBody>
      </p:sp>
    </p:spTree>
    <p:extLst>
      <p:ext uri="{BB962C8B-B14F-4D97-AF65-F5344CB8AC3E}">
        <p14:creationId xmlns:p14="http://schemas.microsoft.com/office/powerpoint/2010/main" val="18076376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 descr="黒い背景と白い文字&#10;&#10;自動的に生成された説明">
            <a:extLst>
              <a:ext uri="{FF2B5EF4-FFF2-40B4-BE49-F238E27FC236}">
                <a16:creationId xmlns:a16="http://schemas.microsoft.com/office/drawing/2014/main" id="{A3610800-44EE-4A83-BE5A-8EAD1FB4B2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9032" y="1219200"/>
            <a:ext cx="6907936" cy="5282539"/>
          </a:xfrm>
          <a:prstGeom prst="rect">
            <a:avLst/>
          </a:prstGeom>
        </p:spPr>
      </p:pic>
      <p:sp>
        <p:nvSpPr>
          <p:cNvPr id="3" name="テキスト ボックス 2"/>
          <p:cNvSpPr txBox="1"/>
          <p:nvPr/>
        </p:nvSpPr>
        <p:spPr>
          <a:xfrm>
            <a:off x="2667000" y="437886"/>
            <a:ext cx="4552951" cy="58477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3200" dirty="0">
                <a:solidFill>
                  <a:srgbClr val="FF0000"/>
                </a:solidFill>
              </a:rPr>
              <a:t>入力できたら、</a:t>
            </a:r>
            <a:r>
              <a:rPr kumimoji="1" lang="en-US" altLang="ja-JP" sz="3200" dirty="0">
                <a:solidFill>
                  <a:srgbClr val="FF0000"/>
                </a:solidFill>
              </a:rPr>
              <a:t>F5</a:t>
            </a:r>
            <a:r>
              <a:rPr kumimoji="1" lang="ja-JP" altLang="en-US" sz="3200" dirty="0">
                <a:solidFill>
                  <a:srgbClr val="FF0000"/>
                </a:solidFill>
              </a:rPr>
              <a:t>で実行</a:t>
            </a:r>
            <a:endParaRPr kumimoji="1" lang="en-US" altLang="ja-JP" sz="3200" dirty="0">
              <a:solidFill>
                <a:srgbClr val="FF0000"/>
              </a:solidFill>
            </a:endParaRPr>
          </a:p>
        </p:txBody>
      </p:sp>
      <p:sp>
        <p:nvSpPr>
          <p:cNvPr id="8" name="吹き出し: 角を丸めた四角形 7">
            <a:extLst>
              <a:ext uri="{FF2B5EF4-FFF2-40B4-BE49-F238E27FC236}">
                <a16:creationId xmlns:a16="http://schemas.microsoft.com/office/drawing/2014/main" id="{4535A464-E226-4F0E-99B9-2EA8A2194403}"/>
              </a:ext>
            </a:extLst>
          </p:cNvPr>
          <p:cNvSpPr/>
          <p:nvPr/>
        </p:nvSpPr>
        <p:spPr bwMode="auto">
          <a:xfrm>
            <a:off x="5543548" y="2895600"/>
            <a:ext cx="3448052" cy="1066466"/>
          </a:xfrm>
          <a:prstGeom prst="wedgeRoundRectCallout">
            <a:avLst>
              <a:gd name="adj1" fmla="val -66427"/>
              <a:gd name="adj2" fmla="val 115437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en-US" sz="28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  <a:ea typeface="ＭＳ Ｐゴシック" pitchFamily="50" charset="-128"/>
              </a:rPr>
              <a:t>キャラがジャンプした</a:t>
            </a:r>
            <a:endParaRPr kumimoji="1" lang="en-US" altLang="ja-JP" sz="2800" b="0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Arial" charset="0"/>
              <a:ea typeface="ＭＳ Ｐゴシック" pitchFamily="50" charset="-128"/>
            </a:endParaRPr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en-US" sz="28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  <a:ea typeface="ＭＳ Ｐゴシック" pitchFamily="50" charset="-128"/>
              </a:rPr>
              <a:t>あとが残らなくなる</a:t>
            </a:r>
          </a:p>
        </p:txBody>
      </p:sp>
    </p:spTree>
    <p:extLst>
      <p:ext uri="{BB962C8B-B14F-4D97-AF65-F5344CB8AC3E}">
        <p14:creationId xmlns:p14="http://schemas.microsoft.com/office/powerpoint/2010/main" val="3137495969"/>
      </p:ext>
    </p:extLst>
  </p:cSld>
  <p:clrMapOvr>
    <a:masterClrMapping/>
  </p:clrMapOvr>
</p:sld>
</file>

<file path=ppt/theme/theme1.xml><?xml version="1.0" encoding="utf-8"?>
<a:theme xmlns:a="http://schemas.openxmlformats.org/drawingml/2006/main" name="デザインの設定">
  <a:themeElements>
    <a:clrScheme name="デザインの設定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デザインの設定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36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36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  <a:ea typeface="ＭＳ Ｐゴシック" pitchFamily="50" charset="-128"/>
          </a:defRPr>
        </a:defPPr>
      </a:lstStyle>
    </a:lnDef>
  </a:objectDefaults>
  <a:extraClrSchemeLst>
    <a:extraClrScheme>
      <a:clrScheme name="デザインの設定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デザインの設定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デザインの設定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デザインの設定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デザインの設定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デザインの設定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デザインの設定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デザインの設定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デザインの設定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デザインの設定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デザインの設定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デザインの設定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10264</TotalTime>
  <Words>1050</Words>
  <Application>Microsoft Office PowerPoint</Application>
  <PresentationFormat>A4 210 x 297 mm</PresentationFormat>
  <Paragraphs>180</Paragraphs>
  <Slides>38</Slides>
  <Notes>6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38</vt:i4>
      </vt:variant>
    </vt:vector>
  </HeadingPairs>
  <TitlesOfParts>
    <vt:vector size="42" baseType="lpstr">
      <vt:lpstr>Arial</vt:lpstr>
      <vt:lpstr>Calibri</vt:lpstr>
      <vt:lpstr>IchigoJam 1.4</vt:lpstr>
      <vt:lpstr>デザインの設定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斎藤 史郎</dc:creator>
  <cp:lastModifiedBy>斎藤 史郎</cp:lastModifiedBy>
  <cp:revision>2013</cp:revision>
  <cp:lastPrinted>2020-04-27T07:47:25Z</cp:lastPrinted>
  <dcterms:created xsi:type="dcterms:W3CDTF">1601-01-01T00:00:00Z</dcterms:created>
  <dcterms:modified xsi:type="dcterms:W3CDTF">2020-09-09T10:20:02Z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