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633" r:id="rId2"/>
    <p:sldId id="636" r:id="rId3"/>
    <p:sldId id="649" r:id="rId4"/>
    <p:sldId id="650" r:id="rId5"/>
    <p:sldId id="651" r:id="rId6"/>
    <p:sldId id="652" r:id="rId7"/>
    <p:sldId id="653" r:id="rId8"/>
    <p:sldId id="654" r:id="rId9"/>
    <p:sldId id="655" r:id="rId10"/>
    <p:sldId id="673" r:id="rId11"/>
    <p:sldId id="668" r:id="rId12"/>
    <p:sldId id="669" r:id="rId13"/>
    <p:sldId id="672" r:id="rId14"/>
    <p:sldId id="671" r:id="rId15"/>
    <p:sldId id="675" r:id="rId16"/>
    <p:sldId id="676" r:id="rId17"/>
    <p:sldId id="677" r:id="rId18"/>
    <p:sldId id="656" r:id="rId19"/>
    <p:sldId id="657" r:id="rId20"/>
    <p:sldId id="658" r:id="rId21"/>
    <p:sldId id="667" r:id="rId22"/>
    <p:sldId id="659" r:id="rId23"/>
    <p:sldId id="660" r:id="rId24"/>
    <p:sldId id="661" r:id="rId25"/>
    <p:sldId id="662" r:id="rId26"/>
    <p:sldId id="670" r:id="rId27"/>
    <p:sldId id="674" r:id="rId28"/>
    <p:sldId id="666" r:id="rId29"/>
    <p:sldId id="679" r:id="rId30"/>
    <p:sldId id="680" r:id="rId31"/>
    <p:sldId id="681" r:id="rId32"/>
    <p:sldId id="684" r:id="rId33"/>
    <p:sldId id="678" r:id="rId34"/>
    <p:sldId id="683" r:id="rId35"/>
    <p:sldId id="682" r:id="rId36"/>
  </p:sldIdLst>
  <p:sldSz cx="9906000" cy="6858000" type="A4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66CCFF"/>
    <a:srgbClr val="006600"/>
    <a:srgbClr val="0066FF"/>
    <a:srgbClr val="33CCFF"/>
    <a:srgbClr val="CCCC00"/>
    <a:srgbClr val="FF9933"/>
    <a:srgbClr val="FF7C80"/>
    <a:srgbClr val="FF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350296-5D11-4B2D-A001-7981DD668F32}" v="1322" dt="2021-11-10T15:42:54.3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2" autoAdjust="0"/>
    <p:restoredTop sz="93653" autoAdjust="0"/>
  </p:normalViewPr>
  <p:slideViewPr>
    <p:cSldViewPr>
      <p:cViewPr varScale="1">
        <p:scale>
          <a:sx n="109" d="100"/>
          <a:sy n="109" d="100"/>
        </p:scale>
        <p:origin x="270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notesViewPr>
    <p:cSldViewPr>
      <p:cViewPr varScale="1">
        <p:scale>
          <a:sx n="83" d="100"/>
          <a:sy n="83" d="100"/>
        </p:scale>
        <p:origin x="1138" y="62"/>
      </p:cViewPr>
      <p:guideLst>
        <p:guide orient="horz" pos="3222"/>
        <p:guide pos="223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ito Shiro" userId="b2a17ba2fd642e30" providerId="LiveId" clId="{DA2D271E-FAB9-4AF5-B31B-DE87B0256AB2}"/>
    <pc:docChg chg="undo custSel addSld delSld modSld modNotesMaster modHandout">
      <pc:chgData name="Saito Shiro" userId="b2a17ba2fd642e30" providerId="LiveId" clId="{DA2D271E-FAB9-4AF5-B31B-DE87B0256AB2}" dt="2021-10-06T11:55:36.096" v="4487" actId="478"/>
      <pc:docMkLst>
        <pc:docMk/>
      </pc:docMkLst>
      <pc:sldChg chg="addSp delSp modSp mod modNotes">
        <pc:chgData name="Saito Shiro" userId="b2a17ba2fd642e30" providerId="LiveId" clId="{DA2D271E-FAB9-4AF5-B31B-DE87B0256AB2}" dt="2021-10-06T11:55:36.096" v="4487" actId="478"/>
        <pc:sldMkLst>
          <pc:docMk/>
          <pc:sldMk cId="3755346429" sldId="633"/>
        </pc:sldMkLst>
        <pc:spChg chg="mod">
          <ac:chgData name="Saito Shiro" userId="b2a17ba2fd642e30" providerId="LiveId" clId="{DA2D271E-FAB9-4AF5-B31B-DE87B0256AB2}" dt="2021-09-08T08:35:53.426" v="44" actId="1076"/>
          <ac:spMkLst>
            <pc:docMk/>
            <pc:sldMk cId="3755346429" sldId="633"/>
            <ac:spMk id="3" creationId="{BF8D875A-C282-4F6A-B96E-8A650A43A804}"/>
          </ac:spMkLst>
        </pc:spChg>
        <pc:spChg chg="del mod">
          <ac:chgData name="Saito Shiro" userId="b2a17ba2fd642e30" providerId="LiveId" clId="{DA2D271E-FAB9-4AF5-B31B-DE87B0256AB2}" dt="2021-10-06T11:55:36.096" v="4487" actId="478"/>
          <ac:spMkLst>
            <pc:docMk/>
            <pc:sldMk cId="3755346429" sldId="633"/>
            <ac:spMk id="6" creationId="{F6B9627D-CFD4-4812-A6BB-240EDE094789}"/>
          </ac:spMkLst>
        </pc:spChg>
        <pc:picChg chg="del">
          <ac:chgData name="Saito Shiro" userId="b2a17ba2fd642e30" providerId="LiveId" clId="{DA2D271E-FAB9-4AF5-B31B-DE87B0256AB2}" dt="2021-09-08T08:34:57.136" v="0" actId="478"/>
          <ac:picMkLst>
            <pc:docMk/>
            <pc:sldMk cId="3755346429" sldId="633"/>
            <ac:picMk id="4" creationId="{F5196BB4-49A8-4DE9-BD8B-DA683150EDDD}"/>
          </ac:picMkLst>
        </pc:picChg>
        <pc:picChg chg="add del mod modCrop">
          <ac:chgData name="Saito Shiro" userId="b2a17ba2fd642e30" providerId="LiveId" clId="{DA2D271E-FAB9-4AF5-B31B-DE87B0256AB2}" dt="2021-10-06T11:18:20.262" v="4178" actId="478"/>
          <ac:picMkLst>
            <pc:docMk/>
            <pc:sldMk cId="3755346429" sldId="633"/>
            <ac:picMk id="5" creationId="{F8D376D7-CE3B-42FC-B044-3BA3EED1BDE6}"/>
          </ac:picMkLst>
        </pc:picChg>
        <pc:picChg chg="add mod modCrop">
          <ac:chgData name="Saito Shiro" userId="b2a17ba2fd642e30" providerId="LiveId" clId="{DA2D271E-FAB9-4AF5-B31B-DE87B0256AB2}" dt="2021-10-06T11:19:01.961" v="4186" actId="1076"/>
          <ac:picMkLst>
            <pc:docMk/>
            <pc:sldMk cId="3755346429" sldId="633"/>
            <ac:picMk id="7" creationId="{89E41FB2-ED2E-4495-8118-E78CBE104A5A}"/>
          </ac:picMkLst>
        </pc:picChg>
      </pc:sldChg>
      <pc:sldChg chg="modSp add del mod">
        <pc:chgData name="Saito Shiro" userId="b2a17ba2fd642e30" providerId="LiveId" clId="{DA2D271E-FAB9-4AF5-B31B-DE87B0256AB2}" dt="2021-10-06T11:19:08.223" v="4187" actId="2696"/>
        <pc:sldMkLst>
          <pc:docMk/>
          <pc:sldMk cId="46501131" sldId="635"/>
        </pc:sldMkLst>
        <pc:spChg chg="mod">
          <ac:chgData name="Saito Shiro" userId="b2a17ba2fd642e30" providerId="LiveId" clId="{DA2D271E-FAB9-4AF5-B31B-DE87B0256AB2}" dt="2021-09-08T08:37:01.190" v="90" actId="6549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DA2D271E-FAB9-4AF5-B31B-DE87B0256AB2}" dt="2021-09-08T08:40:11.540" v="149" actId="1076"/>
          <ac:spMkLst>
            <pc:docMk/>
            <pc:sldMk cId="46501131" sldId="635"/>
            <ac:spMk id="3" creationId="{00000000-0000-0000-0000-000000000000}"/>
          </ac:spMkLst>
        </pc:spChg>
        <pc:spChg chg="mod">
          <ac:chgData name="Saito Shiro" userId="b2a17ba2fd642e30" providerId="LiveId" clId="{DA2D271E-FAB9-4AF5-B31B-DE87B0256AB2}" dt="2021-10-06T09:27:15.405" v="233" actId="6549"/>
          <ac:spMkLst>
            <pc:docMk/>
            <pc:sldMk cId="46501131" sldId="635"/>
            <ac:spMk id="19" creationId="{26AF2984-7A23-4ECE-9272-7D7AB935D653}"/>
          </ac:spMkLst>
        </pc:spChg>
      </pc:sldChg>
      <pc:sldChg chg="addSp modSp new mod">
        <pc:chgData name="Saito Shiro" userId="b2a17ba2fd642e30" providerId="LiveId" clId="{DA2D271E-FAB9-4AF5-B31B-DE87B0256AB2}" dt="2021-10-06T11:19:26.697" v="4191" actId="1076"/>
        <pc:sldMkLst>
          <pc:docMk/>
          <pc:sldMk cId="3275620308" sldId="636"/>
        </pc:sldMkLst>
        <pc:spChg chg="add mod">
          <ac:chgData name="Saito Shiro" userId="b2a17ba2fd642e30" providerId="LiveId" clId="{DA2D271E-FAB9-4AF5-B31B-DE87B0256AB2}" dt="2021-10-06T09:38:40.220" v="246" actId="6549"/>
          <ac:spMkLst>
            <pc:docMk/>
            <pc:sldMk cId="3275620308" sldId="636"/>
            <ac:spMk id="2" creationId="{C724755D-252B-442C-87FC-CC8C5F990C23}"/>
          </ac:spMkLst>
        </pc:spChg>
        <pc:spChg chg="add mod">
          <ac:chgData name="Saito Shiro" userId="b2a17ba2fd642e30" providerId="LiveId" clId="{DA2D271E-FAB9-4AF5-B31B-DE87B0256AB2}" dt="2021-10-06T09:39:50.813" v="286" actId="1076"/>
          <ac:spMkLst>
            <pc:docMk/>
            <pc:sldMk cId="3275620308" sldId="636"/>
            <ac:spMk id="3" creationId="{D740A07E-4537-4EB3-9B09-7C1F65B2425F}"/>
          </ac:spMkLst>
        </pc:spChg>
        <pc:spChg chg="add mod">
          <ac:chgData name="Saito Shiro" userId="b2a17ba2fd642e30" providerId="LiveId" clId="{DA2D271E-FAB9-4AF5-B31B-DE87B0256AB2}" dt="2021-10-06T09:41:49.493" v="401" actId="1076"/>
          <ac:spMkLst>
            <pc:docMk/>
            <pc:sldMk cId="3275620308" sldId="636"/>
            <ac:spMk id="4" creationId="{B6456924-4128-4CB3-BED7-6ADA5C236E18}"/>
          </ac:spMkLst>
        </pc:spChg>
        <pc:spChg chg="add mod">
          <ac:chgData name="Saito Shiro" userId="b2a17ba2fd642e30" providerId="LiveId" clId="{DA2D271E-FAB9-4AF5-B31B-DE87B0256AB2}" dt="2021-10-06T11:19:26.697" v="4191" actId="1076"/>
          <ac:spMkLst>
            <pc:docMk/>
            <pc:sldMk cId="3275620308" sldId="636"/>
            <ac:spMk id="5" creationId="{99572B93-50B1-45E0-BC59-AB8EF83C8836}"/>
          </ac:spMkLst>
        </pc:spChg>
        <pc:spChg chg="add mod">
          <ac:chgData name="Saito Shiro" userId="b2a17ba2fd642e30" providerId="LiveId" clId="{DA2D271E-FAB9-4AF5-B31B-DE87B0256AB2}" dt="2021-10-06T09:42:39.646" v="472" actId="1076"/>
          <ac:spMkLst>
            <pc:docMk/>
            <pc:sldMk cId="3275620308" sldId="636"/>
            <ac:spMk id="8" creationId="{BA053AAE-4510-4184-8003-64D35AB5FBE2}"/>
          </ac:spMkLst>
        </pc:spChg>
        <pc:picChg chg="add mod">
          <ac:chgData name="Saito Shiro" userId="b2a17ba2fd642e30" providerId="LiveId" clId="{DA2D271E-FAB9-4AF5-B31B-DE87B0256AB2}" dt="2021-10-06T09:41:51.789" v="402" actId="1076"/>
          <ac:picMkLst>
            <pc:docMk/>
            <pc:sldMk cId="3275620308" sldId="636"/>
            <ac:picMk id="7" creationId="{D003E778-D876-424D-8BA2-1BD85CAF4D7D}"/>
          </ac:picMkLst>
        </pc:picChg>
      </pc:sldChg>
      <pc:sldChg chg="del">
        <pc:chgData name="Saito Shiro" userId="b2a17ba2fd642e30" providerId="LiveId" clId="{DA2D271E-FAB9-4AF5-B31B-DE87B0256AB2}" dt="2021-09-08T08:37:45.226" v="93" actId="47"/>
        <pc:sldMkLst>
          <pc:docMk/>
          <pc:sldMk cId="3515744923" sldId="636"/>
        </pc:sldMkLst>
      </pc:sldChg>
      <pc:sldChg chg="addSp delSp modSp add mod">
        <pc:chgData name="Saito Shiro" userId="b2a17ba2fd642e30" providerId="LiveId" clId="{DA2D271E-FAB9-4AF5-B31B-DE87B0256AB2}" dt="2021-10-06T11:21:50.094" v="4219" actId="1037"/>
        <pc:sldMkLst>
          <pc:docMk/>
          <pc:sldMk cId="139931745" sldId="637"/>
        </pc:sldMkLst>
        <pc:spChg chg="mod">
          <ac:chgData name="Saito Shiro" userId="b2a17ba2fd642e30" providerId="LiveId" clId="{DA2D271E-FAB9-4AF5-B31B-DE87B0256AB2}" dt="2021-10-06T09:42:58.002" v="489" actId="14100"/>
          <ac:spMkLst>
            <pc:docMk/>
            <pc:sldMk cId="139931745" sldId="637"/>
            <ac:spMk id="2" creationId="{C724755D-252B-442C-87FC-CC8C5F990C23}"/>
          </ac:spMkLst>
        </pc:spChg>
        <pc:spChg chg="mod">
          <ac:chgData name="Saito Shiro" userId="b2a17ba2fd642e30" providerId="LiveId" clId="{DA2D271E-FAB9-4AF5-B31B-DE87B0256AB2}" dt="2021-10-06T09:43:47.748" v="562" actId="14100"/>
          <ac:spMkLst>
            <pc:docMk/>
            <pc:sldMk cId="139931745" sldId="637"/>
            <ac:spMk id="3" creationId="{D740A07E-4537-4EB3-9B09-7C1F65B2425F}"/>
          </ac:spMkLst>
        </pc:spChg>
        <pc:spChg chg="mod">
          <ac:chgData name="Saito Shiro" userId="b2a17ba2fd642e30" providerId="LiveId" clId="{DA2D271E-FAB9-4AF5-B31B-DE87B0256AB2}" dt="2021-10-06T09:43:15.954" v="533" actId="14100"/>
          <ac:spMkLst>
            <pc:docMk/>
            <pc:sldMk cId="139931745" sldId="637"/>
            <ac:spMk id="4" creationId="{B6456924-4128-4CB3-BED7-6ADA5C236E18}"/>
          </ac:spMkLst>
        </pc:spChg>
        <pc:spChg chg="mod">
          <ac:chgData name="Saito Shiro" userId="b2a17ba2fd642e30" providerId="LiveId" clId="{DA2D271E-FAB9-4AF5-B31B-DE87B0256AB2}" dt="2021-10-06T11:20:15.957" v="4196" actId="1076"/>
          <ac:spMkLst>
            <pc:docMk/>
            <pc:sldMk cId="139931745" sldId="637"/>
            <ac:spMk id="5" creationId="{99572B93-50B1-45E0-BC59-AB8EF83C8836}"/>
          </ac:spMkLst>
        </pc:spChg>
        <pc:spChg chg="mod">
          <ac:chgData name="Saito Shiro" userId="b2a17ba2fd642e30" providerId="LiveId" clId="{DA2D271E-FAB9-4AF5-B31B-DE87B0256AB2}" dt="2021-10-06T09:46:01.987" v="630" actId="1076"/>
          <ac:spMkLst>
            <pc:docMk/>
            <pc:sldMk cId="139931745" sldId="637"/>
            <ac:spMk id="8" creationId="{BA053AAE-4510-4184-8003-64D35AB5FBE2}"/>
          </ac:spMkLst>
        </pc:spChg>
        <pc:spChg chg="add mod">
          <ac:chgData name="Saito Shiro" userId="b2a17ba2fd642e30" providerId="LiveId" clId="{DA2D271E-FAB9-4AF5-B31B-DE87B0256AB2}" dt="2021-10-06T09:44:14.087" v="569" actId="14100"/>
          <ac:spMkLst>
            <pc:docMk/>
            <pc:sldMk cId="139931745" sldId="637"/>
            <ac:spMk id="9" creationId="{72495883-59D0-4C85-8611-430113E7FC85}"/>
          </ac:spMkLst>
        </pc:spChg>
        <pc:spChg chg="add mod">
          <ac:chgData name="Saito Shiro" userId="b2a17ba2fd642e30" providerId="LiveId" clId="{DA2D271E-FAB9-4AF5-B31B-DE87B0256AB2}" dt="2021-10-06T11:20:10.157" v="4195" actId="1076"/>
          <ac:spMkLst>
            <pc:docMk/>
            <pc:sldMk cId="139931745" sldId="637"/>
            <ac:spMk id="10" creationId="{3B2E5867-D9A9-4EE0-BCE1-39A423C3D68F}"/>
          </ac:spMkLst>
        </pc:spChg>
        <pc:spChg chg="add mod">
          <ac:chgData name="Saito Shiro" userId="b2a17ba2fd642e30" providerId="LiveId" clId="{DA2D271E-FAB9-4AF5-B31B-DE87B0256AB2}" dt="2021-10-06T11:21:50.094" v="4219" actId="1037"/>
          <ac:spMkLst>
            <pc:docMk/>
            <pc:sldMk cId="139931745" sldId="637"/>
            <ac:spMk id="12" creationId="{989109BD-627B-4780-BBD6-2E79D9139CAA}"/>
          </ac:spMkLst>
        </pc:spChg>
        <pc:picChg chg="del mod">
          <ac:chgData name="Saito Shiro" userId="b2a17ba2fd642e30" providerId="LiveId" clId="{DA2D271E-FAB9-4AF5-B31B-DE87B0256AB2}" dt="2021-10-06T09:43:19.698" v="535" actId="478"/>
          <ac:picMkLst>
            <pc:docMk/>
            <pc:sldMk cId="139931745" sldId="637"/>
            <ac:picMk id="7" creationId="{D003E778-D876-424D-8BA2-1BD85CAF4D7D}"/>
          </ac:picMkLst>
        </pc:picChg>
        <pc:picChg chg="add mod">
          <ac:chgData name="Saito Shiro" userId="b2a17ba2fd642e30" providerId="LiveId" clId="{DA2D271E-FAB9-4AF5-B31B-DE87B0256AB2}" dt="2021-10-06T09:45:42.150" v="588" actId="1076"/>
          <ac:picMkLst>
            <pc:docMk/>
            <pc:sldMk cId="139931745" sldId="637"/>
            <ac:picMk id="11" creationId="{059FEC2A-FC46-4D1A-BF35-30C28F35469A}"/>
          </ac:picMkLst>
        </pc:picChg>
      </pc:sldChg>
      <pc:sldChg chg="del">
        <pc:chgData name="Saito Shiro" userId="b2a17ba2fd642e30" providerId="LiveId" clId="{DA2D271E-FAB9-4AF5-B31B-DE87B0256AB2}" dt="2021-09-08T08:37:45.226" v="93" actId="47"/>
        <pc:sldMkLst>
          <pc:docMk/>
          <pc:sldMk cId="798945752" sldId="637"/>
        </pc:sldMkLst>
      </pc:sldChg>
      <pc:sldChg chg="del">
        <pc:chgData name="Saito Shiro" userId="b2a17ba2fd642e30" providerId="LiveId" clId="{DA2D271E-FAB9-4AF5-B31B-DE87B0256AB2}" dt="2021-09-08T08:37:45.226" v="93" actId="47"/>
        <pc:sldMkLst>
          <pc:docMk/>
          <pc:sldMk cId="3071479789" sldId="638"/>
        </pc:sldMkLst>
      </pc:sldChg>
      <pc:sldChg chg="addSp delSp modSp add mod">
        <pc:chgData name="Saito Shiro" userId="b2a17ba2fd642e30" providerId="LiveId" clId="{DA2D271E-FAB9-4AF5-B31B-DE87B0256AB2}" dt="2021-10-06T11:22:24.767" v="4226" actId="14100"/>
        <pc:sldMkLst>
          <pc:docMk/>
          <pc:sldMk cId="3567236722" sldId="638"/>
        </pc:sldMkLst>
        <pc:spChg chg="mod">
          <ac:chgData name="Saito Shiro" userId="b2a17ba2fd642e30" providerId="LiveId" clId="{DA2D271E-FAB9-4AF5-B31B-DE87B0256AB2}" dt="2021-10-06T09:46:35.944" v="661" actId="14100"/>
          <ac:spMkLst>
            <pc:docMk/>
            <pc:sldMk cId="3567236722" sldId="638"/>
            <ac:spMk id="2" creationId="{C724755D-252B-442C-87FC-CC8C5F990C23}"/>
          </ac:spMkLst>
        </pc:spChg>
        <pc:spChg chg="mod">
          <ac:chgData name="Saito Shiro" userId="b2a17ba2fd642e30" providerId="LiveId" clId="{DA2D271E-FAB9-4AF5-B31B-DE87B0256AB2}" dt="2021-10-06T09:47:37.400" v="697" actId="14100"/>
          <ac:spMkLst>
            <pc:docMk/>
            <pc:sldMk cId="3567236722" sldId="638"/>
            <ac:spMk id="3" creationId="{D740A07E-4537-4EB3-9B09-7C1F65B2425F}"/>
          </ac:spMkLst>
        </pc:spChg>
        <pc:spChg chg="mod">
          <ac:chgData name="Saito Shiro" userId="b2a17ba2fd642e30" providerId="LiveId" clId="{DA2D271E-FAB9-4AF5-B31B-DE87B0256AB2}" dt="2021-10-06T09:50:20.311" v="819" actId="14100"/>
          <ac:spMkLst>
            <pc:docMk/>
            <pc:sldMk cId="3567236722" sldId="638"/>
            <ac:spMk id="4" creationId="{B6456924-4128-4CB3-BED7-6ADA5C236E18}"/>
          </ac:spMkLst>
        </pc:spChg>
        <pc:spChg chg="mod">
          <ac:chgData name="Saito Shiro" userId="b2a17ba2fd642e30" providerId="LiveId" clId="{DA2D271E-FAB9-4AF5-B31B-DE87B0256AB2}" dt="2021-10-06T11:22:24.767" v="4226" actId="14100"/>
          <ac:spMkLst>
            <pc:docMk/>
            <pc:sldMk cId="3567236722" sldId="638"/>
            <ac:spMk id="5" creationId="{99572B93-50B1-45E0-BC59-AB8EF83C8836}"/>
          </ac:spMkLst>
        </pc:spChg>
        <pc:spChg chg="del mod">
          <ac:chgData name="Saito Shiro" userId="b2a17ba2fd642e30" providerId="LiveId" clId="{DA2D271E-FAB9-4AF5-B31B-DE87B0256AB2}" dt="2021-10-06T09:51:16.416" v="826" actId="478"/>
          <ac:spMkLst>
            <pc:docMk/>
            <pc:sldMk cId="3567236722" sldId="638"/>
            <ac:spMk id="8" creationId="{BA053AAE-4510-4184-8003-64D35AB5FBE2}"/>
          </ac:spMkLst>
        </pc:spChg>
        <pc:spChg chg="mod">
          <ac:chgData name="Saito Shiro" userId="b2a17ba2fd642e30" providerId="LiveId" clId="{DA2D271E-FAB9-4AF5-B31B-DE87B0256AB2}" dt="2021-10-06T09:49:21.098" v="777" actId="1038"/>
          <ac:spMkLst>
            <pc:docMk/>
            <pc:sldMk cId="3567236722" sldId="638"/>
            <ac:spMk id="9" creationId="{72495883-59D0-4C85-8611-430113E7FC85}"/>
          </ac:spMkLst>
        </pc:spChg>
        <pc:spChg chg="mod">
          <ac:chgData name="Saito Shiro" userId="b2a17ba2fd642e30" providerId="LiveId" clId="{DA2D271E-FAB9-4AF5-B31B-DE87B0256AB2}" dt="2021-10-06T09:49:14.570" v="773" actId="14100"/>
          <ac:spMkLst>
            <pc:docMk/>
            <pc:sldMk cId="3567236722" sldId="638"/>
            <ac:spMk id="10" creationId="{3B2E5867-D9A9-4EE0-BCE1-39A423C3D68F}"/>
          </ac:spMkLst>
        </pc:spChg>
        <pc:spChg chg="add mod">
          <ac:chgData name="Saito Shiro" userId="b2a17ba2fd642e30" providerId="LiveId" clId="{DA2D271E-FAB9-4AF5-B31B-DE87B0256AB2}" dt="2021-10-06T09:49:36.203" v="782" actId="20577"/>
          <ac:spMkLst>
            <pc:docMk/>
            <pc:sldMk cId="3567236722" sldId="638"/>
            <ac:spMk id="12" creationId="{93E5512C-936C-473A-8C24-77605743C20A}"/>
          </ac:spMkLst>
        </pc:spChg>
        <pc:spChg chg="add mod">
          <ac:chgData name="Saito Shiro" userId="b2a17ba2fd642e30" providerId="LiveId" clId="{DA2D271E-FAB9-4AF5-B31B-DE87B0256AB2}" dt="2021-10-06T09:50:07.124" v="798" actId="1076"/>
          <ac:spMkLst>
            <pc:docMk/>
            <pc:sldMk cId="3567236722" sldId="638"/>
            <ac:spMk id="13" creationId="{682492A7-3542-4697-AF76-96FAF7605D59}"/>
          </ac:spMkLst>
        </pc:spChg>
        <pc:spChg chg="add mod">
          <ac:chgData name="Saito Shiro" userId="b2a17ba2fd642e30" providerId="LiveId" clId="{DA2D271E-FAB9-4AF5-B31B-DE87B0256AB2}" dt="2021-10-06T09:52:14.538" v="955" actId="1076"/>
          <ac:spMkLst>
            <pc:docMk/>
            <pc:sldMk cId="3567236722" sldId="638"/>
            <ac:spMk id="14" creationId="{3A0D36DF-2564-45ED-9252-5E6FA9FB9154}"/>
          </ac:spMkLst>
        </pc:spChg>
        <pc:picChg chg="add mod">
          <ac:chgData name="Saito Shiro" userId="b2a17ba2fd642e30" providerId="LiveId" clId="{DA2D271E-FAB9-4AF5-B31B-DE87B0256AB2}" dt="2021-10-06T09:51:20.339" v="827" actId="14100"/>
          <ac:picMkLst>
            <pc:docMk/>
            <pc:sldMk cId="3567236722" sldId="638"/>
            <ac:picMk id="7" creationId="{64E6B352-72F5-4716-B1A9-5E97817E4B02}"/>
          </ac:picMkLst>
        </pc:picChg>
        <pc:picChg chg="del">
          <ac:chgData name="Saito Shiro" userId="b2a17ba2fd642e30" providerId="LiveId" clId="{DA2D271E-FAB9-4AF5-B31B-DE87B0256AB2}" dt="2021-10-06T09:50:26.675" v="820" actId="478"/>
          <ac:picMkLst>
            <pc:docMk/>
            <pc:sldMk cId="3567236722" sldId="638"/>
            <ac:picMk id="11" creationId="{059FEC2A-FC46-4D1A-BF35-30C28F35469A}"/>
          </ac:picMkLst>
        </pc:picChg>
      </pc:sldChg>
      <pc:sldChg chg="addSp delSp modSp add mod">
        <pc:chgData name="Saito Shiro" userId="b2a17ba2fd642e30" providerId="LiveId" clId="{DA2D271E-FAB9-4AF5-B31B-DE87B0256AB2}" dt="2021-10-06T11:34:15.485" v="4325" actId="1036"/>
        <pc:sldMkLst>
          <pc:docMk/>
          <pc:sldMk cId="1377141488" sldId="639"/>
        </pc:sldMkLst>
        <pc:spChg chg="mod">
          <ac:chgData name="Saito Shiro" userId="b2a17ba2fd642e30" providerId="LiveId" clId="{DA2D271E-FAB9-4AF5-B31B-DE87B0256AB2}" dt="2021-10-06T09:53:06.500" v="980" actId="14100"/>
          <ac:spMkLst>
            <pc:docMk/>
            <pc:sldMk cId="1377141488" sldId="639"/>
            <ac:spMk id="2" creationId="{C724755D-252B-442C-87FC-CC8C5F990C23}"/>
          </ac:spMkLst>
        </pc:spChg>
        <pc:spChg chg="mod">
          <ac:chgData name="Saito Shiro" userId="b2a17ba2fd642e30" providerId="LiveId" clId="{DA2D271E-FAB9-4AF5-B31B-DE87B0256AB2}" dt="2021-10-06T09:55:41.541" v="1036" actId="1076"/>
          <ac:spMkLst>
            <pc:docMk/>
            <pc:sldMk cId="1377141488" sldId="639"/>
            <ac:spMk id="3" creationId="{D740A07E-4537-4EB3-9B09-7C1F65B2425F}"/>
          </ac:spMkLst>
        </pc:spChg>
        <pc:spChg chg="mod">
          <ac:chgData name="Saito Shiro" userId="b2a17ba2fd642e30" providerId="LiveId" clId="{DA2D271E-FAB9-4AF5-B31B-DE87B0256AB2}" dt="2021-10-06T11:34:10.032" v="4324" actId="1582"/>
          <ac:spMkLst>
            <pc:docMk/>
            <pc:sldMk cId="1377141488" sldId="639"/>
            <ac:spMk id="4" creationId="{B6456924-4128-4CB3-BED7-6ADA5C236E18}"/>
          </ac:spMkLst>
        </pc:spChg>
        <pc:spChg chg="del mod">
          <ac:chgData name="Saito Shiro" userId="b2a17ba2fd642e30" providerId="LiveId" clId="{DA2D271E-FAB9-4AF5-B31B-DE87B0256AB2}" dt="2021-10-06T09:55:36.437" v="1035" actId="478"/>
          <ac:spMkLst>
            <pc:docMk/>
            <pc:sldMk cId="1377141488" sldId="639"/>
            <ac:spMk id="5" creationId="{99572B93-50B1-45E0-BC59-AB8EF83C8836}"/>
          </ac:spMkLst>
        </pc:spChg>
        <pc:spChg chg="del">
          <ac:chgData name="Saito Shiro" userId="b2a17ba2fd642e30" providerId="LiveId" clId="{DA2D271E-FAB9-4AF5-B31B-DE87B0256AB2}" dt="2021-10-06T09:53:34.794" v="986" actId="478"/>
          <ac:spMkLst>
            <pc:docMk/>
            <pc:sldMk cId="1377141488" sldId="639"/>
            <ac:spMk id="9" creationId="{72495883-59D0-4C85-8611-430113E7FC85}"/>
          </ac:spMkLst>
        </pc:spChg>
        <pc:spChg chg="mod">
          <ac:chgData name="Saito Shiro" userId="b2a17ba2fd642e30" providerId="LiveId" clId="{DA2D271E-FAB9-4AF5-B31B-DE87B0256AB2}" dt="2021-10-06T09:56:01" v="1042" actId="1076"/>
          <ac:spMkLst>
            <pc:docMk/>
            <pc:sldMk cId="1377141488" sldId="639"/>
            <ac:spMk id="10" creationId="{3B2E5867-D9A9-4EE0-BCE1-39A423C3D68F}"/>
          </ac:spMkLst>
        </pc:spChg>
        <pc:spChg chg="del">
          <ac:chgData name="Saito Shiro" userId="b2a17ba2fd642e30" providerId="LiveId" clId="{DA2D271E-FAB9-4AF5-B31B-DE87B0256AB2}" dt="2021-10-06T09:53:34.794" v="986" actId="478"/>
          <ac:spMkLst>
            <pc:docMk/>
            <pc:sldMk cId="1377141488" sldId="639"/>
            <ac:spMk id="12" creationId="{93E5512C-936C-473A-8C24-77605743C20A}"/>
          </ac:spMkLst>
        </pc:spChg>
        <pc:spChg chg="del mod">
          <ac:chgData name="Saito Shiro" userId="b2a17ba2fd642e30" providerId="LiveId" clId="{DA2D271E-FAB9-4AF5-B31B-DE87B0256AB2}" dt="2021-10-06T09:53:38.480" v="988" actId="478"/>
          <ac:spMkLst>
            <pc:docMk/>
            <pc:sldMk cId="1377141488" sldId="639"/>
            <ac:spMk id="13" creationId="{682492A7-3542-4697-AF76-96FAF7605D59}"/>
          </ac:spMkLst>
        </pc:spChg>
        <pc:spChg chg="del mod">
          <ac:chgData name="Saito Shiro" userId="b2a17ba2fd642e30" providerId="LiveId" clId="{DA2D271E-FAB9-4AF5-B31B-DE87B0256AB2}" dt="2021-10-06T09:56:51.686" v="1049" actId="478"/>
          <ac:spMkLst>
            <pc:docMk/>
            <pc:sldMk cId="1377141488" sldId="639"/>
            <ac:spMk id="14" creationId="{3A0D36DF-2564-45ED-9252-5E6FA9FB9154}"/>
          </ac:spMkLst>
        </pc:spChg>
        <pc:spChg chg="add mod">
          <ac:chgData name="Saito Shiro" userId="b2a17ba2fd642e30" providerId="LiveId" clId="{DA2D271E-FAB9-4AF5-B31B-DE87B0256AB2}" dt="2021-10-06T09:55:51.443" v="1039" actId="1076"/>
          <ac:spMkLst>
            <pc:docMk/>
            <pc:sldMk cId="1377141488" sldId="639"/>
            <ac:spMk id="15" creationId="{B8DDC147-B1CA-432D-AE90-ACA1B0166C03}"/>
          </ac:spMkLst>
        </pc:spChg>
        <pc:spChg chg="add mod">
          <ac:chgData name="Saito Shiro" userId="b2a17ba2fd642e30" providerId="LiveId" clId="{DA2D271E-FAB9-4AF5-B31B-DE87B0256AB2}" dt="2021-10-06T09:56:12.001" v="1045" actId="1076"/>
          <ac:spMkLst>
            <pc:docMk/>
            <pc:sldMk cId="1377141488" sldId="639"/>
            <ac:spMk id="16" creationId="{6C192EEF-D364-4668-BAB2-79C2A4760E03}"/>
          </ac:spMkLst>
        </pc:spChg>
        <pc:picChg chg="del">
          <ac:chgData name="Saito Shiro" userId="b2a17ba2fd642e30" providerId="LiveId" clId="{DA2D271E-FAB9-4AF5-B31B-DE87B0256AB2}" dt="2021-10-06T09:53:07.993" v="981" actId="478"/>
          <ac:picMkLst>
            <pc:docMk/>
            <pc:sldMk cId="1377141488" sldId="639"/>
            <ac:picMk id="7" creationId="{64E6B352-72F5-4716-B1A9-5E97817E4B02}"/>
          </ac:picMkLst>
        </pc:picChg>
        <pc:picChg chg="add mod">
          <ac:chgData name="Saito Shiro" userId="b2a17ba2fd642e30" providerId="LiveId" clId="{DA2D271E-FAB9-4AF5-B31B-DE87B0256AB2}" dt="2021-10-06T11:34:15.485" v="4325" actId="1036"/>
          <ac:picMkLst>
            <pc:docMk/>
            <pc:sldMk cId="1377141488" sldId="639"/>
            <ac:picMk id="8" creationId="{E40A2F70-7A5E-4EC4-A96E-C3D73279D544}"/>
          </ac:picMkLst>
        </pc:picChg>
      </pc:sldChg>
      <pc:sldChg chg="del">
        <pc:chgData name="Saito Shiro" userId="b2a17ba2fd642e30" providerId="LiveId" clId="{DA2D271E-FAB9-4AF5-B31B-DE87B0256AB2}" dt="2021-09-08T08:37:45.226" v="93" actId="47"/>
        <pc:sldMkLst>
          <pc:docMk/>
          <pc:sldMk cId="1876571768" sldId="639"/>
        </pc:sldMkLst>
      </pc:sldChg>
      <pc:sldChg chg="addSp delSp modSp add mod">
        <pc:chgData name="Saito Shiro" userId="b2a17ba2fd642e30" providerId="LiveId" clId="{DA2D271E-FAB9-4AF5-B31B-DE87B0256AB2}" dt="2021-10-06T11:33:41.542" v="4322" actId="5793"/>
        <pc:sldMkLst>
          <pc:docMk/>
          <pc:sldMk cId="906053969" sldId="640"/>
        </pc:sldMkLst>
        <pc:spChg chg="mod">
          <ac:chgData name="Saito Shiro" userId="b2a17ba2fd642e30" providerId="LiveId" clId="{DA2D271E-FAB9-4AF5-B31B-DE87B0256AB2}" dt="2021-10-06T11:31:59.926" v="4242" actId="6549"/>
          <ac:spMkLst>
            <pc:docMk/>
            <pc:sldMk cId="906053969" sldId="640"/>
            <ac:spMk id="2" creationId="{C724755D-252B-442C-87FC-CC8C5F990C23}"/>
          </ac:spMkLst>
        </pc:spChg>
        <pc:spChg chg="mod">
          <ac:chgData name="Saito Shiro" userId="b2a17ba2fd642e30" providerId="LiveId" clId="{DA2D271E-FAB9-4AF5-B31B-DE87B0256AB2}" dt="2021-10-06T09:59:41.011" v="1113" actId="20577"/>
          <ac:spMkLst>
            <pc:docMk/>
            <pc:sldMk cId="906053969" sldId="640"/>
            <ac:spMk id="3" creationId="{D740A07E-4537-4EB3-9B09-7C1F65B2425F}"/>
          </ac:spMkLst>
        </pc:spChg>
        <pc:spChg chg="mod">
          <ac:chgData name="Saito Shiro" userId="b2a17ba2fd642e30" providerId="LiveId" clId="{DA2D271E-FAB9-4AF5-B31B-DE87B0256AB2}" dt="2021-10-06T11:33:35.277" v="4321" actId="12"/>
          <ac:spMkLst>
            <pc:docMk/>
            <pc:sldMk cId="906053969" sldId="640"/>
            <ac:spMk id="4" creationId="{B6456924-4128-4CB3-BED7-6ADA5C236E18}"/>
          </ac:spMkLst>
        </pc:spChg>
        <pc:spChg chg="add mod">
          <ac:chgData name="Saito Shiro" userId="b2a17ba2fd642e30" providerId="LiveId" clId="{DA2D271E-FAB9-4AF5-B31B-DE87B0256AB2}" dt="2021-10-06T10:02:30.178" v="1451" actId="14100"/>
          <ac:spMkLst>
            <pc:docMk/>
            <pc:sldMk cId="906053969" sldId="640"/>
            <ac:spMk id="9" creationId="{5FD0A53C-93ED-489E-AB6A-6D738F696485}"/>
          </ac:spMkLst>
        </pc:spChg>
        <pc:spChg chg="del">
          <ac:chgData name="Saito Shiro" userId="b2a17ba2fd642e30" providerId="LiveId" clId="{DA2D271E-FAB9-4AF5-B31B-DE87B0256AB2}" dt="2021-10-06T09:59:47.099" v="1114" actId="478"/>
          <ac:spMkLst>
            <pc:docMk/>
            <pc:sldMk cId="906053969" sldId="640"/>
            <ac:spMk id="10" creationId="{3B2E5867-D9A9-4EE0-BCE1-39A423C3D68F}"/>
          </ac:spMkLst>
        </pc:spChg>
        <pc:spChg chg="add mod">
          <ac:chgData name="Saito Shiro" userId="b2a17ba2fd642e30" providerId="LiveId" clId="{DA2D271E-FAB9-4AF5-B31B-DE87B0256AB2}" dt="2021-10-06T10:01:38.189" v="1324" actId="14100"/>
          <ac:spMkLst>
            <pc:docMk/>
            <pc:sldMk cId="906053969" sldId="640"/>
            <ac:spMk id="11" creationId="{8C313F4D-31A8-4464-9859-80207183A025}"/>
          </ac:spMkLst>
        </pc:spChg>
        <pc:spChg chg="add mod">
          <ac:chgData name="Saito Shiro" userId="b2a17ba2fd642e30" providerId="LiveId" clId="{DA2D271E-FAB9-4AF5-B31B-DE87B0256AB2}" dt="2021-10-06T10:02:07.928" v="1408" actId="14100"/>
          <ac:spMkLst>
            <pc:docMk/>
            <pc:sldMk cId="906053969" sldId="640"/>
            <ac:spMk id="12" creationId="{7AFD32ED-1CA8-4B25-9B7A-79CB60798717}"/>
          </ac:spMkLst>
        </pc:spChg>
        <pc:spChg chg="add mod">
          <ac:chgData name="Saito Shiro" userId="b2a17ba2fd642e30" providerId="LiveId" clId="{DA2D271E-FAB9-4AF5-B31B-DE87B0256AB2}" dt="2021-10-06T10:02:27.399" v="1450" actId="14100"/>
          <ac:spMkLst>
            <pc:docMk/>
            <pc:sldMk cId="906053969" sldId="640"/>
            <ac:spMk id="13" creationId="{077B8E19-CFAE-41C4-A745-CC0A0875F72E}"/>
          </ac:spMkLst>
        </pc:spChg>
        <pc:spChg chg="del">
          <ac:chgData name="Saito Shiro" userId="b2a17ba2fd642e30" providerId="LiveId" clId="{DA2D271E-FAB9-4AF5-B31B-DE87B0256AB2}" dt="2021-10-06T10:03:09.385" v="1452" actId="478"/>
          <ac:spMkLst>
            <pc:docMk/>
            <pc:sldMk cId="906053969" sldId="640"/>
            <ac:spMk id="15" creationId="{B8DDC147-B1CA-432D-AE90-ACA1B0166C03}"/>
          </ac:spMkLst>
        </pc:spChg>
        <pc:spChg chg="del">
          <ac:chgData name="Saito Shiro" userId="b2a17ba2fd642e30" providerId="LiveId" clId="{DA2D271E-FAB9-4AF5-B31B-DE87B0256AB2}" dt="2021-10-06T10:03:09.385" v="1452" actId="478"/>
          <ac:spMkLst>
            <pc:docMk/>
            <pc:sldMk cId="906053969" sldId="640"/>
            <ac:spMk id="16" creationId="{6C192EEF-D364-4668-BAB2-79C2A4760E03}"/>
          </ac:spMkLst>
        </pc:spChg>
        <pc:spChg chg="add mod">
          <ac:chgData name="Saito Shiro" userId="b2a17ba2fd642e30" providerId="LiveId" clId="{DA2D271E-FAB9-4AF5-B31B-DE87B0256AB2}" dt="2021-10-06T11:33:41.542" v="4322" actId="5793"/>
          <ac:spMkLst>
            <pc:docMk/>
            <pc:sldMk cId="906053969" sldId="640"/>
            <ac:spMk id="17" creationId="{E11819EB-CD53-4833-900A-0D124366A838}"/>
          </ac:spMkLst>
        </pc:spChg>
        <pc:picChg chg="add mod">
          <ac:chgData name="Saito Shiro" userId="b2a17ba2fd642e30" providerId="LiveId" clId="{DA2D271E-FAB9-4AF5-B31B-DE87B0256AB2}" dt="2021-10-06T10:03:26.837" v="1456" actId="14100"/>
          <ac:picMkLst>
            <pc:docMk/>
            <pc:sldMk cId="906053969" sldId="640"/>
            <ac:picMk id="6" creationId="{6215FCBE-3CF0-40BA-92F1-851F8F694056}"/>
          </ac:picMkLst>
        </pc:picChg>
        <pc:picChg chg="del">
          <ac:chgData name="Saito Shiro" userId="b2a17ba2fd642e30" providerId="LiveId" clId="{DA2D271E-FAB9-4AF5-B31B-DE87B0256AB2}" dt="2021-10-06T10:01:39.785" v="1325" actId="478"/>
          <ac:picMkLst>
            <pc:docMk/>
            <pc:sldMk cId="906053969" sldId="640"/>
            <ac:picMk id="8" creationId="{E40A2F70-7A5E-4EC4-A96E-C3D73279D544}"/>
          </ac:picMkLst>
        </pc:picChg>
      </pc:sldChg>
      <pc:sldChg chg="del">
        <pc:chgData name="Saito Shiro" userId="b2a17ba2fd642e30" providerId="LiveId" clId="{DA2D271E-FAB9-4AF5-B31B-DE87B0256AB2}" dt="2021-09-08T08:37:45.226" v="93" actId="47"/>
        <pc:sldMkLst>
          <pc:docMk/>
          <pc:sldMk cId="1820546897" sldId="640"/>
        </pc:sldMkLst>
      </pc:sldChg>
      <pc:sldChg chg="addSp delSp modSp add mod">
        <pc:chgData name="Saito Shiro" userId="b2a17ba2fd642e30" providerId="LiveId" clId="{DA2D271E-FAB9-4AF5-B31B-DE87B0256AB2}" dt="2021-10-06T11:33:28.952" v="4320" actId="12"/>
        <pc:sldMkLst>
          <pc:docMk/>
          <pc:sldMk cId="1139249782" sldId="641"/>
        </pc:sldMkLst>
        <pc:spChg chg="mod">
          <ac:chgData name="Saito Shiro" userId="b2a17ba2fd642e30" providerId="LiveId" clId="{DA2D271E-FAB9-4AF5-B31B-DE87B0256AB2}" dt="2021-10-06T11:32:35.751" v="4257"/>
          <ac:spMkLst>
            <pc:docMk/>
            <pc:sldMk cId="1139249782" sldId="641"/>
            <ac:spMk id="2" creationId="{C724755D-252B-442C-87FC-CC8C5F990C23}"/>
          </ac:spMkLst>
        </pc:spChg>
        <pc:spChg chg="mod">
          <ac:chgData name="Saito Shiro" userId="b2a17ba2fd642e30" providerId="LiveId" clId="{DA2D271E-FAB9-4AF5-B31B-DE87B0256AB2}" dt="2021-10-06T10:06:36.667" v="1615" actId="14100"/>
          <ac:spMkLst>
            <pc:docMk/>
            <pc:sldMk cId="1139249782" sldId="641"/>
            <ac:spMk id="3" creationId="{D740A07E-4537-4EB3-9B09-7C1F65B2425F}"/>
          </ac:spMkLst>
        </pc:spChg>
        <pc:spChg chg="mod">
          <ac:chgData name="Saito Shiro" userId="b2a17ba2fd642e30" providerId="LiveId" clId="{DA2D271E-FAB9-4AF5-B31B-DE87B0256AB2}" dt="2021-10-06T11:33:28.952" v="4320" actId="12"/>
          <ac:spMkLst>
            <pc:docMk/>
            <pc:sldMk cId="1139249782" sldId="641"/>
            <ac:spMk id="4" creationId="{B6456924-4128-4CB3-BED7-6ADA5C236E18}"/>
          </ac:spMkLst>
        </pc:spChg>
        <pc:spChg chg="mod">
          <ac:chgData name="Saito Shiro" userId="b2a17ba2fd642e30" providerId="LiveId" clId="{DA2D271E-FAB9-4AF5-B31B-DE87B0256AB2}" dt="2021-10-06T10:07:40.343" v="1739" actId="1076"/>
          <ac:spMkLst>
            <pc:docMk/>
            <pc:sldMk cId="1139249782" sldId="641"/>
            <ac:spMk id="13" creationId="{077B8E19-CFAE-41C4-A745-CC0A0875F72E}"/>
          </ac:spMkLst>
        </pc:spChg>
        <pc:spChg chg="add mod">
          <ac:chgData name="Saito Shiro" userId="b2a17ba2fd642e30" providerId="LiveId" clId="{DA2D271E-FAB9-4AF5-B31B-DE87B0256AB2}" dt="2021-10-06T10:07:35" v="1738" actId="14100"/>
          <ac:spMkLst>
            <pc:docMk/>
            <pc:sldMk cId="1139249782" sldId="641"/>
            <ac:spMk id="14" creationId="{72137AB3-F1E0-46A0-AB4F-1D72ABCBC659}"/>
          </ac:spMkLst>
        </pc:spChg>
        <pc:spChg chg="add mod ord">
          <ac:chgData name="Saito Shiro" userId="b2a17ba2fd642e30" providerId="LiveId" clId="{DA2D271E-FAB9-4AF5-B31B-DE87B0256AB2}" dt="2021-10-06T10:13:17.968" v="1748" actId="167"/>
          <ac:spMkLst>
            <pc:docMk/>
            <pc:sldMk cId="1139249782" sldId="641"/>
            <ac:spMk id="15" creationId="{52E64F6D-D084-42C6-B27C-4FA4E94C8812}"/>
          </ac:spMkLst>
        </pc:spChg>
        <pc:spChg chg="add mod">
          <ac:chgData name="Saito Shiro" userId="b2a17ba2fd642e30" providerId="LiveId" clId="{DA2D271E-FAB9-4AF5-B31B-DE87B0256AB2}" dt="2021-10-06T10:13:51.242" v="1811" actId="1076"/>
          <ac:spMkLst>
            <pc:docMk/>
            <pc:sldMk cId="1139249782" sldId="641"/>
            <ac:spMk id="16" creationId="{2A4DA13C-7906-4D44-B4F8-F4ADDB1E69AE}"/>
          </ac:spMkLst>
        </pc:spChg>
        <pc:spChg chg="del">
          <ac:chgData name="Saito Shiro" userId="b2a17ba2fd642e30" providerId="LiveId" clId="{DA2D271E-FAB9-4AF5-B31B-DE87B0256AB2}" dt="2021-10-06T10:07:44.830" v="1740" actId="478"/>
          <ac:spMkLst>
            <pc:docMk/>
            <pc:sldMk cId="1139249782" sldId="641"/>
            <ac:spMk id="17" creationId="{E11819EB-CD53-4833-900A-0D124366A838}"/>
          </ac:spMkLst>
        </pc:spChg>
        <pc:picChg chg="del">
          <ac:chgData name="Saito Shiro" userId="b2a17ba2fd642e30" providerId="LiveId" clId="{DA2D271E-FAB9-4AF5-B31B-DE87B0256AB2}" dt="2021-10-06T10:09:19.577" v="1741" actId="478"/>
          <ac:picMkLst>
            <pc:docMk/>
            <pc:sldMk cId="1139249782" sldId="641"/>
            <ac:picMk id="6" creationId="{6215FCBE-3CF0-40BA-92F1-851F8F694056}"/>
          </ac:picMkLst>
        </pc:picChg>
        <pc:picChg chg="add mod">
          <ac:chgData name="Saito Shiro" userId="b2a17ba2fd642e30" providerId="LiveId" clId="{DA2D271E-FAB9-4AF5-B31B-DE87B0256AB2}" dt="2021-10-06T10:09:51.208" v="1744" actId="14100"/>
          <ac:picMkLst>
            <pc:docMk/>
            <pc:sldMk cId="1139249782" sldId="641"/>
            <ac:picMk id="7" creationId="{5927DD2E-64F6-432B-BB2D-A069AA32BBB6}"/>
          </ac:picMkLst>
        </pc:picChg>
      </pc:sldChg>
      <pc:sldChg chg="del">
        <pc:chgData name="Saito Shiro" userId="b2a17ba2fd642e30" providerId="LiveId" clId="{DA2D271E-FAB9-4AF5-B31B-DE87B0256AB2}" dt="2021-09-08T08:37:45.226" v="93" actId="47"/>
        <pc:sldMkLst>
          <pc:docMk/>
          <pc:sldMk cId="3024427516" sldId="641"/>
        </pc:sldMkLst>
      </pc:sldChg>
      <pc:sldChg chg="addSp delSp modSp add mod">
        <pc:chgData name="Saito Shiro" userId="b2a17ba2fd642e30" providerId="LiveId" clId="{DA2D271E-FAB9-4AF5-B31B-DE87B0256AB2}" dt="2021-10-06T11:38:46.173" v="4398" actId="1038"/>
        <pc:sldMkLst>
          <pc:docMk/>
          <pc:sldMk cId="1781254881" sldId="642"/>
        </pc:sldMkLst>
        <pc:spChg chg="mod">
          <ac:chgData name="Saito Shiro" userId="b2a17ba2fd642e30" providerId="LiveId" clId="{DA2D271E-FAB9-4AF5-B31B-DE87B0256AB2}" dt="2021-10-06T10:14:18.824" v="1844" actId="14100"/>
          <ac:spMkLst>
            <pc:docMk/>
            <pc:sldMk cId="1781254881" sldId="642"/>
            <ac:spMk id="2" creationId="{C724755D-252B-442C-87FC-CC8C5F990C23}"/>
          </ac:spMkLst>
        </pc:spChg>
        <pc:spChg chg="del">
          <ac:chgData name="Saito Shiro" userId="b2a17ba2fd642e30" providerId="LiveId" clId="{DA2D271E-FAB9-4AF5-B31B-DE87B0256AB2}" dt="2021-10-06T10:14:53.810" v="1849" actId="478"/>
          <ac:spMkLst>
            <pc:docMk/>
            <pc:sldMk cId="1781254881" sldId="642"/>
            <ac:spMk id="3" creationId="{D740A07E-4537-4EB3-9B09-7C1F65B2425F}"/>
          </ac:spMkLst>
        </pc:spChg>
        <pc:spChg chg="mod">
          <ac:chgData name="Saito Shiro" userId="b2a17ba2fd642e30" providerId="LiveId" clId="{DA2D271E-FAB9-4AF5-B31B-DE87B0256AB2}" dt="2021-10-06T11:38:46.173" v="4398" actId="1038"/>
          <ac:spMkLst>
            <pc:docMk/>
            <pc:sldMk cId="1781254881" sldId="642"/>
            <ac:spMk id="4" creationId="{B6456924-4128-4CB3-BED7-6ADA5C236E18}"/>
          </ac:spMkLst>
        </pc:spChg>
        <pc:spChg chg="add mod">
          <ac:chgData name="Saito Shiro" userId="b2a17ba2fd642e30" providerId="LiveId" clId="{DA2D271E-FAB9-4AF5-B31B-DE87B0256AB2}" dt="2021-10-06T11:36:19.602" v="4376"/>
          <ac:spMkLst>
            <pc:docMk/>
            <pc:sldMk cId="1781254881" sldId="642"/>
            <ac:spMk id="9" creationId="{33112580-3832-4120-AD60-5A85BD15A44C}"/>
          </ac:spMkLst>
        </pc:spChg>
        <pc:spChg chg="del">
          <ac:chgData name="Saito Shiro" userId="b2a17ba2fd642e30" providerId="LiveId" clId="{DA2D271E-FAB9-4AF5-B31B-DE87B0256AB2}" dt="2021-10-06T10:14:53.810" v="1849" actId="478"/>
          <ac:spMkLst>
            <pc:docMk/>
            <pc:sldMk cId="1781254881" sldId="642"/>
            <ac:spMk id="10" creationId="{3B2E5867-D9A9-4EE0-BCE1-39A423C3D68F}"/>
          </ac:spMkLst>
        </pc:spChg>
        <pc:spChg chg="add mod">
          <ac:chgData name="Saito Shiro" userId="b2a17ba2fd642e30" providerId="LiveId" clId="{DA2D271E-FAB9-4AF5-B31B-DE87B0256AB2}" dt="2021-10-06T11:36:41.509" v="4383" actId="1037"/>
          <ac:spMkLst>
            <pc:docMk/>
            <pc:sldMk cId="1781254881" sldId="642"/>
            <ac:spMk id="12" creationId="{DED5E9E0-E777-4235-8D7C-387307A62A59}"/>
          </ac:spMkLst>
        </pc:spChg>
        <pc:spChg chg="add mod">
          <ac:chgData name="Saito Shiro" userId="b2a17ba2fd642e30" providerId="LiveId" clId="{DA2D271E-FAB9-4AF5-B31B-DE87B0256AB2}" dt="2021-10-06T11:36:41.509" v="4383" actId="1037"/>
          <ac:spMkLst>
            <pc:docMk/>
            <pc:sldMk cId="1781254881" sldId="642"/>
            <ac:spMk id="13" creationId="{A0A9E1E3-DEAD-461C-8C68-9E13A5D1158A}"/>
          </ac:spMkLst>
        </pc:spChg>
        <pc:spChg chg="add del mod">
          <ac:chgData name="Saito Shiro" userId="b2a17ba2fd642e30" providerId="LiveId" clId="{DA2D271E-FAB9-4AF5-B31B-DE87B0256AB2}" dt="2021-10-06T10:19:28.142" v="2089" actId="478"/>
          <ac:spMkLst>
            <pc:docMk/>
            <pc:sldMk cId="1781254881" sldId="642"/>
            <ac:spMk id="14" creationId="{6A23337B-262C-4B32-8FC1-B6B579E31427}"/>
          </ac:spMkLst>
        </pc:spChg>
        <pc:spChg chg="del">
          <ac:chgData name="Saito Shiro" userId="b2a17ba2fd642e30" providerId="LiveId" clId="{DA2D271E-FAB9-4AF5-B31B-DE87B0256AB2}" dt="2021-10-06T10:14:53.810" v="1849" actId="478"/>
          <ac:spMkLst>
            <pc:docMk/>
            <pc:sldMk cId="1781254881" sldId="642"/>
            <ac:spMk id="15" creationId="{B8DDC147-B1CA-432D-AE90-ACA1B0166C03}"/>
          </ac:spMkLst>
        </pc:spChg>
        <pc:spChg chg="del">
          <ac:chgData name="Saito Shiro" userId="b2a17ba2fd642e30" providerId="LiveId" clId="{DA2D271E-FAB9-4AF5-B31B-DE87B0256AB2}" dt="2021-10-06T10:14:53.810" v="1849" actId="478"/>
          <ac:spMkLst>
            <pc:docMk/>
            <pc:sldMk cId="1781254881" sldId="642"/>
            <ac:spMk id="16" creationId="{6C192EEF-D364-4668-BAB2-79C2A4760E03}"/>
          </ac:spMkLst>
        </pc:spChg>
        <pc:spChg chg="add mod">
          <ac:chgData name="Saito Shiro" userId="b2a17ba2fd642e30" providerId="LiveId" clId="{DA2D271E-FAB9-4AF5-B31B-DE87B0256AB2}" dt="2021-10-06T11:36:41.509" v="4383" actId="1037"/>
          <ac:spMkLst>
            <pc:docMk/>
            <pc:sldMk cId="1781254881" sldId="642"/>
            <ac:spMk id="17" creationId="{8349AF7F-002C-4945-AA47-7ECE46997E9E}"/>
          </ac:spMkLst>
        </pc:spChg>
        <pc:spChg chg="add mod">
          <ac:chgData name="Saito Shiro" userId="b2a17ba2fd642e30" providerId="LiveId" clId="{DA2D271E-FAB9-4AF5-B31B-DE87B0256AB2}" dt="2021-10-06T11:36:00.247" v="4360" actId="1076"/>
          <ac:spMkLst>
            <pc:docMk/>
            <pc:sldMk cId="1781254881" sldId="642"/>
            <ac:spMk id="18" creationId="{D887F7ED-9265-4724-8EAC-5E0B4A5C3DA9}"/>
          </ac:spMkLst>
        </pc:spChg>
        <pc:graphicFrameChg chg="add mod modGraphic">
          <ac:chgData name="Saito Shiro" userId="b2a17ba2fd642e30" providerId="LiveId" clId="{DA2D271E-FAB9-4AF5-B31B-DE87B0256AB2}" dt="2021-10-06T11:36:41.509" v="4383" actId="1037"/>
          <ac:graphicFrameMkLst>
            <pc:docMk/>
            <pc:sldMk cId="1781254881" sldId="642"/>
            <ac:graphicFrameMk id="11" creationId="{B8A27380-9543-4FAE-909B-78DD517732D4}"/>
          </ac:graphicFrameMkLst>
        </pc:graphicFrameChg>
        <pc:picChg chg="del">
          <ac:chgData name="Saito Shiro" userId="b2a17ba2fd642e30" providerId="LiveId" clId="{DA2D271E-FAB9-4AF5-B31B-DE87B0256AB2}" dt="2021-10-06T10:14:40.506" v="1848" actId="478"/>
          <ac:picMkLst>
            <pc:docMk/>
            <pc:sldMk cId="1781254881" sldId="642"/>
            <ac:picMk id="8" creationId="{E40A2F70-7A5E-4EC4-A96E-C3D73279D544}"/>
          </ac:picMkLst>
        </pc:picChg>
      </pc:sldChg>
      <pc:sldChg chg="del">
        <pc:chgData name="Saito Shiro" userId="b2a17ba2fd642e30" providerId="LiveId" clId="{DA2D271E-FAB9-4AF5-B31B-DE87B0256AB2}" dt="2021-09-08T08:37:45.226" v="93" actId="47"/>
        <pc:sldMkLst>
          <pc:docMk/>
          <pc:sldMk cId="2451532656" sldId="642"/>
        </pc:sldMkLst>
      </pc:sldChg>
      <pc:sldChg chg="del">
        <pc:chgData name="Saito Shiro" userId="b2a17ba2fd642e30" providerId="LiveId" clId="{DA2D271E-FAB9-4AF5-B31B-DE87B0256AB2}" dt="2021-09-08T08:37:45.226" v="93" actId="47"/>
        <pc:sldMkLst>
          <pc:docMk/>
          <pc:sldMk cId="2482611103" sldId="643"/>
        </pc:sldMkLst>
      </pc:sldChg>
      <pc:sldChg chg="addSp delSp modSp add mod">
        <pc:chgData name="Saito Shiro" userId="b2a17ba2fd642e30" providerId="LiveId" clId="{DA2D271E-FAB9-4AF5-B31B-DE87B0256AB2}" dt="2021-10-06T11:39:21.014" v="4434" actId="14100"/>
        <pc:sldMkLst>
          <pc:docMk/>
          <pc:sldMk cId="2683786440" sldId="643"/>
        </pc:sldMkLst>
        <pc:spChg chg="mod">
          <ac:chgData name="Saito Shiro" userId="b2a17ba2fd642e30" providerId="LiveId" clId="{DA2D271E-FAB9-4AF5-B31B-DE87B0256AB2}" dt="2021-10-06T11:39:08.391" v="4408"/>
          <ac:spMkLst>
            <pc:docMk/>
            <pc:sldMk cId="2683786440" sldId="643"/>
            <ac:spMk id="2" creationId="{C724755D-252B-442C-87FC-CC8C5F990C23}"/>
          </ac:spMkLst>
        </pc:spChg>
        <pc:spChg chg="mod">
          <ac:chgData name="Saito Shiro" userId="b2a17ba2fd642e30" providerId="LiveId" clId="{DA2D271E-FAB9-4AF5-B31B-DE87B0256AB2}" dt="2021-10-06T10:40:11.552" v="3299" actId="20577"/>
          <ac:spMkLst>
            <pc:docMk/>
            <pc:sldMk cId="2683786440" sldId="643"/>
            <ac:spMk id="3" creationId="{D740A07E-4537-4EB3-9B09-7C1F65B2425F}"/>
          </ac:spMkLst>
        </pc:spChg>
        <pc:spChg chg="mod">
          <ac:chgData name="Saito Shiro" userId="b2a17ba2fd642e30" providerId="LiveId" clId="{DA2D271E-FAB9-4AF5-B31B-DE87B0256AB2}" dt="2021-10-06T11:39:21.014" v="4434" actId="14100"/>
          <ac:spMkLst>
            <pc:docMk/>
            <pc:sldMk cId="2683786440" sldId="643"/>
            <ac:spMk id="4" creationId="{B6456924-4128-4CB3-BED7-6ADA5C236E18}"/>
          </ac:spMkLst>
        </pc:spChg>
        <pc:spChg chg="mod">
          <ac:chgData name="Saito Shiro" userId="b2a17ba2fd642e30" providerId="LiveId" clId="{DA2D271E-FAB9-4AF5-B31B-DE87B0256AB2}" dt="2021-10-06T10:24:32.950" v="2496" actId="14100"/>
          <ac:spMkLst>
            <pc:docMk/>
            <pc:sldMk cId="2683786440" sldId="643"/>
            <ac:spMk id="9" creationId="{5FD0A53C-93ED-489E-AB6A-6D738F696485}"/>
          </ac:spMkLst>
        </pc:spChg>
        <pc:spChg chg="mod">
          <ac:chgData name="Saito Shiro" userId="b2a17ba2fd642e30" providerId="LiveId" clId="{DA2D271E-FAB9-4AF5-B31B-DE87B0256AB2}" dt="2021-10-06T10:25:32.513" v="2626" actId="14100"/>
          <ac:spMkLst>
            <pc:docMk/>
            <pc:sldMk cId="2683786440" sldId="643"/>
            <ac:spMk id="11" creationId="{8C313F4D-31A8-4464-9859-80207183A025}"/>
          </ac:spMkLst>
        </pc:spChg>
        <pc:spChg chg="mod">
          <ac:chgData name="Saito Shiro" userId="b2a17ba2fd642e30" providerId="LiveId" clId="{DA2D271E-FAB9-4AF5-B31B-DE87B0256AB2}" dt="2021-10-06T10:26:57.361" v="2735" actId="14100"/>
          <ac:spMkLst>
            <pc:docMk/>
            <pc:sldMk cId="2683786440" sldId="643"/>
            <ac:spMk id="12" creationId="{7AFD32ED-1CA8-4B25-9B7A-79CB60798717}"/>
          </ac:spMkLst>
        </pc:spChg>
        <pc:spChg chg="mod">
          <ac:chgData name="Saito Shiro" userId="b2a17ba2fd642e30" providerId="LiveId" clId="{DA2D271E-FAB9-4AF5-B31B-DE87B0256AB2}" dt="2021-10-06T10:24:57.517" v="2548" actId="14100"/>
          <ac:spMkLst>
            <pc:docMk/>
            <pc:sldMk cId="2683786440" sldId="643"/>
            <ac:spMk id="13" creationId="{077B8E19-CFAE-41C4-A745-CC0A0875F72E}"/>
          </ac:spMkLst>
        </pc:spChg>
        <pc:spChg chg="mod">
          <ac:chgData name="Saito Shiro" userId="b2a17ba2fd642e30" providerId="LiveId" clId="{DA2D271E-FAB9-4AF5-B31B-DE87B0256AB2}" dt="2021-10-06T10:26:33.249" v="2693" actId="1035"/>
          <ac:spMkLst>
            <pc:docMk/>
            <pc:sldMk cId="2683786440" sldId="643"/>
            <ac:spMk id="14" creationId="{72137AB3-F1E0-46A0-AB4F-1D72ABCBC659}"/>
          </ac:spMkLst>
        </pc:spChg>
        <pc:spChg chg="del">
          <ac:chgData name="Saito Shiro" userId="b2a17ba2fd642e30" providerId="LiveId" clId="{DA2D271E-FAB9-4AF5-B31B-DE87B0256AB2}" dt="2021-10-06T10:23:03.972" v="2391" actId="478"/>
          <ac:spMkLst>
            <pc:docMk/>
            <pc:sldMk cId="2683786440" sldId="643"/>
            <ac:spMk id="15" creationId="{52E64F6D-D084-42C6-B27C-4FA4E94C8812}"/>
          </ac:spMkLst>
        </pc:spChg>
        <pc:spChg chg="mod">
          <ac:chgData name="Saito Shiro" userId="b2a17ba2fd642e30" providerId="LiveId" clId="{DA2D271E-FAB9-4AF5-B31B-DE87B0256AB2}" dt="2021-10-06T10:28:43.167" v="2801" actId="1076"/>
          <ac:spMkLst>
            <pc:docMk/>
            <pc:sldMk cId="2683786440" sldId="643"/>
            <ac:spMk id="16" creationId="{2A4DA13C-7906-4D44-B4F8-F4ADDB1E69AE}"/>
          </ac:spMkLst>
        </pc:spChg>
        <pc:spChg chg="add mod">
          <ac:chgData name="Saito Shiro" userId="b2a17ba2fd642e30" providerId="LiveId" clId="{DA2D271E-FAB9-4AF5-B31B-DE87B0256AB2}" dt="2021-10-06T10:25:15.931" v="2571" actId="14100"/>
          <ac:spMkLst>
            <pc:docMk/>
            <pc:sldMk cId="2683786440" sldId="643"/>
            <ac:spMk id="17" creationId="{17B38D11-6929-4972-91E2-C235950829C0}"/>
          </ac:spMkLst>
        </pc:spChg>
        <pc:spChg chg="add mod">
          <ac:chgData name="Saito Shiro" userId="b2a17ba2fd642e30" providerId="LiveId" clId="{DA2D271E-FAB9-4AF5-B31B-DE87B0256AB2}" dt="2021-10-06T10:25:46.369" v="2645" actId="14100"/>
          <ac:spMkLst>
            <pc:docMk/>
            <pc:sldMk cId="2683786440" sldId="643"/>
            <ac:spMk id="18" creationId="{1494DDBD-5EAC-4FBA-A6D2-C27A0D0491C8}"/>
          </ac:spMkLst>
        </pc:spChg>
        <pc:spChg chg="add mod">
          <ac:chgData name="Saito Shiro" userId="b2a17ba2fd642e30" providerId="LiveId" clId="{DA2D271E-FAB9-4AF5-B31B-DE87B0256AB2}" dt="2021-10-06T10:26:37.957" v="2695" actId="1076"/>
          <ac:spMkLst>
            <pc:docMk/>
            <pc:sldMk cId="2683786440" sldId="643"/>
            <ac:spMk id="19" creationId="{FD620E4C-398D-4EF1-8D1B-26637C9FD7CA}"/>
          </ac:spMkLst>
        </pc:spChg>
        <pc:picChg chg="add mod modCrop">
          <ac:chgData name="Saito Shiro" userId="b2a17ba2fd642e30" providerId="LiveId" clId="{DA2D271E-FAB9-4AF5-B31B-DE87B0256AB2}" dt="2021-10-06T10:28:11.915" v="2740" actId="1076"/>
          <ac:picMkLst>
            <pc:docMk/>
            <pc:sldMk cId="2683786440" sldId="643"/>
            <ac:picMk id="6" creationId="{B8A1737E-20B6-499A-9B25-4B52E2A1402B}"/>
          </ac:picMkLst>
        </pc:picChg>
        <pc:picChg chg="del">
          <ac:chgData name="Saito Shiro" userId="b2a17ba2fd642e30" providerId="LiveId" clId="{DA2D271E-FAB9-4AF5-B31B-DE87B0256AB2}" dt="2021-10-06T10:26:58.784" v="2736" actId="478"/>
          <ac:picMkLst>
            <pc:docMk/>
            <pc:sldMk cId="2683786440" sldId="643"/>
            <ac:picMk id="7" creationId="{5927DD2E-64F6-432B-BB2D-A069AA32BBB6}"/>
          </ac:picMkLst>
        </pc:picChg>
      </pc:sldChg>
      <pc:sldChg chg="addSp delSp modSp add mod">
        <pc:chgData name="Saito Shiro" userId="b2a17ba2fd642e30" providerId="LiveId" clId="{DA2D271E-FAB9-4AF5-B31B-DE87B0256AB2}" dt="2021-10-06T11:40:18.940" v="4450" actId="14100"/>
        <pc:sldMkLst>
          <pc:docMk/>
          <pc:sldMk cId="374886272" sldId="644"/>
        </pc:sldMkLst>
        <pc:spChg chg="mod">
          <ac:chgData name="Saito Shiro" userId="b2a17ba2fd642e30" providerId="LiveId" clId="{DA2D271E-FAB9-4AF5-B31B-DE87B0256AB2}" dt="2021-10-06T10:29:03.792" v="2804" actId="20577"/>
          <ac:spMkLst>
            <pc:docMk/>
            <pc:sldMk cId="374886272" sldId="644"/>
            <ac:spMk id="2" creationId="{C724755D-252B-442C-87FC-CC8C5F990C23}"/>
          </ac:spMkLst>
        </pc:spChg>
        <pc:spChg chg="mod">
          <ac:chgData name="Saito Shiro" userId="b2a17ba2fd642e30" providerId="LiveId" clId="{DA2D271E-FAB9-4AF5-B31B-DE87B0256AB2}" dt="2021-10-06T11:39:44.461" v="4436" actId="1038"/>
          <ac:spMkLst>
            <pc:docMk/>
            <pc:sldMk cId="374886272" sldId="644"/>
            <ac:spMk id="3" creationId="{D740A07E-4537-4EB3-9B09-7C1F65B2425F}"/>
          </ac:spMkLst>
        </pc:spChg>
        <pc:spChg chg="mod">
          <ac:chgData name="Saito Shiro" userId="b2a17ba2fd642e30" providerId="LiveId" clId="{DA2D271E-FAB9-4AF5-B31B-DE87B0256AB2}" dt="2021-10-06T10:36:57.739" v="3293" actId="1076"/>
          <ac:spMkLst>
            <pc:docMk/>
            <pc:sldMk cId="374886272" sldId="644"/>
            <ac:spMk id="4" creationId="{B6456924-4128-4CB3-BED7-6ADA5C236E18}"/>
          </ac:spMkLst>
        </pc:spChg>
        <pc:spChg chg="add mod">
          <ac:chgData name="Saito Shiro" userId="b2a17ba2fd642e30" providerId="LiveId" clId="{DA2D271E-FAB9-4AF5-B31B-DE87B0256AB2}" dt="2021-10-06T11:39:44.461" v="4436" actId="1038"/>
          <ac:spMkLst>
            <pc:docMk/>
            <pc:sldMk cId="374886272" sldId="644"/>
            <ac:spMk id="5" creationId="{11776EC1-FB74-4866-ABC3-81B97603A348}"/>
          </ac:spMkLst>
        </pc:spChg>
        <pc:spChg chg="del mod">
          <ac:chgData name="Saito Shiro" userId="b2a17ba2fd642e30" providerId="LiveId" clId="{DA2D271E-FAB9-4AF5-B31B-DE87B0256AB2}" dt="2021-10-06T10:36:36.969" v="3262" actId="478"/>
          <ac:spMkLst>
            <pc:docMk/>
            <pc:sldMk cId="374886272" sldId="644"/>
            <ac:spMk id="9" creationId="{5FD0A53C-93ED-489E-AB6A-6D738F696485}"/>
          </ac:spMkLst>
        </pc:spChg>
        <pc:spChg chg="del mod">
          <ac:chgData name="Saito Shiro" userId="b2a17ba2fd642e30" providerId="LiveId" clId="{DA2D271E-FAB9-4AF5-B31B-DE87B0256AB2}" dt="2021-10-06T10:36:36.969" v="3262" actId="478"/>
          <ac:spMkLst>
            <pc:docMk/>
            <pc:sldMk cId="374886272" sldId="644"/>
            <ac:spMk id="11" creationId="{8C313F4D-31A8-4464-9859-80207183A025}"/>
          </ac:spMkLst>
        </pc:spChg>
        <pc:spChg chg="mod">
          <ac:chgData name="Saito Shiro" userId="b2a17ba2fd642e30" providerId="LiveId" clId="{DA2D271E-FAB9-4AF5-B31B-DE87B0256AB2}" dt="2021-10-06T11:39:44.461" v="4436" actId="1038"/>
          <ac:spMkLst>
            <pc:docMk/>
            <pc:sldMk cId="374886272" sldId="644"/>
            <ac:spMk id="12" creationId="{7AFD32ED-1CA8-4B25-9B7A-79CB60798717}"/>
          </ac:spMkLst>
        </pc:spChg>
        <pc:spChg chg="mod">
          <ac:chgData name="Saito Shiro" userId="b2a17ba2fd642e30" providerId="LiveId" clId="{DA2D271E-FAB9-4AF5-B31B-DE87B0256AB2}" dt="2021-10-06T11:39:44.461" v="4436" actId="1038"/>
          <ac:spMkLst>
            <pc:docMk/>
            <pc:sldMk cId="374886272" sldId="644"/>
            <ac:spMk id="13" creationId="{077B8E19-CFAE-41C4-A745-CC0A0875F72E}"/>
          </ac:spMkLst>
        </pc:spChg>
        <pc:spChg chg="mod">
          <ac:chgData name="Saito Shiro" userId="b2a17ba2fd642e30" providerId="LiveId" clId="{DA2D271E-FAB9-4AF5-B31B-DE87B0256AB2}" dt="2021-10-06T11:39:44.461" v="4436" actId="1038"/>
          <ac:spMkLst>
            <pc:docMk/>
            <pc:sldMk cId="374886272" sldId="644"/>
            <ac:spMk id="14" creationId="{72137AB3-F1E0-46A0-AB4F-1D72ABCBC659}"/>
          </ac:spMkLst>
        </pc:spChg>
        <pc:spChg chg="add mod">
          <ac:chgData name="Saito Shiro" userId="b2a17ba2fd642e30" providerId="LiveId" clId="{DA2D271E-FAB9-4AF5-B31B-DE87B0256AB2}" dt="2021-10-06T11:39:44.461" v="4436" actId="1038"/>
          <ac:spMkLst>
            <pc:docMk/>
            <pc:sldMk cId="374886272" sldId="644"/>
            <ac:spMk id="15" creationId="{06CDD199-AE35-4ADB-916B-2C0FB6956D6A}"/>
          </ac:spMkLst>
        </pc:spChg>
        <pc:spChg chg="del">
          <ac:chgData name="Saito Shiro" userId="b2a17ba2fd642e30" providerId="LiveId" clId="{DA2D271E-FAB9-4AF5-B31B-DE87B0256AB2}" dt="2021-10-06T10:36:41.476" v="3263" actId="478"/>
          <ac:spMkLst>
            <pc:docMk/>
            <pc:sldMk cId="374886272" sldId="644"/>
            <ac:spMk id="16" creationId="{2A4DA13C-7906-4D44-B4F8-F4ADDB1E69AE}"/>
          </ac:spMkLst>
        </pc:spChg>
        <pc:spChg chg="del mod">
          <ac:chgData name="Saito Shiro" userId="b2a17ba2fd642e30" providerId="LiveId" clId="{DA2D271E-FAB9-4AF5-B31B-DE87B0256AB2}" dt="2021-10-06T10:36:36.969" v="3262" actId="478"/>
          <ac:spMkLst>
            <pc:docMk/>
            <pc:sldMk cId="374886272" sldId="644"/>
            <ac:spMk id="17" creationId="{17B38D11-6929-4972-91E2-C235950829C0}"/>
          </ac:spMkLst>
        </pc:spChg>
        <pc:spChg chg="mod">
          <ac:chgData name="Saito Shiro" userId="b2a17ba2fd642e30" providerId="LiveId" clId="{DA2D271E-FAB9-4AF5-B31B-DE87B0256AB2}" dt="2021-10-06T11:39:44.461" v="4436" actId="1038"/>
          <ac:spMkLst>
            <pc:docMk/>
            <pc:sldMk cId="374886272" sldId="644"/>
            <ac:spMk id="18" creationId="{1494DDBD-5EAC-4FBA-A6D2-C27A0D0491C8}"/>
          </ac:spMkLst>
        </pc:spChg>
        <pc:spChg chg="mod">
          <ac:chgData name="Saito Shiro" userId="b2a17ba2fd642e30" providerId="LiveId" clId="{DA2D271E-FAB9-4AF5-B31B-DE87B0256AB2}" dt="2021-10-06T11:40:18.940" v="4450" actId="14100"/>
          <ac:spMkLst>
            <pc:docMk/>
            <pc:sldMk cId="374886272" sldId="644"/>
            <ac:spMk id="19" creationId="{FD620E4C-398D-4EF1-8D1B-26637C9FD7CA}"/>
          </ac:spMkLst>
        </pc:spChg>
        <pc:spChg chg="add mod">
          <ac:chgData name="Saito Shiro" userId="b2a17ba2fd642e30" providerId="LiveId" clId="{DA2D271E-FAB9-4AF5-B31B-DE87B0256AB2}" dt="2021-10-06T11:39:44.461" v="4436" actId="1038"/>
          <ac:spMkLst>
            <pc:docMk/>
            <pc:sldMk cId="374886272" sldId="644"/>
            <ac:spMk id="20" creationId="{46D6755C-5FA0-4D88-BE30-081EB8416919}"/>
          </ac:spMkLst>
        </pc:spChg>
        <pc:picChg chg="del">
          <ac:chgData name="Saito Shiro" userId="b2a17ba2fd642e30" providerId="LiveId" clId="{DA2D271E-FAB9-4AF5-B31B-DE87B0256AB2}" dt="2021-10-06T10:34:59.153" v="3167" actId="478"/>
          <ac:picMkLst>
            <pc:docMk/>
            <pc:sldMk cId="374886272" sldId="644"/>
            <ac:picMk id="6" creationId="{B8A1737E-20B6-499A-9B25-4B52E2A1402B}"/>
          </ac:picMkLst>
        </pc:picChg>
      </pc:sldChg>
      <pc:sldChg chg="del">
        <pc:chgData name="Saito Shiro" userId="b2a17ba2fd642e30" providerId="LiveId" clId="{DA2D271E-FAB9-4AF5-B31B-DE87B0256AB2}" dt="2021-09-08T08:37:45.226" v="93" actId="47"/>
        <pc:sldMkLst>
          <pc:docMk/>
          <pc:sldMk cId="2936675281" sldId="644"/>
        </pc:sldMkLst>
      </pc:sldChg>
      <pc:sldChg chg="addSp delSp modSp add mod">
        <pc:chgData name="Saito Shiro" userId="b2a17ba2fd642e30" providerId="LiveId" clId="{DA2D271E-FAB9-4AF5-B31B-DE87B0256AB2}" dt="2021-10-06T11:40:34.503" v="4461" actId="14100"/>
        <pc:sldMkLst>
          <pc:docMk/>
          <pc:sldMk cId="782355070" sldId="645"/>
        </pc:sldMkLst>
        <pc:spChg chg="mod">
          <ac:chgData name="Saito Shiro" userId="b2a17ba2fd642e30" providerId="LiveId" clId="{DA2D271E-FAB9-4AF5-B31B-DE87B0256AB2}" dt="2021-10-06T11:40:34.503" v="4461" actId="14100"/>
          <ac:spMkLst>
            <pc:docMk/>
            <pc:sldMk cId="782355070" sldId="645"/>
            <ac:spMk id="2" creationId="{C724755D-252B-442C-87FC-CC8C5F990C23}"/>
          </ac:spMkLst>
        </pc:spChg>
        <pc:spChg chg="del">
          <ac:chgData name="Saito Shiro" userId="b2a17ba2fd642e30" providerId="LiveId" clId="{DA2D271E-FAB9-4AF5-B31B-DE87B0256AB2}" dt="2021-10-06T10:41:46.599" v="3330" actId="478"/>
          <ac:spMkLst>
            <pc:docMk/>
            <pc:sldMk cId="782355070" sldId="645"/>
            <ac:spMk id="3" creationId="{D740A07E-4537-4EB3-9B09-7C1F65B2425F}"/>
          </ac:spMkLst>
        </pc:spChg>
        <pc:spChg chg="mod">
          <ac:chgData name="Saito Shiro" userId="b2a17ba2fd642e30" providerId="LiveId" clId="{DA2D271E-FAB9-4AF5-B31B-DE87B0256AB2}" dt="2021-10-06T10:42:28.574" v="3399" actId="1076"/>
          <ac:spMkLst>
            <pc:docMk/>
            <pc:sldMk cId="782355070" sldId="645"/>
            <ac:spMk id="4" creationId="{B6456924-4128-4CB3-BED7-6ADA5C236E18}"/>
          </ac:spMkLst>
        </pc:spChg>
        <pc:spChg chg="del">
          <ac:chgData name="Saito Shiro" userId="b2a17ba2fd642e30" providerId="LiveId" clId="{DA2D271E-FAB9-4AF5-B31B-DE87B0256AB2}" dt="2021-10-06T10:41:46.599" v="3330" actId="478"/>
          <ac:spMkLst>
            <pc:docMk/>
            <pc:sldMk cId="782355070" sldId="645"/>
            <ac:spMk id="5" creationId="{11776EC1-FB74-4866-ABC3-81B97603A348}"/>
          </ac:spMkLst>
        </pc:spChg>
        <pc:spChg chg="del">
          <ac:chgData name="Saito Shiro" userId="b2a17ba2fd642e30" providerId="LiveId" clId="{DA2D271E-FAB9-4AF5-B31B-DE87B0256AB2}" dt="2021-10-06T10:41:46.599" v="3330" actId="478"/>
          <ac:spMkLst>
            <pc:docMk/>
            <pc:sldMk cId="782355070" sldId="645"/>
            <ac:spMk id="12" creationId="{7AFD32ED-1CA8-4B25-9B7A-79CB60798717}"/>
          </ac:spMkLst>
        </pc:spChg>
        <pc:spChg chg="del">
          <ac:chgData name="Saito Shiro" userId="b2a17ba2fd642e30" providerId="LiveId" clId="{DA2D271E-FAB9-4AF5-B31B-DE87B0256AB2}" dt="2021-10-06T10:41:46.599" v="3330" actId="478"/>
          <ac:spMkLst>
            <pc:docMk/>
            <pc:sldMk cId="782355070" sldId="645"/>
            <ac:spMk id="13" creationId="{077B8E19-CFAE-41C4-A745-CC0A0875F72E}"/>
          </ac:spMkLst>
        </pc:spChg>
        <pc:spChg chg="del">
          <ac:chgData name="Saito Shiro" userId="b2a17ba2fd642e30" providerId="LiveId" clId="{DA2D271E-FAB9-4AF5-B31B-DE87B0256AB2}" dt="2021-10-06T10:41:46.599" v="3330" actId="478"/>
          <ac:spMkLst>
            <pc:docMk/>
            <pc:sldMk cId="782355070" sldId="645"/>
            <ac:spMk id="14" creationId="{72137AB3-F1E0-46A0-AB4F-1D72ABCBC659}"/>
          </ac:spMkLst>
        </pc:spChg>
        <pc:spChg chg="del">
          <ac:chgData name="Saito Shiro" userId="b2a17ba2fd642e30" providerId="LiveId" clId="{DA2D271E-FAB9-4AF5-B31B-DE87B0256AB2}" dt="2021-10-06T10:41:46.599" v="3330" actId="478"/>
          <ac:spMkLst>
            <pc:docMk/>
            <pc:sldMk cId="782355070" sldId="645"/>
            <ac:spMk id="15" creationId="{06CDD199-AE35-4ADB-916B-2C0FB6956D6A}"/>
          </ac:spMkLst>
        </pc:spChg>
        <pc:spChg chg="del">
          <ac:chgData name="Saito Shiro" userId="b2a17ba2fd642e30" providerId="LiveId" clId="{DA2D271E-FAB9-4AF5-B31B-DE87B0256AB2}" dt="2021-10-06T10:41:46.599" v="3330" actId="478"/>
          <ac:spMkLst>
            <pc:docMk/>
            <pc:sldMk cId="782355070" sldId="645"/>
            <ac:spMk id="18" creationId="{1494DDBD-5EAC-4FBA-A6D2-C27A0D0491C8}"/>
          </ac:spMkLst>
        </pc:spChg>
        <pc:spChg chg="del">
          <ac:chgData name="Saito Shiro" userId="b2a17ba2fd642e30" providerId="LiveId" clId="{DA2D271E-FAB9-4AF5-B31B-DE87B0256AB2}" dt="2021-10-06T10:41:46.599" v="3330" actId="478"/>
          <ac:spMkLst>
            <pc:docMk/>
            <pc:sldMk cId="782355070" sldId="645"/>
            <ac:spMk id="19" creationId="{FD620E4C-398D-4EF1-8D1B-26637C9FD7CA}"/>
          </ac:spMkLst>
        </pc:spChg>
        <pc:spChg chg="del">
          <ac:chgData name="Saito Shiro" userId="b2a17ba2fd642e30" providerId="LiveId" clId="{DA2D271E-FAB9-4AF5-B31B-DE87B0256AB2}" dt="2021-10-06T10:41:46.599" v="3330" actId="478"/>
          <ac:spMkLst>
            <pc:docMk/>
            <pc:sldMk cId="782355070" sldId="645"/>
            <ac:spMk id="20" creationId="{46D6755C-5FA0-4D88-BE30-081EB8416919}"/>
          </ac:spMkLst>
        </pc:spChg>
        <pc:picChg chg="add mod modCrop">
          <ac:chgData name="Saito Shiro" userId="b2a17ba2fd642e30" providerId="LiveId" clId="{DA2D271E-FAB9-4AF5-B31B-DE87B0256AB2}" dt="2021-10-06T10:42:26.270" v="3398" actId="1076"/>
          <ac:picMkLst>
            <pc:docMk/>
            <pc:sldMk cId="782355070" sldId="645"/>
            <ac:picMk id="7" creationId="{84628FFE-3710-4550-B160-AF876D52D932}"/>
          </ac:picMkLst>
        </pc:picChg>
      </pc:sldChg>
      <pc:sldChg chg="del">
        <pc:chgData name="Saito Shiro" userId="b2a17ba2fd642e30" providerId="LiveId" clId="{DA2D271E-FAB9-4AF5-B31B-DE87B0256AB2}" dt="2021-09-08T08:37:45.226" v="93" actId="47"/>
        <pc:sldMkLst>
          <pc:docMk/>
          <pc:sldMk cId="2953685451" sldId="645"/>
        </pc:sldMkLst>
      </pc:sldChg>
      <pc:sldChg chg="addSp delSp modSp add mod">
        <pc:chgData name="Saito Shiro" userId="b2a17ba2fd642e30" providerId="LiveId" clId="{DA2D271E-FAB9-4AF5-B31B-DE87B0256AB2}" dt="2021-10-06T11:43:51.086" v="4484" actId="1076"/>
        <pc:sldMkLst>
          <pc:docMk/>
          <pc:sldMk cId="2768560980" sldId="646"/>
        </pc:sldMkLst>
        <pc:spChg chg="mod">
          <ac:chgData name="Saito Shiro" userId="b2a17ba2fd642e30" providerId="LiveId" clId="{DA2D271E-FAB9-4AF5-B31B-DE87B0256AB2}" dt="2021-10-06T11:40:51.974" v="4471" actId="6549"/>
          <ac:spMkLst>
            <pc:docMk/>
            <pc:sldMk cId="2768560980" sldId="646"/>
            <ac:spMk id="2" creationId="{C724755D-252B-442C-87FC-CC8C5F990C23}"/>
          </ac:spMkLst>
        </pc:spChg>
        <pc:spChg chg="mod">
          <ac:chgData name="Saito Shiro" userId="b2a17ba2fd642e30" providerId="LiveId" clId="{DA2D271E-FAB9-4AF5-B31B-DE87B0256AB2}" dt="2021-10-06T11:41:24.389" v="4475" actId="6549"/>
          <ac:spMkLst>
            <pc:docMk/>
            <pc:sldMk cId="2768560980" sldId="646"/>
            <ac:spMk id="3" creationId="{D740A07E-4537-4EB3-9B09-7C1F65B2425F}"/>
          </ac:spMkLst>
        </pc:spChg>
        <pc:spChg chg="mod">
          <ac:chgData name="Saito Shiro" userId="b2a17ba2fd642e30" providerId="LiveId" clId="{DA2D271E-FAB9-4AF5-B31B-DE87B0256AB2}" dt="2021-10-06T10:47:11.055" v="3624" actId="1076"/>
          <ac:spMkLst>
            <pc:docMk/>
            <pc:sldMk cId="2768560980" sldId="646"/>
            <ac:spMk id="4" creationId="{B6456924-4128-4CB3-BED7-6ADA5C236E18}"/>
          </ac:spMkLst>
        </pc:spChg>
        <pc:spChg chg="del mod">
          <ac:chgData name="Saito Shiro" userId="b2a17ba2fd642e30" providerId="LiveId" clId="{DA2D271E-FAB9-4AF5-B31B-DE87B0256AB2}" dt="2021-10-06T10:44:00.940" v="3495" actId="478"/>
          <ac:spMkLst>
            <pc:docMk/>
            <pc:sldMk cId="2768560980" sldId="646"/>
            <ac:spMk id="5" creationId="{11776EC1-FB74-4866-ABC3-81B97603A348}"/>
          </ac:spMkLst>
        </pc:spChg>
        <pc:spChg chg="del mod">
          <ac:chgData name="Saito Shiro" userId="b2a17ba2fd642e30" providerId="LiveId" clId="{DA2D271E-FAB9-4AF5-B31B-DE87B0256AB2}" dt="2021-10-06T10:51:03.884" v="3983" actId="478"/>
          <ac:spMkLst>
            <pc:docMk/>
            <pc:sldMk cId="2768560980" sldId="646"/>
            <ac:spMk id="12" creationId="{7AFD32ED-1CA8-4B25-9B7A-79CB60798717}"/>
          </ac:spMkLst>
        </pc:spChg>
        <pc:spChg chg="del mod">
          <ac:chgData name="Saito Shiro" userId="b2a17ba2fd642e30" providerId="LiveId" clId="{DA2D271E-FAB9-4AF5-B31B-DE87B0256AB2}" dt="2021-10-06T10:52:35.819" v="4080" actId="478"/>
          <ac:spMkLst>
            <pc:docMk/>
            <pc:sldMk cId="2768560980" sldId="646"/>
            <ac:spMk id="13" creationId="{077B8E19-CFAE-41C4-A745-CC0A0875F72E}"/>
          </ac:spMkLst>
        </pc:spChg>
        <pc:spChg chg="mod">
          <ac:chgData name="Saito Shiro" userId="b2a17ba2fd642e30" providerId="LiveId" clId="{DA2D271E-FAB9-4AF5-B31B-DE87B0256AB2}" dt="2021-10-06T11:42:54.338" v="4476" actId="1076"/>
          <ac:spMkLst>
            <pc:docMk/>
            <pc:sldMk cId="2768560980" sldId="646"/>
            <ac:spMk id="14" creationId="{72137AB3-F1E0-46A0-AB4F-1D72ABCBC659}"/>
          </ac:spMkLst>
        </pc:spChg>
        <pc:spChg chg="mod">
          <ac:chgData name="Saito Shiro" userId="b2a17ba2fd642e30" providerId="LiveId" clId="{DA2D271E-FAB9-4AF5-B31B-DE87B0256AB2}" dt="2021-10-06T10:49:42.373" v="3805"/>
          <ac:spMkLst>
            <pc:docMk/>
            <pc:sldMk cId="2768560980" sldId="646"/>
            <ac:spMk id="15" creationId="{06CDD199-AE35-4ADB-916B-2C0FB6956D6A}"/>
          </ac:spMkLst>
        </pc:spChg>
        <pc:spChg chg="add mod ord">
          <ac:chgData name="Saito Shiro" userId="b2a17ba2fd642e30" providerId="LiveId" clId="{DA2D271E-FAB9-4AF5-B31B-DE87B0256AB2}" dt="2021-10-06T10:53:36.288" v="4093" actId="14100"/>
          <ac:spMkLst>
            <pc:docMk/>
            <pc:sldMk cId="2768560980" sldId="646"/>
            <ac:spMk id="16" creationId="{C9770939-0D07-4AE0-9553-EDE785273670}"/>
          </ac:spMkLst>
        </pc:spChg>
        <pc:spChg chg="add mod">
          <ac:chgData name="Saito Shiro" userId="b2a17ba2fd642e30" providerId="LiveId" clId="{DA2D271E-FAB9-4AF5-B31B-DE87B0256AB2}" dt="2021-10-06T10:50:21.775" v="3913" actId="14100"/>
          <ac:spMkLst>
            <pc:docMk/>
            <pc:sldMk cId="2768560980" sldId="646"/>
            <ac:spMk id="17" creationId="{FAD2BF49-F3D4-4D66-BED3-187E2DC3B31D}"/>
          </ac:spMkLst>
        </pc:spChg>
        <pc:spChg chg="mod">
          <ac:chgData name="Saito Shiro" userId="b2a17ba2fd642e30" providerId="LiveId" clId="{DA2D271E-FAB9-4AF5-B31B-DE87B0256AB2}" dt="2021-10-06T10:50:38.257" v="3946" actId="14100"/>
          <ac:spMkLst>
            <pc:docMk/>
            <pc:sldMk cId="2768560980" sldId="646"/>
            <ac:spMk id="18" creationId="{1494DDBD-5EAC-4FBA-A6D2-C27A0D0491C8}"/>
          </ac:spMkLst>
        </pc:spChg>
        <pc:spChg chg="mod">
          <ac:chgData name="Saito Shiro" userId="b2a17ba2fd642e30" providerId="LiveId" clId="{DA2D271E-FAB9-4AF5-B31B-DE87B0256AB2}" dt="2021-10-06T11:43:16.097" v="4480" actId="1076"/>
          <ac:spMkLst>
            <pc:docMk/>
            <pc:sldMk cId="2768560980" sldId="646"/>
            <ac:spMk id="19" creationId="{FD620E4C-398D-4EF1-8D1B-26637C9FD7CA}"/>
          </ac:spMkLst>
        </pc:spChg>
        <pc:spChg chg="mod">
          <ac:chgData name="Saito Shiro" userId="b2a17ba2fd642e30" providerId="LiveId" clId="{DA2D271E-FAB9-4AF5-B31B-DE87B0256AB2}" dt="2021-10-06T10:50:03.639" v="3873" actId="14100"/>
          <ac:spMkLst>
            <pc:docMk/>
            <pc:sldMk cId="2768560980" sldId="646"/>
            <ac:spMk id="20" creationId="{46D6755C-5FA0-4D88-BE30-081EB8416919}"/>
          </ac:spMkLst>
        </pc:spChg>
        <pc:spChg chg="add mod">
          <ac:chgData name="Saito Shiro" userId="b2a17ba2fd642e30" providerId="LiveId" clId="{DA2D271E-FAB9-4AF5-B31B-DE87B0256AB2}" dt="2021-10-06T11:43:02.318" v="4477" actId="1076"/>
          <ac:spMkLst>
            <pc:docMk/>
            <pc:sldMk cId="2768560980" sldId="646"/>
            <ac:spMk id="21" creationId="{4B29DA8A-1585-4F3E-A68E-806FC763FCBF}"/>
          </ac:spMkLst>
        </pc:spChg>
        <pc:spChg chg="add mod">
          <ac:chgData name="Saito Shiro" userId="b2a17ba2fd642e30" providerId="LiveId" clId="{DA2D271E-FAB9-4AF5-B31B-DE87B0256AB2}" dt="2021-10-06T11:43:38.040" v="4483" actId="1076"/>
          <ac:spMkLst>
            <pc:docMk/>
            <pc:sldMk cId="2768560980" sldId="646"/>
            <ac:spMk id="22" creationId="{82078834-9073-49A2-BF67-1D4E47415A28}"/>
          </ac:spMkLst>
        </pc:spChg>
        <pc:spChg chg="add mod">
          <ac:chgData name="Saito Shiro" userId="b2a17ba2fd642e30" providerId="LiveId" clId="{DA2D271E-FAB9-4AF5-B31B-DE87B0256AB2}" dt="2021-10-06T11:43:51.086" v="4484" actId="1076"/>
          <ac:spMkLst>
            <pc:docMk/>
            <pc:sldMk cId="2768560980" sldId="646"/>
            <ac:spMk id="23" creationId="{0757C379-E7CB-47C2-8695-48B6386B489D}"/>
          </ac:spMkLst>
        </pc:spChg>
        <pc:spChg chg="add mod">
          <ac:chgData name="Saito Shiro" userId="b2a17ba2fd642e30" providerId="LiveId" clId="{DA2D271E-FAB9-4AF5-B31B-DE87B0256AB2}" dt="2021-10-06T11:43:33.410" v="4482" actId="1076"/>
          <ac:spMkLst>
            <pc:docMk/>
            <pc:sldMk cId="2768560980" sldId="646"/>
            <ac:spMk id="24" creationId="{FAFFA8F6-C805-43E8-A388-D8663C4B46E6}"/>
          </ac:spMkLst>
        </pc:spChg>
        <pc:spChg chg="add mod">
          <ac:chgData name="Saito Shiro" userId="b2a17ba2fd642e30" providerId="LiveId" clId="{DA2D271E-FAB9-4AF5-B31B-DE87B0256AB2}" dt="2021-10-06T11:43:07.216" v="4478" actId="1076"/>
          <ac:spMkLst>
            <pc:docMk/>
            <pc:sldMk cId="2768560980" sldId="646"/>
            <ac:spMk id="25" creationId="{CBF38E6E-CF5F-401E-9BF1-193E7E40A426}"/>
          </ac:spMkLst>
        </pc:spChg>
        <pc:spChg chg="add del mod">
          <ac:chgData name="Saito Shiro" userId="b2a17ba2fd642e30" providerId="LiveId" clId="{DA2D271E-FAB9-4AF5-B31B-DE87B0256AB2}" dt="2021-10-06T10:54:55.136" v="4125"/>
          <ac:spMkLst>
            <pc:docMk/>
            <pc:sldMk cId="2768560980" sldId="646"/>
            <ac:spMk id="26" creationId="{12A70AFF-07BA-4E1A-A83A-F956FE7C0EDC}"/>
          </ac:spMkLst>
        </pc:spChg>
      </pc:sldChg>
      <pc:sldChg chg="del">
        <pc:chgData name="Saito Shiro" userId="b2a17ba2fd642e30" providerId="LiveId" clId="{DA2D271E-FAB9-4AF5-B31B-DE87B0256AB2}" dt="2021-09-08T08:37:45.226" v="93" actId="47"/>
        <pc:sldMkLst>
          <pc:docMk/>
          <pc:sldMk cId="2907317975" sldId="646"/>
        </pc:sldMkLst>
      </pc:sldChg>
      <pc:sldChg chg="del">
        <pc:chgData name="Saito Shiro" userId="b2a17ba2fd642e30" providerId="LiveId" clId="{DA2D271E-FAB9-4AF5-B31B-DE87B0256AB2}" dt="2021-09-08T08:37:45.226" v="93" actId="47"/>
        <pc:sldMkLst>
          <pc:docMk/>
          <pc:sldMk cId="845672290" sldId="647"/>
        </pc:sldMkLst>
      </pc:sldChg>
      <pc:sldChg chg="addSp delSp modSp add mod">
        <pc:chgData name="Saito Shiro" userId="b2a17ba2fd642e30" providerId="LiveId" clId="{DA2D271E-FAB9-4AF5-B31B-DE87B0256AB2}" dt="2021-10-06T10:55:42.273" v="4176" actId="1076"/>
        <pc:sldMkLst>
          <pc:docMk/>
          <pc:sldMk cId="1630173563" sldId="647"/>
        </pc:sldMkLst>
        <pc:spChg chg="mod">
          <ac:chgData name="Saito Shiro" userId="b2a17ba2fd642e30" providerId="LiveId" clId="{DA2D271E-FAB9-4AF5-B31B-DE87B0256AB2}" dt="2021-10-06T10:55:05.115" v="4132"/>
          <ac:spMkLst>
            <pc:docMk/>
            <pc:sldMk cId="1630173563" sldId="647"/>
            <ac:spMk id="2" creationId="{C724755D-252B-442C-87FC-CC8C5F990C23}"/>
          </ac:spMkLst>
        </pc:spChg>
        <pc:spChg chg="mod">
          <ac:chgData name="Saito Shiro" userId="b2a17ba2fd642e30" providerId="LiveId" clId="{DA2D271E-FAB9-4AF5-B31B-DE87B0256AB2}" dt="2021-10-06T10:55:42.273" v="4176" actId="1076"/>
          <ac:spMkLst>
            <pc:docMk/>
            <pc:sldMk cId="1630173563" sldId="647"/>
            <ac:spMk id="4" creationId="{B6456924-4128-4CB3-BED7-6ADA5C236E18}"/>
          </ac:spMkLst>
        </pc:spChg>
        <pc:picChg chg="add mod modCrop">
          <ac:chgData name="Saito Shiro" userId="b2a17ba2fd642e30" providerId="LiveId" clId="{DA2D271E-FAB9-4AF5-B31B-DE87B0256AB2}" dt="2021-10-06T10:55:26.410" v="4137" actId="1076"/>
          <ac:picMkLst>
            <pc:docMk/>
            <pc:sldMk cId="1630173563" sldId="647"/>
            <ac:picMk id="5" creationId="{509F09C6-6478-4A07-ABAE-353D3C43AAF5}"/>
          </ac:picMkLst>
        </pc:picChg>
        <pc:picChg chg="del">
          <ac:chgData name="Saito Shiro" userId="b2a17ba2fd642e30" providerId="LiveId" clId="{DA2D271E-FAB9-4AF5-B31B-DE87B0256AB2}" dt="2021-10-06T10:55:07.135" v="4133" actId="478"/>
          <ac:picMkLst>
            <pc:docMk/>
            <pc:sldMk cId="1630173563" sldId="647"/>
            <ac:picMk id="7" creationId="{84628FFE-3710-4550-B160-AF876D52D932}"/>
          </ac:picMkLst>
        </pc:picChg>
      </pc:sldChg>
      <pc:sldChg chg="del">
        <pc:chgData name="Saito Shiro" userId="b2a17ba2fd642e30" providerId="LiveId" clId="{DA2D271E-FAB9-4AF5-B31B-DE87B0256AB2}" dt="2021-09-08T08:37:45.226" v="93" actId="47"/>
        <pc:sldMkLst>
          <pc:docMk/>
          <pc:sldMk cId="2435396126" sldId="648"/>
        </pc:sldMkLst>
      </pc:sldChg>
      <pc:sldChg chg="del">
        <pc:chgData name="Saito Shiro" userId="b2a17ba2fd642e30" providerId="LiveId" clId="{DA2D271E-FAB9-4AF5-B31B-DE87B0256AB2}" dt="2021-09-08T08:37:45.226" v="93" actId="47"/>
        <pc:sldMkLst>
          <pc:docMk/>
          <pc:sldMk cId="1196006870" sldId="649"/>
        </pc:sldMkLst>
      </pc:sldChg>
    </pc:docChg>
  </pc:docChgLst>
  <pc:docChgLst>
    <pc:chgData name="Saito Shiro" userId="b2a17ba2fd642e30" providerId="LiveId" clId="{7D974B73-3D3F-4CA4-B09B-942668D38455}"/>
    <pc:docChg chg="custSel addSld delSld modSld sldOrd">
      <pc:chgData name="Saito Shiro" userId="b2a17ba2fd642e30" providerId="LiveId" clId="{7D974B73-3D3F-4CA4-B09B-942668D38455}" dt="2020-04-26T02:03:30.530" v="1786" actId="6549"/>
      <pc:docMkLst>
        <pc:docMk/>
      </pc:docMkLst>
      <pc:sldChg chg="delSp modSp mod">
        <pc:chgData name="Saito Shiro" userId="b2a17ba2fd642e30" providerId="LiveId" clId="{7D974B73-3D3F-4CA4-B09B-942668D38455}" dt="2020-04-26T02:03:30.530" v="1786" actId="6549"/>
        <pc:sldMkLst>
          <pc:docMk/>
          <pc:sldMk cId="3755346429" sldId="633"/>
        </pc:sldMkLst>
        <pc:spChg chg="del">
          <ac:chgData name="Saito Shiro" userId="b2a17ba2fd642e30" providerId="LiveId" clId="{7D974B73-3D3F-4CA4-B09B-942668D38455}" dt="2020-04-26T01:19:01.573" v="411" actId="478"/>
          <ac:spMkLst>
            <pc:docMk/>
            <pc:sldMk cId="3755346429" sldId="633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2:03:30.530" v="1786" actId="6549"/>
          <ac:spMkLst>
            <pc:docMk/>
            <pc:sldMk cId="3755346429" sldId="633"/>
            <ac:spMk id="4" creationId="{00000000-0000-0000-0000-000000000000}"/>
          </ac:spMkLst>
        </pc:spChg>
      </pc:sldChg>
      <pc:sldChg chg="modSp mod ord">
        <pc:chgData name="Saito Shiro" userId="b2a17ba2fd642e30" providerId="LiveId" clId="{7D974B73-3D3F-4CA4-B09B-942668D38455}" dt="2020-04-26T01:55:29.671" v="1770"/>
        <pc:sldMkLst>
          <pc:docMk/>
          <pc:sldMk cId="2652706275" sldId="634"/>
        </pc:sldMkLst>
        <pc:spChg chg="mod">
          <ac:chgData name="Saito Shiro" userId="b2a17ba2fd642e30" providerId="LiveId" clId="{7D974B73-3D3F-4CA4-B09B-942668D38455}" dt="2020-04-26T01:43:39.307" v="1046" actId="6549"/>
          <ac:spMkLst>
            <pc:docMk/>
            <pc:sldMk cId="2652706275" sldId="634"/>
            <ac:spMk id="5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01.135" v="1107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38.584" v="1200" actId="6549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34.051" v="1377" actId="1076"/>
          <ac:spMkLst>
            <pc:docMk/>
            <pc:sldMk cId="2652706275" sldId="634"/>
            <ac:spMk id="9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1.250" v="1375" actId="1076"/>
          <ac:spMkLst>
            <pc:docMk/>
            <pc:sldMk cId="2652706275" sldId="634"/>
            <ac:spMk id="1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6.927" v="1376" actId="1076"/>
          <ac:spMkLst>
            <pc:docMk/>
            <pc:sldMk cId="2652706275" sldId="634"/>
            <ac:spMk id="11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26.435" v="1173"/>
          <ac:spMkLst>
            <pc:docMk/>
            <pc:sldMk cId="2652706275" sldId="634"/>
            <ac:spMk id="1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3:22.500" v="1022" actId="404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17.482" v="1374" actId="1076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00.960" v="1372" actId="6549"/>
          <ac:spMkLst>
            <pc:docMk/>
            <pc:sldMk cId="2652706275" sldId="634"/>
            <ac:spMk id="42" creationId="{00000000-0000-0000-0000-000000000000}"/>
          </ac:spMkLst>
        </pc:spChg>
      </pc:sldChg>
      <pc:sldChg chg="addSp delSp modSp mod">
        <pc:chgData name="Saito Shiro" userId="b2a17ba2fd642e30" providerId="LiveId" clId="{7D974B73-3D3F-4CA4-B09B-942668D38455}" dt="2020-04-26T01:41:40.679" v="967" actId="14100"/>
        <pc:sldMkLst>
          <pc:docMk/>
          <pc:sldMk cId="46501131" sldId="635"/>
        </pc:sldMkLst>
        <pc:spChg chg="mod">
          <ac:chgData name="Saito Shiro" userId="b2a17ba2fd642e30" providerId="LiveId" clId="{7D974B73-3D3F-4CA4-B09B-942668D38455}" dt="2020-04-26T01:09:18.578" v="189" actId="1076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08:04.258" v="175" actId="14100"/>
          <ac:spMkLst>
            <pc:docMk/>
            <pc:sldMk cId="46501131" sldId="635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5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6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7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8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9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0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1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13.959" v="177" actId="478"/>
          <ac:spMkLst>
            <pc:docMk/>
            <pc:sldMk cId="46501131" sldId="635"/>
            <ac:spMk id="16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7.292" v="179" actId="478"/>
          <ac:spMkLst>
            <pc:docMk/>
            <pc:sldMk cId="46501131" sldId="635"/>
            <ac:spMk id="17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6.087" v="178" actId="478"/>
          <ac:spMkLst>
            <pc:docMk/>
            <pc:sldMk cId="46501131" sldId="635"/>
            <ac:spMk id="18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41:40.679" v="967" actId="14100"/>
          <ac:spMkLst>
            <pc:docMk/>
            <pc:sldMk cId="46501131" sldId="635"/>
            <ac:spMk id="19" creationId="{26AF2984-7A23-4ECE-9272-7D7AB935D653}"/>
          </ac:spMkLst>
        </pc:spChg>
        <pc:grpChg chg="del">
          <ac:chgData name="Saito Shiro" userId="b2a17ba2fd642e30" providerId="LiveId" clId="{7D974B73-3D3F-4CA4-B09B-942668D38455}" dt="2020-04-26T01:08:16.087" v="178" actId="478"/>
          <ac:grpSpMkLst>
            <pc:docMk/>
            <pc:sldMk cId="46501131" sldId="635"/>
            <ac:grpSpMk id="15" creationId="{00000000-0000-0000-0000-000000000000}"/>
          </ac:grpSpMkLst>
        </pc:grp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1276075072" sldId="636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617240978" sldId="637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927130682" sldId="63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247676976" sldId="63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58914408" sldId="64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699526981" sldId="641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2543507761" sldId="642"/>
        </pc:sldMkLst>
      </pc:sldChg>
      <pc:sldChg chg="del">
        <pc:chgData name="Saito Shiro" userId="b2a17ba2fd642e30" providerId="LiveId" clId="{7D974B73-3D3F-4CA4-B09B-942668D38455}" dt="2020-04-26T01:55:41.643" v="1771" actId="47"/>
        <pc:sldMkLst>
          <pc:docMk/>
          <pc:sldMk cId="1661180447" sldId="643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766043413" sldId="644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099844634" sldId="645"/>
        </pc:sldMkLst>
      </pc:sldChg>
      <pc:sldChg chg="addSp delSp modSp mod">
        <pc:chgData name="Saito Shiro" userId="b2a17ba2fd642e30" providerId="LiveId" clId="{7D974B73-3D3F-4CA4-B09B-942668D38455}" dt="2020-04-26T01:06:15.032" v="130" actId="6549"/>
        <pc:sldMkLst>
          <pc:docMk/>
          <pc:sldMk cId="1108723381" sldId="646"/>
        </pc:sldMkLst>
        <pc:spChg chg="mod">
          <ac:chgData name="Saito Shiro" userId="b2a17ba2fd642e30" providerId="LiveId" clId="{7D974B73-3D3F-4CA4-B09B-942668D38455}" dt="2020-04-26T01:06:15.032" v="130" actId="6549"/>
          <ac:spMkLst>
            <pc:docMk/>
            <pc:sldMk cId="1108723381" sldId="646"/>
            <ac:spMk id="3" creationId="{00000000-0000-0000-0000-000000000000}"/>
          </ac:spMkLst>
        </pc:spChg>
        <pc:picChg chg="del">
          <ac:chgData name="Saito Shiro" userId="b2a17ba2fd642e30" providerId="LiveId" clId="{7D974B73-3D3F-4CA4-B09B-942668D38455}" dt="2020-04-26T01:05:40.565" v="55" actId="478"/>
          <ac:picMkLst>
            <pc:docMk/>
            <pc:sldMk cId="1108723381" sldId="646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06:01.883" v="62" actId="1076"/>
          <ac:picMkLst>
            <pc:docMk/>
            <pc:sldMk cId="1108723381" sldId="646"/>
            <ac:picMk id="5" creationId="{39E73BE0-A5EA-4A2A-9926-BAF928489B64}"/>
          </ac:picMkLst>
        </pc:picChg>
      </pc:sldChg>
      <pc:sldChg chg="addSp delSp modSp mod">
        <pc:chgData name="Saito Shiro" userId="b2a17ba2fd642e30" providerId="LiveId" clId="{7D974B73-3D3F-4CA4-B09B-942668D38455}" dt="2020-04-26T01:39:25.559" v="890" actId="14100"/>
        <pc:sldMkLst>
          <pc:docMk/>
          <pc:sldMk cId="285977191" sldId="647"/>
        </pc:sldMkLst>
        <pc:spChg chg="mod">
          <ac:chgData name="Saito Shiro" userId="b2a17ba2fd642e30" providerId="LiveId" clId="{7D974B73-3D3F-4CA4-B09B-942668D38455}" dt="2020-04-26T01:14:12.879" v="204" actId="1076"/>
          <ac:spMkLst>
            <pc:docMk/>
            <pc:sldMk cId="285977191" sldId="647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5.905" v="199" actId="478"/>
          <ac:spMkLst>
            <pc:docMk/>
            <pc:sldMk cId="285977191" sldId="647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0.153" v="198" actId="478"/>
          <ac:spMkLst>
            <pc:docMk/>
            <pc:sldMk cId="285977191" sldId="647"/>
            <ac:spMk id="5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9:25.559" v="890" actId="14100"/>
          <ac:spMkLst>
            <pc:docMk/>
            <pc:sldMk cId="285977191" sldId="647"/>
            <ac:spMk id="8" creationId="{4535A464-E226-4F0E-99B9-2EA8A2194403}"/>
          </ac:spMkLst>
        </pc:spChg>
        <pc:spChg chg="add mod">
          <ac:chgData name="Saito Shiro" userId="b2a17ba2fd642e30" providerId="LiveId" clId="{7D974B73-3D3F-4CA4-B09B-942668D38455}" dt="2020-04-26T01:18:14.548" v="409" actId="1076"/>
          <ac:spMkLst>
            <pc:docMk/>
            <pc:sldMk cId="285977191" sldId="647"/>
            <ac:spMk id="9" creationId="{767CEFAE-1454-493B-A611-CE82E96A6E6F}"/>
          </ac:spMkLst>
        </pc:spChg>
        <pc:spChg chg="add mod">
          <ac:chgData name="Saito Shiro" userId="b2a17ba2fd642e30" providerId="LiveId" clId="{7D974B73-3D3F-4CA4-B09B-942668D38455}" dt="2020-04-26T01:18:19.422" v="410" actId="1076"/>
          <ac:spMkLst>
            <pc:docMk/>
            <pc:sldMk cId="285977191" sldId="647"/>
            <ac:spMk id="10" creationId="{A0396708-178C-42AD-BD40-13A950E76FBC}"/>
          </ac:spMkLst>
        </pc:spChg>
        <pc:picChg chg="del">
          <ac:chgData name="Saito Shiro" userId="b2a17ba2fd642e30" providerId="LiveId" clId="{7D974B73-3D3F-4CA4-B09B-942668D38455}" dt="2020-04-26T01:13:20.728" v="190" actId="478"/>
          <ac:picMkLst>
            <pc:docMk/>
            <pc:sldMk cId="285977191" sldId="647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17:09.589" v="349" actId="1076"/>
          <ac:picMkLst>
            <pc:docMk/>
            <pc:sldMk cId="285977191" sldId="647"/>
            <ac:picMk id="7" creationId="{4F160FD3-14AE-4A2D-A982-53141C17F686}"/>
          </ac:picMkLst>
        </pc:pic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987084312" sldId="64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162853366" sldId="64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02066421" sldId="65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418532347" sldId="651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74445052" sldId="652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01017261" sldId="653"/>
        </pc:sldMkLst>
      </pc:sldChg>
      <pc:sldChg chg="addSp delSp modSp add mod">
        <pc:chgData name="Saito Shiro" userId="b2a17ba2fd642e30" providerId="LiveId" clId="{7D974B73-3D3F-4CA4-B09B-942668D38455}" dt="2020-04-26T01:30:27.565" v="482" actId="1076"/>
        <pc:sldMkLst>
          <pc:docMk/>
          <pc:sldMk cId="1694590244" sldId="654"/>
        </pc:sldMkLst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4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0:27.565" v="482" actId="1076"/>
          <ac:spMkLst>
            <pc:docMk/>
            <pc:sldMk cId="1694590244" sldId="654"/>
            <ac:spMk id="9" creationId="{5A232DA4-7505-423B-B054-1C9AC3362677}"/>
          </ac:spMkLst>
        </pc:spChg>
        <pc:picChg chg="add del mod">
          <ac:chgData name="Saito Shiro" userId="b2a17ba2fd642e30" providerId="LiveId" clId="{7D974B73-3D3F-4CA4-B09B-942668D38455}" dt="2020-04-26T01:29:31.712" v="466" actId="478"/>
          <ac:picMkLst>
            <pc:docMk/>
            <pc:sldMk cId="1694590244" sldId="654"/>
            <ac:picMk id="5" creationId="{22671BCF-DA27-4B14-800B-DA8ACE650AA0}"/>
          </ac:picMkLst>
        </pc:picChg>
        <pc:picChg chg="del mod">
          <ac:chgData name="Saito Shiro" userId="b2a17ba2fd642e30" providerId="LiveId" clId="{7D974B73-3D3F-4CA4-B09B-942668D38455}" dt="2020-04-26T01:21:28.299" v="418" actId="478"/>
          <ac:picMkLst>
            <pc:docMk/>
            <pc:sldMk cId="1694590244" sldId="654"/>
            <ac:picMk id="6" creationId="{88AC1C2A-F5C2-42B6-9E9E-0B106D1753DD}"/>
          </ac:picMkLst>
        </pc:picChg>
        <pc:picChg chg="add mod ord">
          <ac:chgData name="Saito Shiro" userId="b2a17ba2fd642e30" providerId="LiveId" clId="{7D974B73-3D3F-4CA4-B09B-942668D38455}" dt="2020-04-26T01:30:15.534" v="479" actId="1037"/>
          <ac:picMkLst>
            <pc:docMk/>
            <pc:sldMk cId="1694590244" sldId="654"/>
            <ac:picMk id="8" creationId="{AC462F89-7CD9-4611-996A-77CDABD5B8C6}"/>
          </ac:picMkLst>
        </pc:picChg>
        <pc:picChg chg="add mod">
          <ac:chgData name="Saito Shiro" userId="b2a17ba2fd642e30" providerId="LiveId" clId="{7D974B73-3D3F-4CA4-B09B-942668D38455}" dt="2020-04-26T01:30:22.817" v="481" actId="14100"/>
          <ac:picMkLst>
            <pc:docMk/>
            <pc:sldMk cId="1694590244" sldId="654"/>
            <ac:picMk id="11" creationId="{1E6D3C7A-D5FD-42AA-A72F-7BBD6108EF3D}"/>
          </ac:picMkLst>
        </pc:picChg>
      </pc:sldChg>
      <pc:sldChg chg="modSp add mod">
        <pc:chgData name="Saito Shiro" userId="b2a17ba2fd642e30" providerId="LiveId" clId="{7D974B73-3D3F-4CA4-B09B-942668D38455}" dt="2020-04-26T01:41:27.346" v="965" actId="1076"/>
        <pc:sldMkLst>
          <pc:docMk/>
          <pc:sldMk cId="2570716189" sldId="655"/>
        </pc:sldMkLst>
        <pc:spChg chg="mod">
          <ac:chgData name="Saito Shiro" userId="b2a17ba2fd642e30" providerId="LiveId" clId="{7D974B73-3D3F-4CA4-B09B-942668D38455}" dt="2020-04-26T01:35:14.575" v="632" actId="1076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4:17.275" v="611" actId="6549"/>
          <ac:spMkLst>
            <pc:docMk/>
            <pc:sldMk cId="2570716189" sldId="655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27.346" v="965" actId="1076"/>
          <ac:spMkLst>
            <pc:docMk/>
            <pc:sldMk cId="2570716189" sldId="655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37:41.140" v="832" actId="1076"/>
        <pc:sldMkLst>
          <pc:docMk/>
          <pc:sldMk cId="1159626490" sldId="656"/>
        </pc:sldMkLst>
        <pc:spChg chg="mod">
          <ac:chgData name="Saito Shiro" userId="b2a17ba2fd642e30" providerId="LiveId" clId="{7D974B73-3D3F-4CA4-B09B-942668D38455}" dt="2020-04-26T01:37:08.487" v="824" actId="14100"/>
          <ac:spMkLst>
            <pc:docMk/>
            <pc:sldMk cId="1159626490" sldId="656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37:41.140" v="832" actId="1076"/>
          <ac:spMkLst>
            <pc:docMk/>
            <pc:sldMk cId="1159626490" sldId="656"/>
            <ac:spMk id="9" creationId="{767CEFAE-1454-493B-A611-CE82E96A6E6F}"/>
          </ac:spMkLst>
        </pc:spChg>
        <pc:spChg chg="del">
          <ac:chgData name="Saito Shiro" userId="b2a17ba2fd642e30" providerId="LiveId" clId="{7D974B73-3D3F-4CA4-B09B-942668D38455}" dt="2020-04-26T01:36:05.327" v="641" actId="478"/>
          <ac:spMkLst>
            <pc:docMk/>
            <pc:sldMk cId="1159626490" sldId="656"/>
            <ac:spMk id="10" creationId="{A0396708-178C-42AD-BD40-13A950E76FBC}"/>
          </ac:spMkLst>
        </pc:spChg>
        <pc:picChg chg="add mod ord">
          <ac:chgData name="Saito Shiro" userId="b2a17ba2fd642e30" providerId="LiveId" clId="{7D974B73-3D3F-4CA4-B09B-942668D38455}" dt="2020-04-26T01:35:57.555" v="640" actId="1076"/>
          <ac:picMkLst>
            <pc:docMk/>
            <pc:sldMk cId="1159626490" sldId="656"/>
            <ac:picMk id="4" creationId="{75BB8B6D-1324-4F7C-9F20-64787E8CD50B}"/>
          </ac:picMkLst>
        </pc:picChg>
        <pc:picChg chg="del">
          <ac:chgData name="Saito Shiro" userId="b2a17ba2fd642e30" providerId="LiveId" clId="{7D974B73-3D3F-4CA4-B09B-942668D38455}" dt="2020-04-26T01:35:42.413" v="634" actId="478"/>
          <ac:picMkLst>
            <pc:docMk/>
            <pc:sldMk cId="1159626490" sldId="656"/>
            <ac:picMk id="7" creationId="{4F160FD3-14AE-4A2D-A982-53141C17F686}"/>
          </ac:picMkLst>
        </pc:picChg>
      </pc:sldChg>
      <pc:sldChg chg="modSp add mod">
        <pc:chgData name="Saito Shiro" userId="b2a17ba2fd642e30" providerId="LiveId" clId="{7D974B73-3D3F-4CA4-B09B-942668D38455}" dt="2020-04-26T01:41:18.309" v="962" actId="1076"/>
        <pc:sldMkLst>
          <pc:docMk/>
          <pc:sldMk cId="1807637601" sldId="657"/>
        </pc:sldMkLst>
        <pc:spChg chg="mod">
          <ac:chgData name="Saito Shiro" userId="b2a17ba2fd642e30" providerId="LiveId" clId="{7D974B73-3D3F-4CA4-B09B-942668D38455}" dt="2020-04-26T01:40:53.524" v="923" actId="14100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0:02.324" v="913" actId="14100"/>
          <ac:spMkLst>
            <pc:docMk/>
            <pc:sldMk cId="1807637601" sldId="657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18.309" v="962" actId="1076"/>
          <ac:spMkLst>
            <pc:docMk/>
            <pc:sldMk cId="1807637601" sldId="657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42:49.677" v="1020" actId="6549"/>
        <pc:sldMkLst>
          <pc:docMk/>
          <pc:sldMk cId="3137495969" sldId="658"/>
        </pc:sldMkLst>
        <pc:spChg chg="mod">
          <ac:chgData name="Saito Shiro" userId="b2a17ba2fd642e30" providerId="LiveId" clId="{7D974B73-3D3F-4CA4-B09B-942668D38455}" dt="2020-04-26T01:42:34.163" v="996" actId="14100"/>
          <ac:spMkLst>
            <pc:docMk/>
            <pc:sldMk cId="3137495969" sldId="658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42:49.677" v="1020" actId="6549"/>
          <ac:spMkLst>
            <pc:docMk/>
            <pc:sldMk cId="3137495969" sldId="658"/>
            <ac:spMk id="9" creationId="{767CEFAE-1454-493B-A611-CE82E96A6E6F}"/>
          </ac:spMkLst>
        </pc:spChg>
        <pc:picChg chg="del">
          <ac:chgData name="Saito Shiro" userId="b2a17ba2fd642e30" providerId="LiveId" clId="{7D974B73-3D3F-4CA4-B09B-942668D38455}" dt="2020-04-26T01:41:52.305" v="968" actId="478"/>
          <ac:picMkLst>
            <pc:docMk/>
            <pc:sldMk cId="3137495969" sldId="658"/>
            <ac:picMk id="4" creationId="{75BB8B6D-1324-4F7C-9F20-64787E8CD50B}"/>
          </ac:picMkLst>
        </pc:picChg>
        <pc:picChg chg="add mod ord">
          <ac:chgData name="Saito Shiro" userId="b2a17ba2fd642e30" providerId="LiveId" clId="{7D974B73-3D3F-4CA4-B09B-942668D38455}" dt="2020-04-26T01:42:04.968" v="973" actId="1076"/>
          <ac:picMkLst>
            <pc:docMk/>
            <pc:sldMk cId="3137495969" sldId="658"/>
            <ac:picMk id="5" creationId="{411B6EFC-2C19-40C6-9499-6DFA3DDFE4D2}"/>
          </ac:picMkLst>
        </pc:picChg>
      </pc:sldChg>
      <pc:sldChg chg="addSp delSp modSp add mod">
        <pc:chgData name="Saito Shiro" userId="b2a17ba2fd642e30" providerId="LiveId" clId="{7D974B73-3D3F-4CA4-B09B-942668D38455}" dt="2020-04-26T01:54:23.814" v="1766" actId="1037"/>
        <pc:sldMkLst>
          <pc:docMk/>
          <pc:sldMk cId="132223521" sldId="659"/>
        </pc:sldMkLst>
        <pc:spChg chg="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47:10.027" v="1379" actId="478"/>
          <ac:spMkLst>
            <pc:docMk/>
            <pc:sldMk cId="132223521" sldId="659"/>
            <ac:spMk id="3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5" creationId="{CFEE555F-9FD0-4450-A011-E35F44F2859B}"/>
          </ac:spMkLst>
        </pc:spChg>
        <pc:spChg chg="add del">
          <ac:chgData name="Saito Shiro" userId="b2a17ba2fd642e30" providerId="LiveId" clId="{7D974B73-3D3F-4CA4-B09B-942668D38455}" dt="2020-04-26T01:48:35.779" v="1498" actId="478"/>
          <ac:spMkLst>
            <pc:docMk/>
            <pc:sldMk cId="132223521" sldId="659"/>
            <ac:spMk id="6" creationId="{E4727811-8EF7-4D31-BD39-51A978145D9C}"/>
          </ac:spMkLst>
        </pc:spChg>
        <pc:spChg chg="add mod">
          <ac:chgData name="Saito Shiro" userId="b2a17ba2fd642e30" providerId="LiveId" clId="{7D974B73-3D3F-4CA4-B09B-942668D38455}" dt="2020-04-26T01:49:07.730" v="1545" actId="14100"/>
          <ac:spMkLst>
            <pc:docMk/>
            <pc:sldMk cId="132223521" sldId="659"/>
            <ac:spMk id="7" creationId="{811C87A0-95F6-45E4-85D5-19B1A7D73EEB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8" creationId="{B8456F41-5358-411A-A1E6-5B48045B34B3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9" creationId="{3A8E5284-4614-434A-B4D3-67EDA5B74321}"/>
          </ac:spMkLst>
        </pc:spChg>
        <pc:spChg chg="add mod">
          <ac:chgData name="Saito Shiro" userId="b2a17ba2fd642e30" providerId="LiveId" clId="{7D974B73-3D3F-4CA4-B09B-942668D38455}" dt="2020-04-26T01:54:23.814" v="1766" actId="1037"/>
          <ac:spMkLst>
            <pc:docMk/>
            <pc:sldMk cId="132223521" sldId="659"/>
            <ac:spMk id="12" creationId="{80792E7A-3C80-4199-81E9-1C4ADF98AD77}"/>
          </ac:spMkLst>
        </pc:spChg>
        <pc:spChg chg="del">
          <ac:chgData name="Saito Shiro" userId="b2a17ba2fd642e30" providerId="LiveId" clId="{7D974B73-3D3F-4CA4-B09B-942668D38455}" dt="2020-04-26T01:47:18.615" v="1380" actId="478"/>
          <ac:spMkLst>
            <pc:docMk/>
            <pc:sldMk cId="132223521" sldId="659"/>
            <ac:spMk id="19" creationId="{26AF2984-7A23-4ECE-9272-7D7AB935D653}"/>
          </ac:spMkLst>
        </pc:spChg>
        <pc:picChg chg="add mod">
          <ac:chgData name="Saito Shiro" userId="b2a17ba2fd642e30" providerId="LiveId" clId="{7D974B73-3D3F-4CA4-B09B-942668D38455}" dt="2020-04-26T01:53:01.127" v="1617" actId="1035"/>
          <ac:picMkLst>
            <pc:docMk/>
            <pc:sldMk cId="132223521" sldId="659"/>
            <ac:picMk id="10" creationId="{612FE43F-52B9-4CDA-ABA5-76B224C3EF88}"/>
          </ac:picMkLst>
        </pc:picChg>
      </pc:sldChg>
      <pc:sldChg chg="delSp modSp add mod">
        <pc:chgData name="Saito Shiro" userId="b2a17ba2fd642e30" providerId="LiveId" clId="{7D974B73-3D3F-4CA4-B09B-942668D38455}" dt="2020-04-26T01:54:58.269" v="1768" actId="1076"/>
        <pc:sldMkLst>
          <pc:docMk/>
          <pc:sldMk cId="1324783938" sldId="660"/>
        </pc:sldMkLst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5" creationId="{CFEE555F-9FD0-4450-A011-E35F44F2859B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  <pc:docChgLst>
    <pc:chgData name="Saito Shiro" userId="b2a17ba2fd642e30" providerId="LiveId" clId="{EFB5F4EB-FE7F-4B64-B9F1-B86D4DF79DA9}"/>
    <pc:docChg chg="undo custSel addSld modSld">
      <pc:chgData name="Saito Shiro" userId="b2a17ba2fd642e30" providerId="LiveId" clId="{EFB5F4EB-FE7F-4B64-B9F1-B86D4DF79DA9}" dt="2021-11-01T05:23:45.585" v="2122" actId="14100"/>
      <pc:docMkLst>
        <pc:docMk/>
      </pc:docMkLst>
      <pc:sldChg chg="addSp delSp modSp mod">
        <pc:chgData name="Saito Shiro" userId="b2a17ba2fd642e30" providerId="LiveId" clId="{EFB5F4EB-FE7F-4B64-B9F1-B86D4DF79DA9}" dt="2021-11-01T04:51:32.975" v="30" actId="1076"/>
        <pc:sldMkLst>
          <pc:docMk/>
          <pc:sldMk cId="3755346429" sldId="633"/>
        </pc:sldMkLst>
        <pc:spChg chg="mod">
          <ac:chgData name="Saito Shiro" userId="b2a17ba2fd642e30" providerId="LiveId" clId="{EFB5F4EB-FE7F-4B64-B9F1-B86D4DF79DA9}" dt="2021-11-01T04:51:28.879" v="28" actId="1076"/>
          <ac:spMkLst>
            <pc:docMk/>
            <pc:sldMk cId="3755346429" sldId="633"/>
            <ac:spMk id="3" creationId="{BF8D875A-C282-4F6A-B96E-8A650A43A804}"/>
          </ac:spMkLst>
        </pc:spChg>
        <pc:picChg chg="add mod">
          <ac:chgData name="Saito Shiro" userId="b2a17ba2fd642e30" providerId="LiveId" clId="{EFB5F4EB-FE7F-4B64-B9F1-B86D4DF79DA9}" dt="2021-11-01T04:51:32.975" v="30" actId="1076"/>
          <ac:picMkLst>
            <pc:docMk/>
            <pc:sldMk cId="3755346429" sldId="633"/>
            <ac:picMk id="4" creationId="{A4A05147-CCA6-45C5-BDDF-0816AA6F027B}"/>
          </ac:picMkLst>
        </pc:picChg>
        <pc:picChg chg="del">
          <ac:chgData name="Saito Shiro" userId="b2a17ba2fd642e30" providerId="LiveId" clId="{EFB5F4EB-FE7F-4B64-B9F1-B86D4DF79DA9}" dt="2021-11-01T04:51:08.245" v="0" actId="478"/>
          <ac:picMkLst>
            <pc:docMk/>
            <pc:sldMk cId="3755346429" sldId="633"/>
            <ac:picMk id="7" creationId="{89E41FB2-ED2E-4495-8118-E78CBE104A5A}"/>
          </ac:picMkLst>
        </pc:picChg>
      </pc:sldChg>
      <pc:sldChg chg="addSp delSp modSp mod">
        <pc:chgData name="Saito Shiro" userId="b2a17ba2fd642e30" providerId="LiveId" clId="{EFB5F4EB-FE7F-4B64-B9F1-B86D4DF79DA9}" dt="2021-11-01T05:23:45.585" v="2122" actId="14100"/>
        <pc:sldMkLst>
          <pc:docMk/>
          <pc:sldMk cId="3275620308" sldId="636"/>
        </pc:sldMkLst>
        <pc:spChg chg="mod">
          <ac:chgData name="Saito Shiro" userId="b2a17ba2fd642e30" providerId="LiveId" clId="{EFB5F4EB-FE7F-4B64-B9F1-B86D4DF79DA9}" dt="2021-11-01T04:56:04.807" v="221" actId="14100"/>
          <ac:spMkLst>
            <pc:docMk/>
            <pc:sldMk cId="3275620308" sldId="636"/>
            <ac:spMk id="2" creationId="{C724755D-252B-442C-87FC-CC8C5F990C23}"/>
          </ac:spMkLst>
        </pc:spChg>
        <pc:spChg chg="del">
          <ac:chgData name="Saito Shiro" userId="b2a17ba2fd642e30" providerId="LiveId" clId="{EFB5F4EB-FE7F-4B64-B9F1-B86D4DF79DA9}" dt="2021-11-01T04:52:02.305" v="69" actId="478"/>
          <ac:spMkLst>
            <pc:docMk/>
            <pc:sldMk cId="3275620308" sldId="636"/>
            <ac:spMk id="3" creationId="{D740A07E-4537-4EB3-9B09-7C1F65B2425F}"/>
          </ac:spMkLst>
        </pc:spChg>
        <pc:spChg chg="mod">
          <ac:chgData name="Saito Shiro" userId="b2a17ba2fd642e30" providerId="LiveId" clId="{EFB5F4EB-FE7F-4B64-B9F1-B86D4DF79DA9}" dt="2021-11-01T05:23:45.585" v="2122" actId="14100"/>
          <ac:spMkLst>
            <pc:docMk/>
            <pc:sldMk cId="3275620308" sldId="636"/>
            <ac:spMk id="4" creationId="{B6456924-4128-4CB3-BED7-6ADA5C236E18}"/>
          </ac:spMkLst>
        </pc:spChg>
        <pc:spChg chg="del">
          <ac:chgData name="Saito Shiro" userId="b2a17ba2fd642e30" providerId="LiveId" clId="{EFB5F4EB-FE7F-4B64-B9F1-B86D4DF79DA9}" dt="2021-11-01T04:52:03.320" v="70" actId="478"/>
          <ac:spMkLst>
            <pc:docMk/>
            <pc:sldMk cId="3275620308" sldId="636"/>
            <ac:spMk id="5" creationId="{99572B93-50B1-45E0-BC59-AB8EF83C8836}"/>
          </ac:spMkLst>
        </pc:spChg>
        <pc:spChg chg="mod">
          <ac:chgData name="Saito Shiro" userId="b2a17ba2fd642e30" providerId="LiveId" clId="{EFB5F4EB-FE7F-4B64-B9F1-B86D4DF79DA9}" dt="2021-11-01T04:59:59.561" v="428" actId="1076"/>
          <ac:spMkLst>
            <pc:docMk/>
            <pc:sldMk cId="3275620308" sldId="636"/>
            <ac:spMk id="8" creationId="{BA053AAE-4510-4184-8003-64D35AB5FBE2}"/>
          </ac:spMkLst>
        </pc:spChg>
        <pc:spChg chg="add del mod">
          <ac:chgData name="Saito Shiro" userId="b2a17ba2fd642e30" providerId="LiveId" clId="{EFB5F4EB-FE7F-4B64-B9F1-B86D4DF79DA9}" dt="2021-11-01T04:59:11.300" v="381" actId="478"/>
          <ac:spMkLst>
            <pc:docMk/>
            <pc:sldMk cId="3275620308" sldId="636"/>
            <ac:spMk id="10" creationId="{9A6F44D9-1FFA-4C73-932B-FB44852426CB}"/>
          </ac:spMkLst>
        </pc:spChg>
        <pc:spChg chg="add del mod">
          <ac:chgData name="Saito Shiro" userId="b2a17ba2fd642e30" providerId="LiveId" clId="{EFB5F4EB-FE7F-4B64-B9F1-B86D4DF79DA9}" dt="2021-11-01T04:59:11.300" v="381" actId="478"/>
          <ac:spMkLst>
            <pc:docMk/>
            <pc:sldMk cId="3275620308" sldId="636"/>
            <ac:spMk id="13" creationId="{3C025E06-6555-4944-8068-29501290DF6B}"/>
          </ac:spMkLst>
        </pc:spChg>
        <pc:spChg chg="add mod">
          <ac:chgData name="Saito Shiro" userId="b2a17ba2fd642e30" providerId="LiveId" clId="{EFB5F4EB-FE7F-4B64-B9F1-B86D4DF79DA9}" dt="2021-11-01T05:04:26.239" v="1053" actId="1076"/>
          <ac:spMkLst>
            <pc:docMk/>
            <pc:sldMk cId="3275620308" sldId="636"/>
            <ac:spMk id="16" creationId="{7B175F2C-B85C-43AD-B4AE-C4D758CE623C}"/>
          </ac:spMkLst>
        </pc:spChg>
        <pc:spChg chg="add mod">
          <ac:chgData name="Saito Shiro" userId="b2a17ba2fd642e30" providerId="LiveId" clId="{EFB5F4EB-FE7F-4B64-B9F1-B86D4DF79DA9}" dt="2021-11-01T05:12:59.215" v="1874" actId="6549"/>
          <ac:spMkLst>
            <pc:docMk/>
            <pc:sldMk cId="3275620308" sldId="636"/>
            <ac:spMk id="17" creationId="{4845A716-3E2C-4070-9955-D2F5787FA6C8}"/>
          </ac:spMkLst>
        </pc:spChg>
        <pc:spChg chg="add mod">
          <ac:chgData name="Saito Shiro" userId="b2a17ba2fd642e30" providerId="LiveId" clId="{EFB5F4EB-FE7F-4B64-B9F1-B86D4DF79DA9}" dt="2021-11-01T05:12:43.711" v="1869" actId="6549"/>
          <ac:spMkLst>
            <pc:docMk/>
            <pc:sldMk cId="3275620308" sldId="636"/>
            <ac:spMk id="18" creationId="{93E897A6-823D-4A3B-BB69-EB59BE5611D9}"/>
          </ac:spMkLst>
        </pc:spChg>
        <pc:picChg chg="del">
          <ac:chgData name="Saito Shiro" userId="b2a17ba2fd642e30" providerId="LiveId" clId="{EFB5F4EB-FE7F-4B64-B9F1-B86D4DF79DA9}" dt="2021-11-01T04:52:03.990" v="71" actId="478"/>
          <ac:picMkLst>
            <pc:docMk/>
            <pc:sldMk cId="3275620308" sldId="636"/>
            <ac:picMk id="7" creationId="{D003E778-D876-424D-8BA2-1BD85CAF4D7D}"/>
          </ac:picMkLst>
        </pc:picChg>
        <pc:picChg chg="add del mod">
          <ac:chgData name="Saito Shiro" userId="b2a17ba2fd642e30" providerId="LiveId" clId="{EFB5F4EB-FE7F-4B64-B9F1-B86D4DF79DA9}" dt="2021-11-01T04:59:11.300" v="381" actId="478"/>
          <ac:picMkLst>
            <pc:docMk/>
            <pc:sldMk cId="3275620308" sldId="636"/>
            <ac:picMk id="9" creationId="{440DF477-1C40-4575-B020-2061286D004C}"/>
          </ac:picMkLst>
        </pc:picChg>
        <pc:picChg chg="add del mod">
          <ac:chgData name="Saito Shiro" userId="b2a17ba2fd642e30" providerId="LiveId" clId="{EFB5F4EB-FE7F-4B64-B9F1-B86D4DF79DA9}" dt="2021-11-01T04:59:11.300" v="381" actId="478"/>
          <ac:picMkLst>
            <pc:docMk/>
            <pc:sldMk cId="3275620308" sldId="636"/>
            <ac:picMk id="12" creationId="{52B1A7B4-0438-4FBF-BF03-D4EB93ADA694}"/>
          </ac:picMkLst>
        </pc:picChg>
        <pc:picChg chg="add del mod">
          <ac:chgData name="Saito Shiro" userId="b2a17ba2fd642e30" providerId="LiveId" clId="{EFB5F4EB-FE7F-4B64-B9F1-B86D4DF79DA9}" dt="2021-11-01T04:59:11.300" v="381" actId="478"/>
          <ac:picMkLst>
            <pc:docMk/>
            <pc:sldMk cId="3275620308" sldId="636"/>
            <ac:picMk id="15" creationId="{A229EC4D-A419-4F93-A340-2FE043AC54A0}"/>
          </ac:picMkLst>
        </pc:picChg>
      </pc:sldChg>
      <pc:sldChg chg="add">
        <pc:chgData name="Saito Shiro" userId="b2a17ba2fd642e30" providerId="LiveId" clId="{EFB5F4EB-FE7F-4B64-B9F1-B86D4DF79DA9}" dt="2021-11-01T04:51:49.643" v="31"/>
        <pc:sldMkLst>
          <pc:docMk/>
          <pc:sldMk cId="1175736322" sldId="648"/>
        </pc:sldMkLst>
      </pc:sldChg>
      <pc:sldChg chg="addSp delSp modSp add mod">
        <pc:chgData name="Saito Shiro" userId="b2a17ba2fd642e30" providerId="LiveId" clId="{EFB5F4EB-FE7F-4B64-B9F1-B86D4DF79DA9}" dt="2021-11-01T05:23:05.508" v="2119" actId="14100"/>
        <pc:sldMkLst>
          <pc:docMk/>
          <pc:sldMk cId="815838878" sldId="649"/>
        </pc:sldMkLst>
        <pc:spChg chg="del">
          <ac:chgData name="Saito Shiro" userId="b2a17ba2fd642e30" providerId="LiveId" clId="{EFB5F4EB-FE7F-4B64-B9F1-B86D4DF79DA9}" dt="2021-11-01T05:14:42.860" v="1875" actId="478"/>
          <ac:spMkLst>
            <pc:docMk/>
            <pc:sldMk cId="815838878" sldId="649"/>
            <ac:spMk id="2" creationId="{C724755D-252B-442C-87FC-CC8C5F990C23}"/>
          </ac:spMkLst>
        </pc:spChg>
        <pc:spChg chg="del">
          <ac:chgData name="Saito Shiro" userId="b2a17ba2fd642e30" providerId="LiveId" clId="{EFB5F4EB-FE7F-4B64-B9F1-B86D4DF79DA9}" dt="2021-11-01T05:14:42.860" v="1875" actId="478"/>
          <ac:spMkLst>
            <pc:docMk/>
            <pc:sldMk cId="815838878" sldId="649"/>
            <ac:spMk id="4" creationId="{B6456924-4128-4CB3-BED7-6ADA5C236E18}"/>
          </ac:spMkLst>
        </pc:spChg>
        <pc:spChg chg="mod">
          <ac:chgData name="Saito Shiro" userId="b2a17ba2fd642e30" providerId="LiveId" clId="{EFB5F4EB-FE7F-4B64-B9F1-B86D4DF79DA9}" dt="2021-11-01T05:23:05.508" v="2119" actId="14100"/>
          <ac:spMkLst>
            <pc:docMk/>
            <pc:sldMk cId="815838878" sldId="649"/>
            <ac:spMk id="8" creationId="{BA053AAE-4510-4184-8003-64D35AB5FBE2}"/>
          </ac:spMkLst>
        </pc:spChg>
        <pc:spChg chg="mod">
          <ac:chgData name="Saito Shiro" userId="b2a17ba2fd642e30" providerId="LiveId" clId="{EFB5F4EB-FE7F-4B64-B9F1-B86D4DF79DA9}" dt="2021-11-01T05:20:25.770" v="2105" actId="1037"/>
          <ac:spMkLst>
            <pc:docMk/>
            <pc:sldMk cId="815838878" sldId="649"/>
            <ac:spMk id="10" creationId="{9A6F44D9-1FFA-4C73-932B-FB44852426CB}"/>
          </ac:spMkLst>
        </pc:spChg>
        <pc:spChg chg="add mod">
          <ac:chgData name="Saito Shiro" userId="b2a17ba2fd642e30" providerId="LiveId" clId="{EFB5F4EB-FE7F-4B64-B9F1-B86D4DF79DA9}" dt="2021-11-01T05:20:35.130" v="2111" actId="1038"/>
          <ac:spMkLst>
            <pc:docMk/>
            <pc:sldMk cId="815838878" sldId="649"/>
            <ac:spMk id="11" creationId="{5B7F40E3-3046-4772-9CBF-6083CB9F2125}"/>
          </ac:spMkLst>
        </pc:spChg>
        <pc:spChg chg="mod">
          <ac:chgData name="Saito Shiro" userId="b2a17ba2fd642e30" providerId="LiveId" clId="{EFB5F4EB-FE7F-4B64-B9F1-B86D4DF79DA9}" dt="2021-11-01T05:19:45.498" v="2096" actId="1038"/>
          <ac:spMkLst>
            <pc:docMk/>
            <pc:sldMk cId="815838878" sldId="649"/>
            <ac:spMk id="13" creationId="{3C025E06-6555-4944-8068-29501290DF6B}"/>
          </ac:spMkLst>
        </pc:spChg>
        <pc:spChg chg="add mod">
          <ac:chgData name="Saito Shiro" userId="b2a17ba2fd642e30" providerId="LiveId" clId="{EFB5F4EB-FE7F-4B64-B9F1-B86D4DF79DA9}" dt="2021-11-01T05:16:48.772" v="1990" actId="6549"/>
          <ac:spMkLst>
            <pc:docMk/>
            <pc:sldMk cId="815838878" sldId="649"/>
            <ac:spMk id="14" creationId="{E35B8FD5-0AF5-4FB6-B2EF-10696E0CA791}"/>
          </ac:spMkLst>
        </pc:spChg>
        <pc:spChg chg="add mod">
          <ac:chgData name="Saito Shiro" userId="b2a17ba2fd642e30" providerId="LiveId" clId="{EFB5F4EB-FE7F-4B64-B9F1-B86D4DF79DA9}" dt="2021-11-01T05:18:36.946" v="2088" actId="1037"/>
          <ac:spMkLst>
            <pc:docMk/>
            <pc:sldMk cId="815838878" sldId="649"/>
            <ac:spMk id="16" creationId="{44848364-79C1-459C-9F62-BC5639C1B3E5}"/>
          </ac:spMkLst>
        </pc:spChg>
        <pc:spChg chg="add mod">
          <ac:chgData name="Saito Shiro" userId="b2a17ba2fd642e30" providerId="LiveId" clId="{EFB5F4EB-FE7F-4B64-B9F1-B86D4DF79DA9}" dt="2021-11-01T05:20:39.657" v="2114" actId="1038"/>
          <ac:spMkLst>
            <pc:docMk/>
            <pc:sldMk cId="815838878" sldId="649"/>
            <ac:spMk id="17" creationId="{28F10BC7-711F-4E04-9945-625CE376E4C2}"/>
          </ac:spMkLst>
        </pc:spChg>
        <pc:spChg chg="add mod">
          <ac:chgData name="Saito Shiro" userId="b2a17ba2fd642e30" providerId="LiveId" clId="{EFB5F4EB-FE7F-4B64-B9F1-B86D4DF79DA9}" dt="2021-11-01T05:20:42.601" v="2116" actId="1038"/>
          <ac:spMkLst>
            <pc:docMk/>
            <pc:sldMk cId="815838878" sldId="649"/>
            <ac:spMk id="18" creationId="{987796DC-599E-4B24-A184-8657A0337B71}"/>
          </ac:spMkLst>
        </pc:spChg>
        <pc:picChg chg="add mod modCrop">
          <ac:chgData name="Saito Shiro" userId="b2a17ba2fd642e30" providerId="LiveId" clId="{EFB5F4EB-FE7F-4B64-B9F1-B86D4DF79DA9}" dt="2021-11-01T05:17:00.435" v="1992" actId="1037"/>
          <ac:picMkLst>
            <pc:docMk/>
            <pc:sldMk cId="815838878" sldId="649"/>
            <ac:picMk id="5" creationId="{D0E8B2A4-3CD0-4C43-AAAE-868F8B5667F4}"/>
          </ac:picMkLst>
        </pc:picChg>
        <pc:picChg chg="add mod">
          <ac:chgData name="Saito Shiro" userId="b2a17ba2fd642e30" providerId="LiveId" clId="{EFB5F4EB-FE7F-4B64-B9F1-B86D4DF79DA9}" dt="2021-11-01T05:18:13.411" v="2026" actId="1076"/>
          <ac:picMkLst>
            <pc:docMk/>
            <pc:sldMk cId="815838878" sldId="649"/>
            <ac:picMk id="7" creationId="{FC1B5739-7EA9-4A96-AFA4-9F40CBD247F3}"/>
          </ac:picMkLst>
        </pc:picChg>
        <pc:picChg chg="mod">
          <ac:chgData name="Saito Shiro" userId="b2a17ba2fd642e30" providerId="LiveId" clId="{EFB5F4EB-FE7F-4B64-B9F1-B86D4DF79DA9}" dt="2021-11-01T05:20:25.770" v="2105" actId="1037"/>
          <ac:picMkLst>
            <pc:docMk/>
            <pc:sldMk cId="815838878" sldId="649"/>
            <ac:picMk id="9" creationId="{440DF477-1C40-4575-B020-2061286D004C}"/>
          </ac:picMkLst>
        </pc:picChg>
        <pc:picChg chg="mod">
          <ac:chgData name="Saito Shiro" userId="b2a17ba2fd642e30" providerId="LiveId" clId="{EFB5F4EB-FE7F-4B64-B9F1-B86D4DF79DA9}" dt="2021-11-01T05:19:45.498" v="2096" actId="1038"/>
          <ac:picMkLst>
            <pc:docMk/>
            <pc:sldMk cId="815838878" sldId="649"/>
            <ac:picMk id="12" creationId="{52B1A7B4-0438-4FBF-BF03-D4EB93ADA694}"/>
          </ac:picMkLst>
        </pc:picChg>
        <pc:picChg chg="mod modCrop">
          <ac:chgData name="Saito Shiro" userId="b2a17ba2fd642e30" providerId="LiveId" clId="{EFB5F4EB-FE7F-4B64-B9F1-B86D4DF79DA9}" dt="2021-11-01T05:15:31.199" v="1895" actId="732"/>
          <ac:picMkLst>
            <pc:docMk/>
            <pc:sldMk cId="815838878" sldId="649"/>
            <ac:picMk id="15" creationId="{A229EC4D-A419-4F93-A340-2FE043AC54A0}"/>
          </ac:picMkLst>
        </pc:picChg>
      </pc:sldChg>
    </pc:docChg>
  </pc:docChgLst>
  <pc:docChgLst>
    <pc:chgData name="Saito Shiro" userId="b2a17ba2fd642e30" providerId="LiveId" clId="{39E2E6AC-F025-48CC-A953-BE3F37AC8D9B}"/>
    <pc:docChg chg="undo custSel addSld delSld modSld sldOrd">
      <pc:chgData name="Saito Shiro" userId="b2a17ba2fd642e30" providerId="LiveId" clId="{39E2E6AC-F025-48CC-A953-BE3F37AC8D9B}" dt="2021-11-01T07:34:43.745" v="409" actId="6549"/>
      <pc:docMkLst>
        <pc:docMk/>
      </pc:docMkLst>
      <pc:sldChg chg="modSp mod">
        <pc:chgData name="Saito Shiro" userId="b2a17ba2fd642e30" providerId="LiveId" clId="{39E2E6AC-F025-48CC-A953-BE3F37AC8D9B}" dt="2021-11-01T07:34:12.211" v="383" actId="1038"/>
        <pc:sldMkLst>
          <pc:docMk/>
          <pc:sldMk cId="3275620308" sldId="636"/>
        </pc:sldMkLst>
        <pc:spChg chg="mod">
          <ac:chgData name="Saito Shiro" userId="b2a17ba2fd642e30" providerId="LiveId" clId="{39E2E6AC-F025-48CC-A953-BE3F37AC8D9B}" dt="2021-11-01T07:28:40.634" v="359" actId="14100"/>
          <ac:spMkLst>
            <pc:docMk/>
            <pc:sldMk cId="3275620308" sldId="636"/>
            <ac:spMk id="4" creationId="{B6456924-4128-4CB3-BED7-6ADA5C236E18}"/>
          </ac:spMkLst>
        </pc:spChg>
        <pc:spChg chg="mod">
          <ac:chgData name="Saito Shiro" userId="b2a17ba2fd642e30" providerId="LiveId" clId="{39E2E6AC-F025-48CC-A953-BE3F37AC8D9B}" dt="2021-11-01T07:34:00.780" v="381" actId="1037"/>
          <ac:spMkLst>
            <pc:docMk/>
            <pc:sldMk cId="3275620308" sldId="636"/>
            <ac:spMk id="8" creationId="{BA053AAE-4510-4184-8003-64D35AB5FBE2}"/>
          </ac:spMkLst>
        </pc:spChg>
        <pc:spChg chg="mod">
          <ac:chgData name="Saito Shiro" userId="b2a17ba2fd642e30" providerId="LiveId" clId="{39E2E6AC-F025-48CC-A953-BE3F37AC8D9B}" dt="2021-11-01T07:34:00.780" v="381" actId="1037"/>
          <ac:spMkLst>
            <pc:docMk/>
            <pc:sldMk cId="3275620308" sldId="636"/>
            <ac:spMk id="16" creationId="{7B175F2C-B85C-43AD-B4AE-C4D758CE623C}"/>
          </ac:spMkLst>
        </pc:spChg>
        <pc:spChg chg="mod">
          <ac:chgData name="Saito Shiro" userId="b2a17ba2fd642e30" providerId="LiveId" clId="{39E2E6AC-F025-48CC-A953-BE3F37AC8D9B}" dt="2021-11-01T07:34:12.211" v="383" actId="1038"/>
          <ac:spMkLst>
            <pc:docMk/>
            <pc:sldMk cId="3275620308" sldId="636"/>
            <ac:spMk id="17" creationId="{4845A716-3E2C-4070-9955-D2F5787FA6C8}"/>
          </ac:spMkLst>
        </pc:spChg>
        <pc:spChg chg="mod">
          <ac:chgData name="Saito Shiro" userId="b2a17ba2fd642e30" providerId="LiveId" clId="{39E2E6AC-F025-48CC-A953-BE3F37AC8D9B}" dt="2021-11-01T07:34:12.211" v="383" actId="1038"/>
          <ac:spMkLst>
            <pc:docMk/>
            <pc:sldMk cId="3275620308" sldId="636"/>
            <ac:spMk id="18" creationId="{93E897A6-823D-4A3B-BB69-EB59BE5611D9}"/>
          </ac:spMkLst>
        </pc:spChg>
      </pc:sldChg>
      <pc:sldChg chg="del">
        <pc:chgData name="Saito Shiro" userId="b2a17ba2fd642e30" providerId="LiveId" clId="{39E2E6AC-F025-48CC-A953-BE3F37AC8D9B}" dt="2021-11-01T07:24:42.896" v="320" actId="47"/>
        <pc:sldMkLst>
          <pc:docMk/>
          <pc:sldMk cId="139931745" sldId="637"/>
        </pc:sldMkLst>
      </pc:sldChg>
      <pc:sldChg chg="del">
        <pc:chgData name="Saito Shiro" userId="b2a17ba2fd642e30" providerId="LiveId" clId="{39E2E6AC-F025-48CC-A953-BE3F37AC8D9B}" dt="2021-11-01T07:24:42.896" v="320" actId="47"/>
        <pc:sldMkLst>
          <pc:docMk/>
          <pc:sldMk cId="3567236722" sldId="638"/>
        </pc:sldMkLst>
      </pc:sldChg>
      <pc:sldChg chg="del">
        <pc:chgData name="Saito Shiro" userId="b2a17ba2fd642e30" providerId="LiveId" clId="{39E2E6AC-F025-48CC-A953-BE3F37AC8D9B}" dt="2021-11-01T07:24:42.896" v="320" actId="47"/>
        <pc:sldMkLst>
          <pc:docMk/>
          <pc:sldMk cId="1377141488" sldId="639"/>
        </pc:sldMkLst>
      </pc:sldChg>
      <pc:sldChg chg="del">
        <pc:chgData name="Saito Shiro" userId="b2a17ba2fd642e30" providerId="LiveId" clId="{39E2E6AC-F025-48CC-A953-BE3F37AC8D9B}" dt="2021-11-01T07:24:42.896" v="320" actId="47"/>
        <pc:sldMkLst>
          <pc:docMk/>
          <pc:sldMk cId="906053969" sldId="640"/>
        </pc:sldMkLst>
      </pc:sldChg>
      <pc:sldChg chg="del">
        <pc:chgData name="Saito Shiro" userId="b2a17ba2fd642e30" providerId="LiveId" clId="{39E2E6AC-F025-48CC-A953-BE3F37AC8D9B}" dt="2021-11-01T07:24:42.896" v="320" actId="47"/>
        <pc:sldMkLst>
          <pc:docMk/>
          <pc:sldMk cId="1139249782" sldId="641"/>
        </pc:sldMkLst>
      </pc:sldChg>
      <pc:sldChg chg="del">
        <pc:chgData name="Saito Shiro" userId="b2a17ba2fd642e30" providerId="LiveId" clId="{39E2E6AC-F025-48CC-A953-BE3F37AC8D9B}" dt="2021-11-01T07:24:42.896" v="320" actId="47"/>
        <pc:sldMkLst>
          <pc:docMk/>
          <pc:sldMk cId="1781254881" sldId="642"/>
        </pc:sldMkLst>
      </pc:sldChg>
      <pc:sldChg chg="del">
        <pc:chgData name="Saito Shiro" userId="b2a17ba2fd642e30" providerId="LiveId" clId="{39E2E6AC-F025-48CC-A953-BE3F37AC8D9B}" dt="2021-11-01T07:24:42.896" v="320" actId="47"/>
        <pc:sldMkLst>
          <pc:docMk/>
          <pc:sldMk cId="2683786440" sldId="643"/>
        </pc:sldMkLst>
      </pc:sldChg>
      <pc:sldChg chg="del">
        <pc:chgData name="Saito Shiro" userId="b2a17ba2fd642e30" providerId="LiveId" clId="{39E2E6AC-F025-48CC-A953-BE3F37AC8D9B}" dt="2021-11-01T07:24:42.896" v="320" actId="47"/>
        <pc:sldMkLst>
          <pc:docMk/>
          <pc:sldMk cId="374886272" sldId="644"/>
        </pc:sldMkLst>
      </pc:sldChg>
      <pc:sldChg chg="del">
        <pc:chgData name="Saito Shiro" userId="b2a17ba2fd642e30" providerId="LiveId" clId="{39E2E6AC-F025-48CC-A953-BE3F37AC8D9B}" dt="2021-11-01T07:24:42.896" v="320" actId="47"/>
        <pc:sldMkLst>
          <pc:docMk/>
          <pc:sldMk cId="782355070" sldId="645"/>
        </pc:sldMkLst>
      </pc:sldChg>
      <pc:sldChg chg="del">
        <pc:chgData name="Saito Shiro" userId="b2a17ba2fd642e30" providerId="LiveId" clId="{39E2E6AC-F025-48CC-A953-BE3F37AC8D9B}" dt="2021-11-01T07:24:42.896" v="320" actId="47"/>
        <pc:sldMkLst>
          <pc:docMk/>
          <pc:sldMk cId="2768560980" sldId="646"/>
        </pc:sldMkLst>
      </pc:sldChg>
      <pc:sldChg chg="del">
        <pc:chgData name="Saito Shiro" userId="b2a17ba2fd642e30" providerId="LiveId" clId="{39E2E6AC-F025-48CC-A953-BE3F37AC8D9B}" dt="2021-11-01T07:24:42.896" v="320" actId="47"/>
        <pc:sldMkLst>
          <pc:docMk/>
          <pc:sldMk cId="1630173563" sldId="647"/>
        </pc:sldMkLst>
      </pc:sldChg>
      <pc:sldChg chg="addSp delSp modSp mod ord">
        <pc:chgData name="Saito Shiro" userId="b2a17ba2fd642e30" providerId="LiveId" clId="{39E2E6AC-F025-48CC-A953-BE3F37AC8D9B}" dt="2021-11-01T07:24:02.145" v="317" actId="1076"/>
        <pc:sldMkLst>
          <pc:docMk/>
          <pc:sldMk cId="1175736322" sldId="648"/>
        </pc:sldMkLst>
        <pc:spChg chg="mod">
          <ac:chgData name="Saito Shiro" userId="b2a17ba2fd642e30" providerId="LiveId" clId="{39E2E6AC-F025-48CC-A953-BE3F37AC8D9B}" dt="2021-11-01T07:23:28.761" v="301" actId="6549"/>
          <ac:spMkLst>
            <pc:docMk/>
            <pc:sldMk cId="1175736322" sldId="648"/>
            <ac:spMk id="2" creationId="{C724755D-252B-442C-87FC-CC8C5F990C23}"/>
          </ac:spMkLst>
        </pc:spChg>
        <pc:spChg chg="mod">
          <ac:chgData name="Saito Shiro" userId="b2a17ba2fd642e30" providerId="LiveId" clId="{39E2E6AC-F025-48CC-A953-BE3F37AC8D9B}" dt="2021-11-01T07:23:05.390" v="263" actId="1076"/>
          <ac:spMkLst>
            <pc:docMk/>
            <pc:sldMk cId="1175736322" sldId="648"/>
            <ac:spMk id="3" creationId="{D740A07E-4537-4EB3-9B09-7C1F65B2425F}"/>
          </ac:spMkLst>
        </pc:spChg>
        <pc:spChg chg="mod">
          <ac:chgData name="Saito Shiro" userId="b2a17ba2fd642e30" providerId="LiveId" clId="{39E2E6AC-F025-48CC-A953-BE3F37AC8D9B}" dt="2021-11-01T07:23:23.764" v="285" actId="14100"/>
          <ac:spMkLst>
            <pc:docMk/>
            <pc:sldMk cId="1175736322" sldId="648"/>
            <ac:spMk id="4" creationId="{B6456924-4128-4CB3-BED7-6ADA5C236E18}"/>
          </ac:spMkLst>
        </pc:spChg>
        <pc:spChg chg="mod">
          <ac:chgData name="Saito Shiro" userId="b2a17ba2fd642e30" providerId="LiveId" clId="{39E2E6AC-F025-48CC-A953-BE3F37AC8D9B}" dt="2021-11-01T07:24:02.145" v="317" actId="1076"/>
          <ac:spMkLst>
            <pc:docMk/>
            <pc:sldMk cId="1175736322" sldId="648"/>
            <ac:spMk id="5" creationId="{99572B93-50B1-45E0-BC59-AB8EF83C8836}"/>
          </ac:spMkLst>
        </pc:spChg>
        <pc:spChg chg="del">
          <ac:chgData name="Saito Shiro" userId="b2a17ba2fd642e30" providerId="LiveId" clId="{39E2E6AC-F025-48CC-A953-BE3F37AC8D9B}" dt="2021-11-01T07:23:37.710" v="313" actId="478"/>
          <ac:spMkLst>
            <pc:docMk/>
            <pc:sldMk cId="1175736322" sldId="648"/>
            <ac:spMk id="8" creationId="{BA053AAE-4510-4184-8003-64D35AB5FBE2}"/>
          </ac:spMkLst>
        </pc:spChg>
        <pc:spChg chg="add mod">
          <ac:chgData name="Saito Shiro" userId="b2a17ba2fd642e30" providerId="LiveId" clId="{39E2E6AC-F025-48CC-A953-BE3F37AC8D9B}" dt="2021-11-01T07:24:00.424" v="316" actId="1076"/>
          <ac:spMkLst>
            <pc:docMk/>
            <pc:sldMk cId="1175736322" sldId="648"/>
            <ac:spMk id="9" creationId="{68608A2B-E3F7-41BD-9B94-87B38A48BDED}"/>
          </ac:spMkLst>
        </pc:spChg>
        <pc:picChg chg="del">
          <ac:chgData name="Saito Shiro" userId="b2a17ba2fd642e30" providerId="LiveId" clId="{39E2E6AC-F025-48CC-A953-BE3F37AC8D9B}" dt="2021-11-01T07:23:10.169" v="264" actId="478"/>
          <ac:picMkLst>
            <pc:docMk/>
            <pc:sldMk cId="1175736322" sldId="648"/>
            <ac:picMk id="7" creationId="{D003E778-D876-424D-8BA2-1BD85CAF4D7D}"/>
          </ac:picMkLst>
        </pc:picChg>
      </pc:sldChg>
      <pc:sldChg chg="modSp mod">
        <pc:chgData name="Saito Shiro" userId="b2a17ba2fd642e30" providerId="LiveId" clId="{39E2E6AC-F025-48CC-A953-BE3F37AC8D9B}" dt="2021-11-01T07:34:43.745" v="409" actId="6549"/>
        <pc:sldMkLst>
          <pc:docMk/>
          <pc:sldMk cId="815838878" sldId="649"/>
        </pc:sldMkLst>
        <pc:spChg chg="mod">
          <ac:chgData name="Saito Shiro" userId="b2a17ba2fd642e30" providerId="LiveId" clId="{39E2E6AC-F025-48CC-A953-BE3F37AC8D9B}" dt="2021-11-01T07:29:39.706" v="361" actId="208"/>
          <ac:spMkLst>
            <pc:docMk/>
            <pc:sldMk cId="815838878" sldId="649"/>
            <ac:spMk id="8" creationId="{BA053AAE-4510-4184-8003-64D35AB5FBE2}"/>
          </ac:spMkLst>
        </pc:spChg>
        <pc:spChg chg="mod">
          <ac:chgData name="Saito Shiro" userId="b2a17ba2fd642e30" providerId="LiveId" clId="{39E2E6AC-F025-48CC-A953-BE3F37AC8D9B}" dt="2021-11-01T07:34:43.745" v="409" actId="6549"/>
          <ac:spMkLst>
            <pc:docMk/>
            <pc:sldMk cId="815838878" sldId="649"/>
            <ac:spMk id="14" creationId="{E35B8FD5-0AF5-4FB6-B2EF-10696E0CA791}"/>
          </ac:spMkLst>
        </pc:spChg>
      </pc:sldChg>
      <pc:sldChg chg="addSp delSp modSp add mod ord">
        <pc:chgData name="Saito Shiro" userId="b2a17ba2fd642e30" providerId="LiveId" clId="{39E2E6AC-F025-48CC-A953-BE3F37AC8D9B}" dt="2021-11-01T07:29:46.684" v="363" actId="208"/>
        <pc:sldMkLst>
          <pc:docMk/>
          <pc:sldMk cId="3624297747" sldId="650"/>
        </pc:sldMkLst>
        <pc:spChg chg="mod">
          <ac:chgData name="Saito Shiro" userId="b2a17ba2fd642e30" providerId="LiveId" clId="{39E2E6AC-F025-48CC-A953-BE3F37AC8D9B}" dt="2021-11-01T07:29:46.684" v="363" actId="208"/>
          <ac:spMkLst>
            <pc:docMk/>
            <pc:sldMk cId="3624297747" sldId="650"/>
            <ac:spMk id="8" creationId="{BA053AAE-4510-4184-8003-64D35AB5FBE2}"/>
          </ac:spMkLst>
        </pc:spChg>
        <pc:spChg chg="mod">
          <ac:chgData name="Saito Shiro" userId="b2a17ba2fd642e30" providerId="LiveId" clId="{39E2E6AC-F025-48CC-A953-BE3F37AC8D9B}" dt="2021-11-01T07:07:42.763" v="46" actId="6549"/>
          <ac:spMkLst>
            <pc:docMk/>
            <pc:sldMk cId="3624297747" sldId="650"/>
            <ac:spMk id="10" creationId="{9A6F44D9-1FFA-4C73-932B-FB44852426CB}"/>
          </ac:spMkLst>
        </pc:spChg>
        <pc:spChg chg="mod">
          <ac:chgData name="Saito Shiro" userId="b2a17ba2fd642e30" providerId="LiveId" clId="{39E2E6AC-F025-48CC-A953-BE3F37AC8D9B}" dt="2021-11-01T07:08:47.988" v="104" actId="6549"/>
          <ac:spMkLst>
            <pc:docMk/>
            <pc:sldMk cId="3624297747" sldId="650"/>
            <ac:spMk id="13" creationId="{3C025E06-6555-4944-8068-29501290DF6B}"/>
          </ac:spMkLst>
        </pc:spChg>
        <pc:spChg chg="mod">
          <ac:chgData name="Saito Shiro" userId="b2a17ba2fd642e30" providerId="LiveId" clId="{39E2E6AC-F025-48CC-A953-BE3F37AC8D9B}" dt="2021-11-01T07:21:06.349" v="241" actId="14100"/>
          <ac:spMkLst>
            <pc:docMk/>
            <pc:sldMk cId="3624297747" sldId="650"/>
            <ac:spMk id="14" creationId="{E35B8FD5-0AF5-4FB6-B2EF-10696E0CA791}"/>
          </ac:spMkLst>
        </pc:spChg>
        <pc:spChg chg="mod">
          <ac:chgData name="Saito Shiro" userId="b2a17ba2fd642e30" providerId="LiveId" clId="{39E2E6AC-F025-48CC-A953-BE3F37AC8D9B}" dt="2021-11-01T07:21:12.617" v="242" actId="1076"/>
          <ac:spMkLst>
            <pc:docMk/>
            <pc:sldMk cId="3624297747" sldId="650"/>
            <ac:spMk id="16" creationId="{44848364-79C1-459C-9F62-BC5639C1B3E5}"/>
          </ac:spMkLst>
        </pc:spChg>
        <pc:spChg chg="mod">
          <ac:chgData name="Saito Shiro" userId="b2a17ba2fd642e30" providerId="LiveId" clId="{39E2E6AC-F025-48CC-A953-BE3F37AC8D9B}" dt="2021-11-01T07:22:00.833" v="258" actId="1038"/>
          <ac:spMkLst>
            <pc:docMk/>
            <pc:sldMk cId="3624297747" sldId="650"/>
            <ac:spMk id="18" creationId="{987796DC-599E-4B24-A184-8657A0337B71}"/>
          </ac:spMkLst>
        </pc:spChg>
        <pc:picChg chg="add mod">
          <ac:chgData name="Saito Shiro" userId="b2a17ba2fd642e30" providerId="LiveId" clId="{39E2E6AC-F025-48CC-A953-BE3F37AC8D9B}" dt="2021-11-01T07:08:09.106" v="52" actId="14100"/>
          <ac:picMkLst>
            <pc:docMk/>
            <pc:sldMk cId="3624297747" sldId="650"/>
            <ac:picMk id="3" creationId="{DEB0182D-118E-4E97-B601-08D2B9B6315F}"/>
          </ac:picMkLst>
        </pc:picChg>
        <pc:picChg chg="del">
          <ac:chgData name="Saito Shiro" userId="b2a17ba2fd642e30" providerId="LiveId" clId="{39E2E6AC-F025-48CC-A953-BE3F37AC8D9B}" dt="2021-11-01T07:09:00.032" v="106" actId="478"/>
          <ac:picMkLst>
            <pc:docMk/>
            <pc:sldMk cId="3624297747" sldId="650"/>
            <ac:picMk id="5" creationId="{D0E8B2A4-3CD0-4C43-AAAE-868F8B5667F4}"/>
          </ac:picMkLst>
        </pc:picChg>
        <pc:picChg chg="add mod">
          <ac:chgData name="Saito Shiro" userId="b2a17ba2fd642e30" providerId="LiveId" clId="{39E2E6AC-F025-48CC-A953-BE3F37AC8D9B}" dt="2021-11-01T07:08:36.961" v="58" actId="14100"/>
          <ac:picMkLst>
            <pc:docMk/>
            <pc:sldMk cId="3624297747" sldId="650"/>
            <ac:picMk id="6" creationId="{177B028E-95AF-4523-99CE-1D4C848D7055}"/>
          </ac:picMkLst>
        </pc:picChg>
        <pc:picChg chg="del">
          <ac:chgData name="Saito Shiro" userId="b2a17ba2fd642e30" providerId="LiveId" clId="{39E2E6AC-F025-48CC-A953-BE3F37AC8D9B}" dt="2021-11-01T07:18:14.740" v="159" actId="478"/>
          <ac:picMkLst>
            <pc:docMk/>
            <pc:sldMk cId="3624297747" sldId="650"/>
            <ac:picMk id="7" creationId="{FC1B5739-7EA9-4A96-AFA4-9F40CBD247F3}"/>
          </ac:picMkLst>
        </pc:picChg>
        <pc:picChg chg="del">
          <ac:chgData name="Saito Shiro" userId="b2a17ba2fd642e30" providerId="LiveId" clId="{39E2E6AC-F025-48CC-A953-BE3F37AC8D9B}" dt="2021-11-01T07:07:47.335" v="47" actId="478"/>
          <ac:picMkLst>
            <pc:docMk/>
            <pc:sldMk cId="3624297747" sldId="650"/>
            <ac:picMk id="9" creationId="{440DF477-1C40-4575-B020-2061286D004C}"/>
          </ac:picMkLst>
        </pc:picChg>
        <pc:picChg chg="del">
          <ac:chgData name="Saito Shiro" userId="b2a17ba2fd642e30" providerId="LiveId" clId="{39E2E6AC-F025-48CC-A953-BE3F37AC8D9B}" dt="2021-11-01T07:08:15.480" v="53" actId="478"/>
          <ac:picMkLst>
            <pc:docMk/>
            <pc:sldMk cId="3624297747" sldId="650"/>
            <ac:picMk id="12" creationId="{52B1A7B4-0438-4FBF-BF03-D4EB93ADA694}"/>
          </ac:picMkLst>
        </pc:picChg>
        <pc:picChg chg="del">
          <ac:chgData name="Saito Shiro" userId="b2a17ba2fd642e30" providerId="LiveId" clId="{39E2E6AC-F025-48CC-A953-BE3F37AC8D9B}" dt="2021-11-01T07:08:58.944" v="105" actId="478"/>
          <ac:picMkLst>
            <pc:docMk/>
            <pc:sldMk cId="3624297747" sldId="650"/>
            <ac:picMk id="15" creationId="{A229EC4D-A419-4F93-A340-2FE043AC54A0}"/>
          </ac:picMkLst>
        </pc:picChg>
        <pc:picChg chg="add del mod">
          <ac:chgData name="Saito Shiro" userId="b2a17ba2fd642e30" providerId="LiveId" clId="{39E2E6AC-F025-48CC-A953-BE3F37AC8D9B}" dt="2021-11-01T07:09:46.208" v="158" actId="478"/>
          <ac:picMkLst>
            <pc:docMk/>
            <pc:sldMk cId="3624297747" sldId="650"/>
            <ac:picMk id="20" creationId="{E88A44FD-27F3-4A50-B4A9-2FBA6FE40346}"/>
          </ac:picMkLst>
        </pc:picChg>
        <pc:picChg chg="add mod modCrop">
          <ac:chgData name="Saito Shiro" userId="b2a17ba2fd642e30" providerId="LiveId" clId="{39E2E6AC-F025-48CC-A953-BE3F37AC8D9B}" dt="2021-11-01T07:20:24.619" v="181" actId="1076"/>
          <ac:picMkLst>
            <pc:docMk/>
            <pc:sldMk cId="3624297747" sldId="650"/>
            <ac:picMk id="22" creationId="{14A7DCB4-084B-460E-9158-9832CBD22633}"/>
          </ac:picMkLst>
        </pc:picChg>
        <pc:picChg chg="add mod modCrop">
          <ac:chgData name="Saito Shiro" userId="b2a17ba2fd642e30" providerId="LiveId" clId="{39E2E6AC-F025-48CC-A953-BE3F37AC8D9B}" dt="2021-11-01T07:22:02.969" v="260" actId="1038"/>
          <ac:picMkLst>
            <pc:docMk/>
            <pc:sldMk cId="3624297747" sldId="650"/>
            <ac:picMk id="24" creationId="{3E7F1298-3DF7-446A-9A9A-DBB2A14ED4D7}"/>
          </ac:picMkLst>
        </pc:picChg>
        <pc:picChg chg="add mod">
          <ac:chgData name="Saito Shiro" userId="b2a17ba2fd642e30" providerId="LiveId" clId="{39E2E6AC-F025-48CC-A953-BE3F37AC8D9B}" dt="2021-11-01T07:21:58.281" v="255" actId="1038"/>
          <ac:picMkLst>
            <pc:docMk/>
            <pc:sldMk cId="3624297747" sldId="650"/>
            <ac:picMk id="26" creationId="{0CBCC8CF-961A-4CD7-B143-49F65BDE2950}"/>
          </ac:picMkLst>
        </pc:picChg>
      </pc:sldChg>
    </pc:docChg>
  </pc:docChgLst>
  <pc:docChgLst>
    <pc:chgData name="Saito Shiro" userId="b2a17ba2fd642e30" providerId="LiveId" clId="{6634AEAE-D692-462A-9FCA-EACD3E834C6C}"/>
    <pc:docChg chg="undo custSel addSld delSld modSld sldOrd modMainMaster modNotesMaster">
      <pc:chgData name="Saito Shiro" userId="b2a17ba2fd642e30" providerId="LiveId" clId="{6634AEAE-D692-462A-9FCA-EACD3E834C6C}" dt="2021-04-07T11:16:25.021" v="3683" actId="1076"/>
      <pc:docMkLst>
        <pc:docMk/>
      </pc:docMkLst>
      <pc:sldChg chg="addSp delSp modSp mod modNotes">
        <pc:chgData name="Saito Shiro" userId="b2a17ba2fd642e30" providerId="LiveId" clId="{6634AEAE-D692-462A-9FCA-EACD3E834C6C}" dt="2021-04-07T08:43:02.420" v="715"/>
        <pc:sldMkLst>
          <pc:docMk/>
          <pc:sldMk cId="3755346429" sldId="633"/>
        </pc:sldMkLst>
        <pc:spChg chg="mod">
          <ac:chgData name="Saito Shiro" userId="b2a17ba2fd642e30" providerId="LiveId" clId="{6634AEAE-D692-462A-9FCA-EACD3E834C6C}" dt="2021-04-07T08:43:02.420" v="715"/>
          <ac:spMkLst>
            <pc:docMk/>
            <pc:sldMk cId="3755346429" sldId="633"/>
            <ac:spMk id="3" creationId="{BF8D875A-C282-4F6A-B96E-8A650A43A804}"/>
          </ac:spMkLst>
        </pc:spChg>
        <pc:spChg chg="del">
          <ac:chgData name="Saito Shiro" userId="b2a17ba2fd642e30" providerId="LiveId" clId="{6634AEAE-D692-462A-9FCA-EACD3E834C6C}" dt="2021-04-07T08:34:10.279" v="0" actId="478"/>
          <ac:spMkLst>
            <pc:docMk/>
            <pc:sldMk cId="3755346429" sldId="633"/>
            <ac:spMk id="4" creationId="{776D5D3D-9553-4254-ACB7-86C9AE505CB4}"/>
          </ac:spMkLst>
        </pc:spChg>
        <pc:spChg chg="del">
          <ac:chgData name="Saito Shiro" userId="b2a17ba2fd642e30" providerId="LiveId" clId="{6634AEAE-D692-462A-9FCA-EACD3E834C6C}" dt="2021-04-07T08:34:15.366" v="1" actId="478"/>
          <ac:spMkLst>
            <pc:docMk/>
            <pc:sldMk cId="3755346429" sldId="633"/>
            <ac:spMk id="5" creationId="{A3F4818B-3A6C-4D34-B999-D4E3BC80DA24}"/>
          </ac:spMkLst>
        </pc:spChg>
        <pc:spChg chg="add mod">
          <ac:chgData name="Saito Shiro" userId="b2a17ba2fd642e30" providerId="LiveId" clId="{6634AEAE-D692-462A-9FCA-EACD3E834C6C}" dt="2021-04-07T08:43:02.420" v="715"/>
          <ac:spMkLst>
            <pc:docMk/>
            <pc:sldMk cId="3755346429" sldId="633"/>
            <ac:spMk id="6" creationId="{F6B9627D-CFD4-4812-A6BB-240EDE094789}"/>
          </ac:spMkLst>
        </pc:spChg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2652706275" sldId="634"/>
        </pc:sldMkLst>
      </pc:sldChg>
      <pc:sldChg chg="modSp mod">
        <pc:chgData name="Saito Shiro" userId="b2a17ba2fd642e30" providerId="LiveId" clId="{6634AEAE-D692-462A-9FCA-EACD3E834C6C}" dt="2021-04-07T08:51:08.895" v="759" actId="1076"/>
        <pc:sldMkLst>
          <pc:docMk/>
          <pc:sldMk cId="46501131" sldId="635"/>
        </pc:sldMkLst>
        <pc:spChg chg="mod">
          <ac:chgData name="Saito Shiro" userId="b2a17ba2fd642e30" providerId="LiveId" clId="{6634AEAE-D692-462A-9FCA-EACD3E834C6C}" dt="2021-04-07T08:51:08.895" v="759" actId="1076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6634AEAE-D692-462A-9FCA-EACD3E834C6C}" dt="2021-04-07T08:49:08" v="736" actId="14100"/>
          <ac:spMkLst>
            <pc:docMk/>
            <pc:sldMk cId="46501131" sldId="635"/>
            <ac:spMk id="3" creationId="{00000000-0000-0000-0000-000000000000}"/>
          </ac:spMkLst>
        </pc:spChg>
        <pc:spChg chg="mod ord">
          <ac:chgData name="Saito Shiro" userId="b2a17ba2fd642e30" providerId="LiveId" clId="{6634AEAE-D692-462A-9FCA-EACD3E834C6C}" dt="2021-04-07T08:51:06.557" v="758" actId="1076"/>
          <ac:spMkLst>
            <pc:docMk/>
            <pc:sldMk cId="46501131" sldId="635"/>
            <ac:spMk id="19" creationId="{26AF2984-7A23-4ECE-9272-7D7AB935D653}"/>
          </ac:spMkLst>
        </pc:spChg>
      </pc:sldChg>
      <pc:sldChg chg="addSp delSp modSp new mod">
        <pc:chgData name="Saito Shiro" userId="b2a17ba2fd642e30" providerId="LiveId" clId="{6634AEAE-D692-462A-9FCA-EACD3E834C6C}" dt="2021-04-07T09:53:02.298" v="1079" actId="14100"/>
        <pc:sldMkLst>
          <pc:docMk/>
          <pc:sldMk cId="3515744923" sldId="636"/>
        </pc:sldMkLst>
        <pc:spChg chg="add mod">
          <ac:chgData name="Saito Shiro" userId="b2a17ba2fd642e30" providerId="LiveId" clId="{6634AEAE-D692-462A-9FCA-EACD3E834C6C}" dt="2021-04-07T09:53:02.298" v="1079" actId="14100"/>
          <ac:spMkLst>
            <pc:docMk/>
            <pc:sldMk cId="3515744923" sldId="636"/>
            <ac:spMk id="6" creationId="{EC8ED91E-7221-4718-BE6B-667A0442EB6D}"/>
          </ac:spMkLst>
        </pc:spChg>
        <pc:spChg chg="add mod">
          <ac:chgData name="Saito Shiro" userId="b2a17ba2fd642e30" providerId="LiveId" clId="{6634AEAE-D692-462A-9FCA-EACD3E834C6C}" dt="2021-04-07T09:50:01.783" v="1041" actId="1076"/>
          <ac:spMkLst>
            <pc:docMk/>
            <pc:sldMk cId="3515744923" sldId="636"/>
            <ac:spMk id="7" creationId="{C45D9207-009A-4B81-93BB-5E807760DEC6}"/>
          </ac:spMkLst>
        </pc:spChg>
        <pc:spChg chg="add del mod">
          <ac:chgData name="Saito Shiro" userId="b2a17ba2fd642e30" providerId="LiveId" clId="{6634AEAE-D692-462A-9FCA-EACD3E834C6C}" dt="2021-04-07T09:51:31.106" v="1070" actId="478"/>
          <ac:spMkLst>
            <pc:docMk/>
            <pc:sldMk cId="3515744923" sldId="636"/>
            <ac:spMk id="8" creationId="{ED093F8C-C070-482F-8BFF-F1810E8AA013}"/>
          </ac:spMkLst>
        </pc:spChg>
        <pc:spChg chg="add mod">
          <ac:chgData name="Saito Shiro" userId="b2a17ba2fd642e30" providerId="LiveId" clId="{6634AEAE-D692-462A-9FCA-EACD3E834C6C}" dt="2021-04-07T09:51:56.375" v="1076" actId="1076"/>
          <ac:spMkLst>
            <pc:docMk/>
            <pc:sldMk cId="3515744923" sldId="636"/>
            <ac:spMk id="9" creationId="{5BCD58DF-73DD-45C7-A974-4948E7C2109C}"/>
          </ac:spMkLst>
        </pc:spChg>
        <pc:spChg chg="add mod">
          <ac:chgData name="Saito Shiro" userId="b2a17ba2fd642e30" providerId="LiveId" clId="{6634AEAE-D692-462A-9FCA-EACD3E834C6C}" dt="2021-04-07T09:48:37.260" v="1011" actId="14100"/>
          <ac:spMkLst>
            <pc:docMk/>
            <pc:sldMk cId="3515744923" sldId="636"/>
            <ac:spMk id="12" creationId="{28519BCF-FD22-499A-8145-86DC73C7ADBD}"/>
          </ac:spMkLst>
        </pc:spChg>
        <pc:spChg chg="add mod">
          <ac:chgData name="Saito Shiro" userId="b2a17ba2fd642e30" providerId="LiveId" clId="{6634AEAE-D692-462A-9FCA-EACD3E834C6C}" dt="2021-04-07T09:48:12.962" v="959" actId="1076"/>
          <ac:spMkLst>
            <pc:docMk/>
            <pc:sldMk cId="3515744923" sldId="636"/>
            <ac:spMk id="13" creationId="{350EDBD8-8A9F-4FFC-A094-0D8D1D71AED5}"/>
          </ac:spMkLst>
        </pc:spChg>
        <pc:spChg chg="add mod">
          <ac:chgData name="Saito Shiro" userId="b2a17ba2fd642e30" providerId="LiveId" clId="{6634AEAE-D692-462A-9FCA-EACD3E834C6C}" dt="2021-04-07T09:51:46.618" v="1075" actId="1076"/>
          <ac:spMkLst>
            <pc:docMk/>
            <pc:sldMk cId="3515744923" sldId="636"/>
            <ac:spMk id="16" creationId="{750E56DA-C095-4EC7-A962-C174185ED7C4}"/>
          </ac:spMkLst>
        </pc:spChg>
        <pc:picChg chg="add del">
          <ac:chgData name="Saito Shiro" userId="b2a17ba2fd642e30" providerId="LiveId" clId="{6634AEAE-D692-462A-9FCA-EACD3E834C6C}" dt="2021-04-07T08:47:36.067" v="725" actId="478"/>
          <ac:picMkLst>
            <pc:docMk/>
            <pc:sldMk cId="3515744923" sldId="636"/>
            <ac:picMk id="3" creationId="{EF086F62-C981-4E7A-88E6-E44F7D842B99}"/>
          </ac:picMkLst>
        </pc:picChg>
        <pc:picChg chg="add del mod">
          <ac:chgData name="Saito Shiro" userId="b2a17ba2fd642e30" providerId="LiveId" clId="{6634AEAE-D692-462A-9FCA-EACD3E834C6C}" dt="2021-04-07T08:52:47.033" v="762" actId="478"/>
          <ac:picMkLst>
            <pc:docMk/>
            <pc:sldMk cId="3515744923" sldId="636"/>
            <ac:picMk id="5" creationId="{73F1B325-7AB4-4AE1-970B-ABF54AD9CD0A}"/>
          </ac:picMkLst>
        </pc:picChg>
        <pc:picChg chg="add mod">
          <ac:chgData name="Saito Shiro" userId="b2a17ba2fd642e30" providerId="LiveId" clId="{6634AEAE-D692-462A-9FCA-EACD3E834C6C}" dt="2021-04-07T09:48:39.490" v="1012" actId="1076"/>
          <ac:picMkLst>
            <pc:docMk/>
            <pc:sldMk cId="3515744923" sldId="636"/>
            <ac:picMk id="11" creationId="{BAD5E073-A68B-49E8-BFEA-434EFBEAFDAC}"/>
          </ac:picMkLst>
        </pc:picChg>
        <pc:picChg chg="add mod modCrop">
          <ac:chgData name="Saito Shiro" userId="b2a17ba2fd642e30" providerId="LiveId" clId="{6634AEAE-D692-462A-9FCA-EACD3E834C6C}" dt="2021-04-07T09:51:34.854" v="1071" actId="14100"/>
          <ac:picMkLst>
            <pc:docMk/>
            <pc:sldMk cId="3515744923" sldId="636"/>
            <ac:picMk id="15" creationId="{D5B05388-9FB3-4A77-98C5-0F35337B0409}"/>
          </ac:picMkLst>
        </pc:picChg>
      </pc:sldChg>
      <pc:sldChg chg="addSp delSp modSp add mod">
        <pc:chgData name="Saito Shiro" userId="b2a17ba2fd642e30" providerId="LiveId" clId="{6634AEAE-D692-462A-9FCA-EACD3E834C6C}" dt="2021-04-07T09:59:49.125" v="1295" actId="1076"/>
        <pc:sldMkLst>
          <pc:docMk/>
          <pc:sldMk cId="152783415" sldId="637"/>
        </pc:sldMkLst>
        <pc:spChg chg="add mod ord">
          <ac:chgData name="Saito Shiro" userId="b2a17ba2fd642e30" providerId="LiveId" clId="{6634AEAE-D692-462A-9FCA-EACD3E834C6C}" dt="2021-04-07T09:55:35.897" v="1143" actId="14100"/>
          <ac:spMkLst>
            <pc:docMk/>
            <pc:sldMk cId="152783415" sldId="637"/>
            <ac:spMk id="4" creationId="{A7778CE6-227F-4F0F-9A24-22AD48B11C12}"/>
          </ac:spMkLst>
        </pc:spChg>
        <pc:spChg chg="mod">
          <ac:chgData name="Saito Shiro" userId="b2a17ba2fd642e30" providerId="LiveId" clId="{6634AEAE-D692-462A-9FCA-EACD3E834C6C}" dt="2021-04-07T09:53:25.226" v="1097" actId="14100"/>
          <ac:spMkLst>
            <pc:docMk/>
            <pc:sldMk cId="152783415" sldId="637"/>
            <ac:spMk id="6" creationId="{EC8ED91E-7221-4718-BE6B-667A0442EB6D}"/>
          </ac:spMkLst>
        </pc:spChg>
        <pc:spChg chg="mod">
          <ac:chgData name="Saito Shiro" userId="b2a17ba2fd642e30" providerId="LiveId" clId="{6634AEAE-D692-462A-9FCA-EACD3E834C6C}" dt="2021-04-07T09:54:59.569" v="1136" actId="14100"/>
          <ac:spMkLst>
            <pc:docMk/>
            <pc:sldMk cId="152783415" sldId="637"/>
            <ac:spMk id="7" creationId="{C45D9207-009A-4B81-93BB-5E807760DEC6}"/>
          </ac:spMkLst>
        </pc:spChg>
        <pc:spChg chg="mod">
          <ac:chgData name="Saito Shiro" userId="b2a17ba2fd642e30" providerId="LiveId" clId="{6634AEAE-D692-462A-9FCA-EACD3E834C6C}" dt="2021-04-07T09:57:48.118" v="1212" actId="1076"/>
          <ac:spMkLst>
            <pc:docMk/>
            <pc:sldMk cId="152783415" sldId="637"/>
            <ac:spMk id="9" creationId="{5BCD58DF-73DD-45C7-A974-4948E7C2109C}"/>
          </ac:spMkLst>
        </pc:spChg>
        <pc:spChg chg="del">
          <ac:chgData name="Saito Shiro" userId="b2a17ba2fd642e30" providerId="LiveId" clId="{6634AEAE-D692-462A-9FCA-EACD3E834C6C}" dt="2021-04-07T09:56:58.691" v="1181" actId="478"/>
          <ac:spMkLst>
            <pc:docMk/>
            <pc:sldMk cId="152783415" sldId="637"/>
            <ac:spMk id="12" creationId="{28519BCF-FD22-499A-8145-86DC73C7ADBD}"/>
          </ac:spMkLst>
        </pc:spChg>
        <pc:spChg chg="del">
          <ac:chgData name="Saito Shiro" userId="b2a17ba2fd642e30" providerId="LiveId" clId="{6634AEAE-D692-462A-9FCA-EACD3E834C6C}" dt="2021-04-07T09:56:58.691" v="1181" actId="478"/>
          <ac:spMkLst>
            <pc:docMk/>
            <pc:sldMk cId="152783415" sldId="637"/>
            <ac:spMk id="13" creationId="{350EDBD8-8A9F-4FFC-A094-0D8D1D71AED5}"/>
          </ac:spMkLst>
        </pc:spChg>
        <pc:spChg chg="add mod">
          <ac:chgData name="Saito Shiro" userId="b2a17ba2fd642e30" providerId="LiveId" clId="{6634AEAE-D692-462A-9FCA-EACD3E834C6C}" dt="2021-04-07T09:58:11.062" v="1222" actId="1076"/>
          <ac:spMkLst>
            <pc:docMk/>
            <pc:sldMk cId="152783415" sldId="637"/>
            <ac:spMk id="14" creationId="{210CC273-7F5D-483B-8719-F6C9B747687B}"/>
          </ac:spMkLst>
        </pc:spChg>
        <pc:spChg chg="add del mod">
          <ac:chgData name="Saito Shiro" userId="b2a17ba2fd642e30" providerId="LiveId" clId="{6634AEAE-D692-462A-9FCA-EACD3E834C6C}" dt="2021-04-07T09:59:49.125" v="1295" actId="1076"/>
          <ac:spMkLst>
            <pc:docMk/>
            <pc:sldMk cId="152783415" sldId="637"/>
            <ac:spMk id="16" creationId="{750E56DA-C095-4EC7-A962-C174185ED7C4}"/>
          </ac:spMkLst>
        </pc:spChg>
        <pc:spChg chg="add mod">
          <ac:chgData name="Saito Shiro" userId="b2a17ba2fd642e30" providerId="LiveId" clId="{6634AEAE-D692-462A-9FCA-EACD3E834C6C}" dt="2021-04-07T09:58:59.502" v="1286" actId="1076"/>
          <ac:spMkLst>
            <pc:docMk/>
            <pc:sldMk cId="152783415" sldId="637"/>
            <ac:spMk id="17" creationId="{7F625E19-A65D-430F-AB67-84BE1EA20526}"/>
          </ac:spMkLst>
        </pc:spChg>
        <pc:spChg chg="add mod">
          <ac:chgData name="Saito Shiro" userId="b2a17ba2fd642e30" providerId="LiveId" clId="{6634AEAE-D692-462A-9FCA-EACD3E834C6C}" dt="2021-04-07T09:59:15.163" v="1294" actId="14100"/>
          <ac:spMkLst>
            <pc:docMk/>
            <pc:sldMk cId="152783415" sldId="637"/>
            <ac:spMk id="18" creationId="{DC8EC55D-5871-4676-B519-81339EC71201}"/>
          </ac:spMkLst>
        </pc:spChg>
        <pc:picChg chg="add mod ord">
          <ac:chgData name="Saito Shiro" userId="b2a17ba2fd642e30" providerId="LiveId" clId="{6634AEAE-D692-462A-9FCA-EACD3E834C6C}" dt="2021-04-07T09:59:49.125" v="1295" actId="1076"/>
          <ac:picMkLst>
            <pc:docMk/>
            <pc:sldMk cId="152783415" sldId="637"/>
            <ac:picMk id="3" creationId="{38558DEC-EB3F-4940-B4A4-8ED1DE99240A}"/>
          </ac:picMkLst>
        </pc:picChg>
        <pc:picChg chg="del">
          <ac:chgData name="Saito Shiro" userId="b2a17ba2fd642e30" providerId="LiveId" clId="{6634AEAE-D692-462A-9FCA-EACD3E834C6C}" dt="2021-04-07T09:56:54.907" v="1180" actId="478"/>
          <ac:picMkLst>
            <pc:docMk/>
            <pc:sldMk cId="152783415" sldId="637"/>
            <ac:picMk id="11" creationId="{BAD5E073-A68B-49E8-BFEA-434EFBEAFDAC}"/>
          </ac:picMkLst>
        </pc:picChg>
        <pc:picChg chg="del mod">
          <ac:chgData name="Saito Shiro" userId="b2a17ba2fd642e30" providerId="LiveId" clId="{6634AEAE-D692-462A-9FCA-EACD3E834C6C}" dt="2021-04-07T09:54:24.790" v="1130" actId="478"/>
          <ac:picMkLst>
            <pc:docMk/>
            <pc:sldMk cId="152783415" sldId="637"/>
            <ac:picMk id="15" creationId="{D5B05388-9FB3-4A77-98C5-0F35337B0409}"/>
          </ac:picMkLst>
        </pc:picChg>
      </pc:sldChg>
      <pc:sldChg chg="addSp delSp modSp add mod">
        <pc:chgData name="Saito Shiro" userId="b2a17ba2fd642e30" providerId="LiveId" clId="{6634AEAE-D692-462A-9FCA-EACD3E834C6C}" dt="2021-04-07T10:04:57.994" v="1524" actId="1036"/>
        <pc:sldMkLst>
          <pc:docMk/>
          <pc:sldMk cId="2883760664" sldId="638"/>
        </pc:sldMkLst>
        <pc:spChg chg="mod">
          <ac:chgData name="Saito Shiro" userId="b2a17ba2fd642e30" providerId="LiveId" clId="{6634AEAE-D692-462A-9FCA-EACD3E834C6C}" dt="2021-04-07T10:02:01.427" v="1353" actId="1036"/>
          <ac:spMkLst>
            <pc:docMk/>
            <pc:sldMk cId="2883760664" sldId="638"/>
            <ac:spMk id="4" creationId="{A7778CE6-227F-4F0F-9A24-22AD48B11C12}"/>
          </ac:spMkLst>
        </pc:spChg>
        <pc:spChg chg="mod">
          <ac:chgData name="Saito Shiro" userId="b2a17ba2fd642e30" providerId="LiveId" clId="{6634AEAE-D692-462A-9FCA-EACD3E834C6C}" dt="2021-04-07T10:00:32.677" v="1313" actId="14100"/>
          <ac:spMkLst>
            <pc:docMk/>
            <pc:sldMk cId="2883760664" sldId="638"/>
            <ac:spMk id="6" creationId="{EC8ED91E-7221-4718-BE6B-667A0442EB6D}"/>
          </ac:spMkLst>
        </pc:spChg>
        <pc:spChg chg="mod">
          <ac:chgData name="Saito Shiro" userId="b2a17ba2fd642e30" providerId="LiveId" clId="{6634AEAE-D692-462A-9FCA-EACD3E834C6C}" dt="2021-04-07T10:01:52.052" v="1350" actId="14100"/>
          <ac:spMkLst>
            <pc:docMk/>
            <pc:sldMk cId="2883760664" sldId="638"/>
            <ac:spMk id="7" creationId="{C45D9207-009A-4B81-93BB-5E807760DEC6}"/>
          </ac:spMkLst>
        </pc:spChg>
        <pc:spChg chg="del mod">
          <ac:chgData name="Saito Shiro" userId="b2a17ba2fd642e30" providerId="LiveId" clId="{6634AEAE-D692-462A-9FCA-EACD3E834C6C}" dt="2021-04-07T10:02:12.982" v="1356" actId="478"/>
          <ac:spMkLst>
            <pc:docMk/>
            <pc:sldMk cId="2883760664" sldId="638"/>
            <ac:spMk id="9" creationId="{5BCD58DF-73DD-45C7-A974-4948E7C2109C}"/>
          </ac:spMkLst>
        </pc:spChg>
        <pc:spChg chg="mod">
          <ac:chgData name="Saito Shiro" userId="b2a17ba2fd642e30" providerId="LiveId" clId="{6634AEAE-D692-462A-9FCA-EACD3E834C6C}" dt="2021-04-07T10:04:05.776" v="1452" actId="1076"/>
          <ac:spMkLst>
            <pc:docMk/>
            <pc:sldMk cId="2883760664" sldId="638"/>
            <ac:spMk id="14" creationId="{210CC273-7F5D-483B-8719-F6C9B747687B}"/>
          </ac:spMkLst>
        </pc:spChg>
        <pc:spChg chg="mod">
          <ac:chgData name="Saito Shiro" userId="b2a17ba2fd642e30" providerId="LiveId" clId="{6634AEAE-D692-462A-9FCA-EACD3E834C6C}" dt="2021-04-07T10:04:57.994" v="1524" actId="1036"/>
          <ac:spMkLst>
            <pc:docMk/>
            <pc:sldMk cId="2883760664" sldId="638"/>
            <ac:spMk id="16" creationId="{750E56DA-C095-4EC7-A962-C174185ED7C4}"/>
          </ac:spMkLst>
        </pc:spChg>
        <pc:spChg chg="mod">
          <ac:chgData name="Saito Shiro" userId="b2a17ba2fd642e30" providerId="LiveId" clId="{6634AEAE-D692-462A-9FCA-EACD3E834C6C}" dt="2021-04-07T10:04:36.468" v="1514" actId="14100"/>
          <ac:spMkLst>
            <pc:docMk/>
            <pc:sldMk cId="2883760664" sldId="638"/>
            <ac:spMk id="17" creationId="{7F625E19-A65D-430F-AB67-84BE1EA20526}"/>
          </ac:spMkLst>
        </pc:spChg>
        <pc:spChg chg="del">
          <ac:chgData name="Saito Shiro" userId="b2a17ba2fd642e30" providerId="LiveId" clId="{6634AEAE-D692-462A-9FCA-EACD3E834C6C}" dt="2021-04-07T10:04:43.025" v="1515" actId="478"/>
          <ac:spMkLst>
            <pc:docMk/>
            <pc:sldMk cId="2883760664" sldId="638"/>
            <ac:spMk id="18" creationId="{DC8EC55D-5871-4676-B519-81339EC71201}"/>
          </ac:spMkLst>
        </pc:spChg>
        <pc:picChg chg="del mod">
          <ac:chgData name="Saito Shiro" userId="b2a17ba2fd642e30" providerId="LiveId" clId="{6634AEAE-D692-462A-9FCA-EACD3E834C6C}" dt="2021-04-07T10:02:55.419" v="1357" actId="478"/>
          <ac:picMkLst>
            <pc:docMk/>
            <pc:sldMk cId="2883760664" sldId="638"/>
            <ac:picMk id="3" creationId="{38558DEC-EB3F-4940-B4A4-8ED1DE99240A}"/>
          </ac:picMkLst>
        </pc:picChg>
        <pc:picChg chg="add mod ord">
          <ac:chgData name="Saito Shiro" userId="b2a17ba2fd642e30" providerId="LiveId" clId="{6634AEAE-D692-462A-9FCA-EACD3E834C6C}" dt="2021-04-07T10:04:57.994" v="1524" actId="1036"/>
          <ac:picMkLst>
            <pc:docMk/>
            <pc:sldMk cId="2883760664" sldId="638"/>
            <ac:picMk id="5" creationId="{E21298E0-E8CF-4E0B-9D56-68E334902246}"/>
          </ac:picMkLst>
        </pc:picChg>
      </pc:sldChg>
      <pc:sldChg chg="addSp delSp modSp add mod">
        <pc:chgData name="Saito Shiro" userId="b2a17ba2fd642e30" providerId="LiveId" clId="{6634AEAE-D692-462A-9FCA-EACD3E834C6C}" dt="2021-04-07T10:15:34.570" v="1751" actId="478"/>
        <pc:sldMkLst>
          <pc:docMk/>
          <pc:sldMk cId="371456116" sldId="639"/>
        </pc:sldMkLst>
        <pc:spChg chg="mod">
          <ac:chgData name="Saito Shiro" userId="b2a17ba2fd642e30" providerId="LiveId" clId="{6634AEAE-D692-462A-9FCA-EACD3E834C6C}" dt="2021-04-07T10:13:28.991" v="1628" actId="14100"/>
          <ac:spMkLst>
            <pc:docMk/>
            <pc:sldMk cId="371456116" sldId="639"/>
            <ac:spMk id="4" creationId="{A7778CE6-227F-4F0F-9A24-22AD48B11C12}"/>
          </ac:spMkLst>
        </pc:spChg>
        <pc:spChg chg="mod">
          <ac:chgData name="Saito Shiro" userId="b2a17ba2fd642e30" providerId="LiveId" clId="{6634AEAE-D692-462A-9FCA-EACD3E834C6C}" dt="2021-04-07T10:12:08.480" v="1586" actId="14100"/>
          <ac:spMkLst>
            <pc:docMk/>
            <pc:sldMk cId="371456116" sldId="639"/>
            <ac:spMk id="6" creationId="{EC8ED91E-7221-4718-BE6B-667A0442EB6D}"/>
          </ac:spMkLst>
        </pc:spChg>
        <pc:spChg chg="del mod">
          <ac:chgData name="Saito Shiro" userId="b2a17ba2fd642e30" providerId="LiveId" clId="{6634AEAE-D692-462A-9FCA-EACD3E834C6C}" dt="2021-04-07T10:12:40.255" v="1591" actId="478"/>
          <ac:spMkLst>
            <pc:docMk/>
            <pc:sldMk cId="371456116" sldId="639"/>
            <ac:spMk id="7" creationId="{C45D9207-009A-4B81-93BB-5E807760DEC6}"/>
          </ac:spMkLst>
        </pc:spChg>
        <pc:spChg chg="add mod">
          <ac:chgData name="Saito Shiro" userId="b2a17ba2fd642e30" providerId="LiveId" clId="{6634AEAE-D692-462A-9FCA-EACD3E834C6C}" dt="2021-04-07T10:13:18.147" v="1626" actId="14100"/>
          <ac:spMkLst>
            <pc:docMk/>
            <pc:sldMk cId="371456116" sldId="639"/>
            <ac:spMk id="9" creationId="{B4C48746-9B1C-4145-9A6B-077655B15665}"/>
          </ac:spMkLst>
        </pc:spChg>
        <pc:spChg chg="add mod ord">
          <ac:chgData name="Saito Shiro" userId="b2a17ba2fd642e30" providerId="LiveId" clId="{6634AEAE-D692-462A-9FCA-EACD3E834C6C}" dt="2021-04-07T10:13:43.178" v="1635" actId="1037"/>
          <ac:spMkLst>
            <pc:docMk/>
            <pc:sldMk cId="371456116" sldId="639"/>
            <ac:spMk id="10" creationId="{3B5DDDF0-76DE-473B-9D5B-D6B74E57DD82}"/>
          </ac:spMkLst>
        </pc:spChg>
        <pc:spChg chg="del mod">
          <ac:chgData name="Saito Shiro" userId="b2a17ba2fd642e30" providerId="LiveId" clId="{6634AEAE-D692-462A-9FCA-EACD3E834C6C}" dt="2021-04-07T10:15:27.511" v="1749" actId="478"/>
          <ac:spMkLst>
            <pc:docMk/>
            <pc:sldMk cId="371456116" sldId="639"/>
            <ac:spMk id="14" creationId="{210CC273-7F5D-483B-8719-F6C9B747687B}"/>
          </ac:spMkLst>
        </pc:spChg>
        <pc:spChg chg="mod">
          <ac:chgData name="Saito Shiro" userId="b2a17ba2fd642e30" providerId="LiveId" clId="{6634AEAE-D692-462A-9FCA-EACD3E834C6C}" dt="2021-04-07T10:15:19.393" v="1748" actId="14100"/>
          <ac:spMkLst>
            <pc:docMk/>
            <pc:sldMk cId="371456116" sldId="639"/>
            <ac:spMk id="16" creationId="{750E56DA-C095-4EC7-A962-C174185ED7C4}"/>
          </ac:spMkLst>
        </pc:spChg>
        <pc:spChg chg="del mod">
          <ac:chgData name="Saito Shiro" userId="b2a17ba2fd642e30" providerId="LiveId" clId="{6634AEAE-D692-462A-9FCA-EACD3E834C6C}" dt="2021-04-07T10:15:34.570" v="1751" actId="478"/>
          <ac:spMkLst>
            <pc:docMk/>
            <pc:sldMk cId="371456116" sldId="639"/>
            <ac:spMk id="17" creationId="{7F625E19-A65D-430F-AB67-84BE1EA20526}"/>
          </ac:spMkLst>
        </pc:spChg>
        <pc:picChg chg="add mod ord">
          <ac:chgData name="Saito Shiro" userId="b2a17ba2fd642e30" providerId="LiveId" clId="{6634AEAE-D692-462A-9FCA-EACD3E834C6C}" dt="2021-04-07T10:14:34.737" v="1641" actId="1076"/>
          <ac:picMkLst>
            <pc:docMk/>
            <pc:sldMk cId="371456116" sldId="639"/>
            <ac:picMk id="3" creationId="{7977783B-E0DD-4BCB-975B-6785841A8528}"/>
          </ac:picMkLst>
        </pc:picChg>
        <pc:picChg chg="del mod">
          <ac:chgData name="Saito Shiro" userId="b2a17ba2fd642e30" providerId="LiveId" clId="{6634AEAE-D692-462A-9FCA-EACD3E834C6C}" dt="2021-04-07T10:13:54.410" v="1638" actId="478"/>
          <ac:picMkLst>
            <pc:docMk/>
            <pc:sldMk cId="371456116" sldId="639"/>
            <ac:picMk id="5" creationId="{E21298E0-E8CF-4E0B-9D56-68E334902246}"/>
          </ac:picMkLst>
        </pc:picChg>
      </pc:sldChg>
      <pc:sldChg chg="addSp delSp modSp add mod">
        <pc:chgData name="Saito Shiro" userId="b2a17ba2fd642e30" providerId="LiveId" clId="{6634AEAE-D692-462A-9FCA-EACD3E834C6C}" dt="2021-04-07T10:20:34.545" v="1956" actId="1036"/>
        <pc:sldMkLst>
          <pc:docMk/>
          <pc:sldMk cId="4114279584" sldId="640"/>
        </pc:sldMkLst>
        <pc:spChg chg="mod">
          <ac:chgData name="Saito Shiro" userId="b2a17ba2fd642e30" providerId="LiveId" clId="{6634AEAE-D692-462A-9FCA-EACD3E834C6C}" dt="2021-04-07T10:20:34.545" v="1956" actId="1036"/>
          <ac:spMkLst>
            <pc:docMk/>
            <pc:sldMk cId="4114279584" sldId="640"/>
            <ac:spMk id="4" creationId="{A7778CE6-227F-4F0F-9A24-22AD48B11C12}"/>
          </ac:spMkLst>
        </pc:spChg>
        <pc:spChg chg="mod">
          <ac:chgData name="Saito Shiro" userId="b2a17ba2fd642e30" providerId="LiveId" clId="{6634AEAE-D692-462A-9FCA-EACD3E834C6C}" dt="2021-04-07T10:16:15.842" v="1762" actId="14100"/>
          <ac:spMkLst>
            <pc:docMk/>
            <pc:sldMk cId="4114279584" sldId="640"/>
            <ac:spMk id="6" creationId="{EC8ED91E-7221-4718-BE6B-667A0442EB6D}"/>
          </ac:spMkLst>
        </pc:spChg>
        <pc:spChg chg="mod">
          <ac:chgData name="Saito Shiro" userId="b2a17ba2fd642e30" providerId="LiveId" clId="{6634AEAE-D692-462A-9FCA-EACD3E834C6C}" dt="2021-04-07T10:20:34.545" v="1956" actId="1036"/>
          <ac:spMkLst>
            <pc:docMk/>
            <pc:sldMk cId="4114279584" sldId="640"/>
            <ac:spMk id="9" creationId="{B4C48746-9B1C-4145-9A6B-077655B15665}"/>
          </ac:spMkLst>
        </pc:spChg>
        <pc:spChg chg="del mod">
          <ac:chgData name="Saito Shiro" userId="b2a17ba2fd642e30" providerId="LiveId" clId="{6634AEAE-D692-462A-9FCA-EACD3E834C6C}" dt="2021-04-07T10:17:00.562" v="1804" actId="478"/>
          <ac:spMkLst>
            <pc:docMk/>
            <pc:sldMk cId="4114279584" sldId="640"/>
            <ac:spMk id="10" creationId="{3B5DDDF0-76DE-473B-9D5B-D6B74E57DD82}"/>
          </ac:spMkLst>
        </pc:spChg>
        <pc:spChg chg="add mod">
          <ac:chgData name="Saito Shiro" userId="b2a17ba2fd642e30" providerId="LiveId" clId="{6634AEAE-D692-462A-9FCA-EACD3E834C6C}" dt="2021-04-07T10:20:34.545" v="1956" actId="1036"/>
          <ac:spMkLst>
            <pc:docMk/>
            <pc:sldMk cId="4114279584" sldId="640"/>
            <ac:spMk id="11" creationId="{50A6208F-7B16-4998-BEE2-6BCE2C615853}"/>
          </ac:spMkLst>
        </pc:spChg>
        <pc:spChg chg="mod">
          <ac:chgData name="Saito Shiro" userId="b2a17ba2fd642e30" providerId="LiveId" clId="{6634AEAE-D692-462A-9FCA-EACD3E834C6C}" dt="2021-04-07T10:20:34.545" v="1956" actId="1036"/>
          <ac:spMkLst>
            <pc:docMk/>
            <pc:sldMk cId="4114279584" sldId="640"/>
            <ac:spMk id="16" creationId="{750E56DA-C095-4EC7-A962-C174185ED7C4}"/>
          </ac:spMkLst>
        </pc:spChg>
        <pc:picChg chg="del">
          <ac:chgData name="Saito Shiro" userId="b2a17ba2fd642e30" providerId="LiveId" clId="{6634AEAE-D692-462A-9FCA-EACD3E834C6C}" dt="2021-04-07T10:18:01.785" v="1805" actId="478"/>
          <ac:picMkLst>
            <pc:docMk/>
            <pc:sldMk cId="4114279584" sldId="640"/>
            <ac:picMk id="3" creationId="{7977783B-E0DD-4BCB-975B-6785841A8528}"/>
          </ac:picMkLst>
        </pc:picChg>
        <pc:picChg chg="add mod ord">
          <ac:chgData name="Saito Shiro" userId="b2a17ba2fd642e30" providerId="LiveId" clId="{6634AEAE-D692-462A-9FCA-EACD3E834C6C}" dt="2021-04-07T10:20:34.545" v="1956" actId="1036"/>
          <ac:picMkLst>
            <pc:docMk/>
            <pc:sldMk cId="4114279584" sldId="640"/>
            <ac:picMk id="5" creationId="{3676CF40-5181-46F0-AD95-8AC9F2EEDC73}"/>
          </ac:picMkLst>
        </pc:picChg>
      </pc:sldChg>
      <pc:sldChg chg="addSp delSp modSp add mod">
        <pc:chgData name="Saito Shiro" userId="b2a17ba2fd642e30" providerId="LiveId" clId="{6634AEAE-D692-462A-9FCA-EACD3E834C6C}" dt="2021-04-07T10:23:51.534" v="2145" actId="1076"/>
        <pc:sldMkLst>
          <pc:docMk/>
          <pc:sldMk cId="849355096" sldId="641"/>
        </pc:sldMkLst>
        <pc:spChg chg="mod">
          <ac:chgData name="Saito Shiro" userId="b2a17ba2fd642e30" providerId="LiveId" clId="{6634AEAE-D692-462A-9FCA-EACD3E834C6C}" dt="2021-04-07T10:21:14.441" v="1982" actId="14100"/>
          <ac:spMkLst>
            <pc:docMk/>
            <pc:sldMk cId="849355096" sldId="641"/>
            <ac:spMk id="4" creationId="{A7778CE6-227F-4F0F-9A24-22AD48B11C12}"/>
          </ac:spMkLst>
        </pc:spChg>
        <pc:spChg chg="mod">
          <ac:chgData name="Saito Shiro" userId="b2a17ba2fd642e30" providerId="LiveId" clId="{6634AEAE-D692-462A-9FCA-EACD3E834C6C}" dt="2021-04-07T10:20:47.181" v="1962"/>
          <ac:spMkLst>
            <pc:docMk/>
            <pc:sldMk cId="849355096" sldId="641"/>
            <ac:spMk id="6" creationId="{EC8ED91E-7221-4718-BE6B-667A0442EB6D}"/>
          </ac:spMkLst>
        </pc:spChg>
        <pc:spChg chg="add mod">
          <ac:chgData name="Saito Shiro" userId="b2a17ba2fd642e30" providerId="LiveId" clId="{6634AEAE-D692-462A-9FCA-EACD3E834C6C}" dt="2021-04-07T10:22:38.477" v="2035" actId="208"/>
          <ac:spMkLst>
            <pc:docMk/>
            <pc:sldMk cId="849355096" sldId="641"/>
            <ac:spMk id="7" creationId="{BB1014D5-8F72-4DE7-82D1-5726820BC968}"/>
          </ac:spMkLst>
        </pc:spChg>
        <pc:spChg chg="mod">
          <ac:chgData name="Saito Shiro" userId="b2a17ba2fd642e30" providerId="LiveId" clId="{6634AEAE-D692-462A-9FCA-EACD3E834C6C}" dt="2021-04-07T10:21:07.889" v="1981" actId="20577"/>
          <ac:spMkLst>
            <pc:docMk/>
            <pc:sldMk cId="849355096" sldId="641"/>
            <ac:spMk id="9" creationId="{B4C48746-9B1C-4145-9A6B-077655B15665}"/>
          </ac:spMkLst>
        </pc:spChg>
        <pc:spChg chg="mod">
          <ac:chgData name="Saito Shiro" userId="b2a17ba2fd642e30" providerId="LiveId" clId="{6634AEAE-D692-462A-9FCA-EACD3E834C6C}" dt="2021-04-07T10:23:01.612" v="2062" actId="14100"/>
          <ac:spMkLst>
            <pc:docMk/>
            <pc:sldMk cId="849355096" sldId="641"/>
            <ac:spMk id="11" creationId="{50A6208F-7B16-4998-BEE2-6BCE2C615853}"/>
          </ac:spMkLst>
        </pc:spChg>
        <pc:spChg chg="add mod">
          <ac:chgData name="Saito Shiro" userId="b2a17ba2fd642e30" providerId="LiveId" clId="{6634AEAE-D692-462A-9FCA-EACD3E834C6C}" dt="2021-04-07T10:23:51.534" v="2145" actId="1076"/>
          <ac:spMkLst>
            <pc:docMk/>
            <pc:sldMk cId="849355096" sldId="641"/>
            <ac:spMk id="12" creationId="{D080DB13-4CB6-4218-A6B6-6BFE86F317C8}"/>
          </ac:spMkLst>
        </pc:spChg>
        <pc:spChg chg="mod">
          <ac:chgData name="Saito Shiro" userId="b2a17ba2fd642e30" providerId="LiveId" clId="{6634AEAE-D692-462A-9FCA-EACD3E834C6C}" dt="2021-04-07T10:22:14.388" v="2030" actId="14100"/>
          <ac:spMkLst>
            <pc:docMk/>
            <pc:sldMk cId="849355096" sldId="641"/>
            <ac:spMk id="16" creationId="{750E56DA-C095-4EC7-A962-C174185ED7C4}"/>
          </ac:spMkLst>
        </pc:spChg>
        <pc:picChg chg="add mod ord">
          <ac:chgData name="Saito Shiro" userId="b2a17ba2fd642e30" providerId="LiveId" clId="{6634AEAE-D692-462A-9FCA-EACD3E834C6C}" dt="2021-04-07T10:21:48.925" v="1986" actId="167"/>
          <ac:picMkLst>
            <pc:docMk/>
            <pc:sldMk cId="849355096" sldId="641"/>
            <ac:picMk id="3" creationId="{95F31271-E860-42CC-A29D-26303BD5390F}"/>
          </ac:picMkLst>
        </pc:picChg>
        <pc:picChg chg="del">
          <ac:chgData name="Saito Shiro" userId="b2a17ba2fd642e30" providerId="LiveId" clId="{6634AEAE-D692-462A-9FCA-EACD3E834C6C}" dt="2021-04-07T10:21:39.994" v="1983" actId="478"/>
          <ac:picMkLst>
            <pc:docMk/>
            <pc:sldMk cId="849355096" sldId="641"/>
            <ac:picMk id="5" creationId="{3676CF40-5181-46F0-AD95-8AC9F2EEDC73}"/>
          </ac:picMkLst>
        </pc:picChg>
      </pc:sldChg>
      <pc:sldChg chg="addSp delSp modSp add mod">
        <pc:chgData name="Saito Shiro" userId="b2a17ba2fd642e30" providerId="LiveId" clId="{6634AEAE-D692-462A-9FCA-EACD3E834C6C}" dt="2021-04-07T10:28:13.378" v="2243" actId="1076"/>
        <pc:sldMkLst>
          <pc:docMk/>
          <pc:sldMk cId="2262195364" sldId="642"/>
        </pc:sldMkLst>
        <pc:spChg chg="mod">
          <ac:chgData name="Saito Shiro" userId="b2a17ba2fd642e30" providerId="LiveId" clId="{6634AEAE-D692-462A-9FCA-EACD3E834C6C}" dt="2021-04-07T10:25:35.533" v="2196" actId="14100"/>
          <ac:spMkLst>
            <pc:docMk/>
            <pc:sldMk cId="2262195364" sldId="642"/>
            <ac:spMk id="4" creationId="{A7778CE6-227F-4F0F-9A24-22AD48B11C12}"/>
          </ac:spMkLst>
        </pc:spChg>
        <pc:spChg chg="mod">
          <ac:chgData name="Saito Shiro" userId="b2a17ba2fd642e30" providerId="LiveId" clId="{6634AEAE-D692-462A-9FCA-EACD3E834C6C}" dt="2021-04-07T10:24:56.301" v="2176" actId="14100"/>
          <ac:spMkLst>
            <pc:docMk/>
            <pc:sldMk cId="2262195364" sldId="642"/>
            <ac:spMk id="6" creationId="{EC8ED91E-7221-4718-BE6B-667A0442EB6D}"/>
          </ac:spMkLst>
        </pc:spChg>
        <pc:spChg chg="mod">
          <ac:chgData name="Saito Shiro" userId="b2a17ba2fd642e30" providerId="LiveId" clId="{6634AEAE-D692-462A-9FCA-EACD3E834C6C}" dt="2021-04-07T10:27:00.310" v="2209" actId="1076"/>
          <ac:spMkLst>
            <pc:docMk/>
            <pc:sldMk cId="2262195364" sldId="642"/>
            <ac:spMk id="7" creationId="{BB1014D5-8F72-4DE7-82D1-5726820BC968}"/>
          </ac:spMkLst>
        </pc:spChg>
        <pc:spChg chg="mod">
          <ac:chgData name="Saito Shiro" userId="b2a17ba2fd642e30" providerId="LiveId" clId="{6634AEAE-D692-462A-9FCA-EACD3E834C6C}" dt="2021-04-07T10:25:25.137" v="2194" actId="6549"/>
          <ac:spMkLst>
            <pc:docMk/>
            <pc:sldMk cId="2262195364" sldId="642"/>
            <ac:spMk id="9" creationId="{B4C48746-9B1C-4145-9A6B-077655B15665}"/>
          </ac:spMkLst>
        </pc:spChg>
        <pc:spChg chg="add mod ord">
          <ac:chgData name="Saito Shiro" userId="b2a17ba2fd642e30" providerId="LiveId" clId="{6634AEAE-D692-462A-9FCA-EACD3E834C6C}" dt="2021-04-07T10:25:49.986" v="2200" actId="14100"/>
          <ac:spMkLst>
            <pc:docMk/>
            <pc:sldMk cId="2262195364" sldId="642"/>
            <ac:spMk id="10" creationId="{5EED872E-A0CD-4DBE-9FFD-C1EC0DC7D91D}"/>
          </ac:spMkLst>
        </pc:spChg>
        <pc:spChg chg="del mod">
          <ac:chgData name="Saito Shiro" userId="b2a17ba2fd642e30" providerId="LiveId" clId="{6634AEAE-D692-462A-9FCA-EACD3E834C6C}" dt="2021-04-07T10:25:55.173" v="2202" actId="478"/>
          <ac:spMkLst>
            <pc:docMk/>
            <pc:sldMk cId="2262195364" sldId="642"/>
            <ac:spMk id="11" creationId="{50A6208F-7B16-4998-BEE2-6BCE2C615853}"/>
          </ac:spMkLst>
        </pc:spChg>
        <pc:spChg chg="mod">
          <ac:chgData name="Saito Shiro" userId="b2a17ba2fd642e30" providerId="LiveId" clId="{6634AEAE-D692-462A-9FCA-EACD3E834C6C}" dt="2021-04-07T10:28:13.378" v="2243" actId="1076"/>
          <ac:spMkLst>
            <pc:docMk/>
            <pc:sldMk cId="2262195364" sldId="642"/>
            <ac:spMk id="12" creationId="{D080DB13-4CB6-4218-A6B6-6BFE86F317C8}"/>
          </ac:spMkLst>
        </pc:spChg>
        <pc:spChg chg="mod">
          <ac:chgData name="Saito Shiro" userId="b2a17ba2fd642e30" providerId="LiveId" clId="{6634AEAE-D692-462A-9FCA-EACD3E834C6C}" dt="2021-04-07T10:27:46.842" v="2242" actId="14100"/>
          <ac:spMkLst>
            <pc:docMk/>
            <pc:sldMk cId="2262195364" sldId="642"/>
            <ac:spMk id="16" creationId="{750E56DA-C095-4EC7-A962-C174185ED7C4}"/>
          </ac:spMkLst>
        </pc:spChg>
        <pc:picChg chg="del">
          <ac:chgData name="Saito Shiro" userId="b2a17ba2fd642e30" providerId="LiveId" clId="{6634AEAE-D692-462A-9FCA-EACD3E834C6C}" dt="2021-04-07T10:26:40.376" v="2203" actId="478"/>
          <ac:picMkLst>
            <pc:docMk/>
            <pc:sldMk cId="2262195364" sldId="642"/>
            <ac:picMk id="3" creationId="{95F31271-E860-42CC-A29D-26303BD5390F}"/>
          </ac:picMkLst>
        </pc:picChg>
        <pc:picChg chg="add mod ord">
          <ac:chgData name="Saito Shiro" userId="b2a17ba2fd642e30" providerId="LiveId" clId="{6634AEAE-D692-462A-9FCA-EACD3E834C6C}" dt="2021-04-07T10:26:50.532" v="2207" actId="1076"/>
          <ac:picMkLst>
            <pc:docMk/>
            <pc:sldMk cId="2262195364" sldId="642"/>
            <ac:picMk id="5" creationId="{1B599BC4-2549-472A-A5DF-8D61512B1619}"/>
          </ac:picMkLst>
        </pc:picChg>
      </pc:sldChg>
      <pc:sldChg chg="addSp delSp modSp add mod">
        <pc:chgData name="Saito Shiro" userId="b2a17ba2fd642e30" providerId="LiveId" clId="{6634AEAE-D692-462A-9FCA-EACD3E834C6C}" dt="2021-04-07T10:32:41.456" v="2377" actId="1036"/>
        <pc:sldMkLst>
          <pc:docMk/>
          <pc:sldMk cId="399028274" sldId="643"/>
        </pc:sldMkLst>
        <pc:spChg chg="mod">
          <ac:chgData name="Saito Shiro" userId="b2a17ba2fd642e30" providerId="LiveId" clId="{6634AEAE-D692-462A-9FCA-EACD3E834C6C}" dt="2021-04-07T10:29:39.843" v="2298" actId="14100"/>
          <ac:spMkLst>
            <pc:docMk/>
            <pc:sldMk cId="399028274" sldId="643"/>
            <ac:spMk id="4" creationId="{A7778CE6-227F-4F0F-9A24-22AD48B11C12}"/>
          </ac:spMkLst>
        </pc:spChg>
        <pc:spChg chg="mod">
          <ac:chgData name="Saito Shiro" userId="b2a17ba2fd642e30" providerId="LiveId" clId="{6634AEAE-D692-462A-9FCA-EACD3E834C6C}" dt="2021-04-07T10:28:57.014" v="2261" actId="14100"/>
          <ac:spMkLst>
            <pc:docMk/>
            <pc:sldMk cId="399028274" sldId="643"/>
            <ac:spMk id="6" creationId="{EC8ED91E-7221-4718-BE6B-667A0442EB6D}"/>
          </ac:spMkLst>
        </pc:spChg>
        <pc:spChg chg="mod">
          <ac:chgData name="Saito Shiro" userId="b2a17ba2fd642e30" providerId="LiveId" clId="{6634AEAE-D692-462A-9FCA-EACD3E834C6C}" dt="2021-04-07T10:31:07.919" v="2306" actId="1076"/>
          <ac:spMkLst>
            <pc:docMk/>
            <pc:sldMk cId="399028274" sldId="643"/>
            <ac:spMk id="7" creationId="{BB1014D5-8F72-4DE7-82D1-5726820BC968}"/>
          </ac:spMkLst>
        </pc:spChg>
        <pc:spChg chg="mod">
          <ac:chgData name="Saito Shiro" userId="b2a17ba2fd642e30" providerId="LiveId" clId="{6634AEAE-D692-462A-9FCA-EACD3E834C6C}" dt="2021-04-07T10:32:36.138" v="2370" actId="6549"/>
          <ac:spMkLst>
            <pc:docMk/>
            <pc:sldMk cId="399028274" sldId="643"/>
            <ac:spMk id="9" creationId="{B4C48746-9B1C-4145-9A6B-077655B15665}"/>
          </ac:spMkLst>
        </pc:spChg>
        <pc:spChg chg="mod">
          <ac:chgData name="Saito Shiro" userId="b2a17ba2fd642e30" providerId="LiveId" clId="{6634AEAE-D692-462A-9FCA-EACD3E834C6C}" dt="2021-04-07T10:32:41.456" v="2377" actId="1036"/>
          <ac:spMkLst>
            <pc:docMk/>
            <pc:sldMk cId="399028274" sldId="643"/>
            <ac:spMk id="10" creationId="{5EED872E-A0CD-4DBE-9FFD-C1EC0DC7D91D}"/>
          </ac:spMkLst>
        </pc:spChg>
        <pc:spChg chg="mod">
          <ac:chgData name="Saito Shiro" userId="b2a17ba2fd642e30" providerId="LiveId" clId="{6634AEAE-D692-462A-9FCA-EACD3E834C6C}" dt="2021-04-07T10:31:50.389" v="2354" actId="1076"/>
          <ac:spMkLst>
            <pc:docMk/>
            <pc:sldMk cId="399028274" sldId="643"/>
            <ac:spMk id="12" creationId="{D080DB13-4CB6-4218-A6B6-6BFE86F317C8}"/>
          </ac:spMkLst>
        </pc:spChg>
        <pc:spChg chg="add mod">
          <ac:chgData name="Saito Shiro" userId="b2a17ba2fd642e30" providerId="LiveId" clId="{6634AEAE-D692-462A-9FCA-EACD3E834C6C}" dt="2021-04-07T10:31:15.500" v="2308" actId="1076"/>
          <ac:spMkLst>
            <pc:docMk/>
            <pc:sldMk cId="399028274" sldId="643"/>
            <ac:spMk id="13" creationId="{3A508AEE-475B-412B-9D45-3DA79FDF9959}"/>
          </ac:spMkLst>
        </pc:spChg>
        <pc:spChg chg="mod">
          <ac:chgData name="Saito Shiro" userId="b2a17ba2fd642e30" providerId="LiveId" clId="{6634AEAE-D692-462A-9FCA-EACD3E834C6C}" dt="2021-04-07T10:31:45.856" v="2353" actId="1076"/>
          <ac:spMkLst>
            <pc:docMk/>
            <pc:sldMk cId="399028274" sldId="643"/>
            <ac:spMk id="16" creationId="{750E56DA-C095-4EC7-A962-C174185ED7C4}"/>
          </ac:spMkLst>
        </pc:spChg>
        <pc:picChg chg="add mod ord">
          <ac:chgData name="Saito Shiro" userId="b2a17ba2fd642e30" providerId="LiveId" clId="{6634AEAE-D692-462A-9FCA-EACD3E834C6C}" dt="2021-04-07T10:31:25.488" v="2309" actId="1076"/>
          <ac:picMkLst>
            <pc:docMk/>
            <pc:sldMk cId="399028274" sldId="643"/>
            <ac:picMk id="3" creationId="{62DF3568-7E7C-4306-8D66-9B69A4FF9E1D}"/>
          </ac:picMkLst>
        </pc:picChg>
        <pc:picChg chg="del">
          <ac:chgData name="Saito Shiro" userId="b2a17ba2fd642e30" providerId="LiveId" clId="{6634AEAE-D692-462A-9FCA-EACD3E834C6C}" dt="2021-04-07T10:30:51.928" v="2301" actId="478"/>
          <ac:picMkLst>
            <pc:docMk/>
            <pc:sldMk cId="399028274" sldId="643"/>
            <ac:picMk id="5" creationId="{1B599BC4-2549-472A-A5DF-8D61512B1619}"/>
          </ac:picMkLst>
        </pc:picChg>
      </pc:sldChg>
      <pc:sldChg chg="addSp delSp modSp add mod">
        <pc:chgData name="Saito Shiro" userId="b2a17ba2fd642e30" providerId="LiveId" clId="{6634AEAE-D692-462A-9FCA-EACD3E834C6C}" dt="2021-04-07T10:40:47.049" v="2654" actId="6549"/>
        <pc:sldMkLst>
          <pc:docMk/>
          <pc:sldMk cId="1555390584" sldId="644"/>
        </pc:sldMkLst>
        <pc:spChg chg="mod">
          <ac:chgData name="Saito Shiro" userId="b2a17ba2fd642e30" providerId="LiveId" clId="{6634AEAE-D692-462A-9FCA-EACD3E834C6C}" dt="2021-04-07T10:39:05.932" v="2621" actId="14100"/>
          <ac:spMkLst>
            <pc:docMk/>
            <pc:sldMk cId="1555390584" sldId="644"/>
            <ac:spMk id="4" creationId="{A7778CE6-227F-4F0F-9A24-22AD48B11C12}"/>
          </ac:spMkLst>
        </pc:spChg>
        <pc:spChg chg="mod">
          <ac:chgData name="Saito Shiro" userId="b2a17ba2fd642e30" providerId="LiveId" clId="{6634AEAE-D692-462A-9FCA-EACD3E834C6C}" dt="2021-04-07T10:34:05.786" v="2404" actId="14100"/>
          <ac:spMkLst>
            <pc:docMk/>
            <pc:sldMk cId="1555390584" sldId="644"/>
            <ac:spMk id="6" creationId="{EC8ED91E-7221-4718-BE6B-667A0442EB6D}"/>
          </ac:spMkLst>
        </pc:spChg>
        <pc:spChg chg="mod">
          <ac:chgData name="Saito Shiro" userId="b2a17ba2fd642e30" providerId="LiveId" clId="{6634AEAE-D692-462A-9FCA-EACD3E834C6C}" dt="2021-04-07T10:38:39.809" v="2613" actId="1076"/>
          <ac:spMkLst>
            <pc:docMk/>
            <pc:sldMk cId="1555390584" sldId="644"/>
            <ac:spMk id="7" creationId="{BB1014D5-8F72-4DE7-82D1-5726820BC968}"/>
          </ac:spMkLst>
        </pc:spChg>
        <pc:spChg chg="mod">
          <ac:chgData name="Saito Shiro" userId="b2a17ba2fd642e30" providerId="LiveId" clId="{6634AEAE-D692-462A-9FCA-EACD3E834C6C}" dt="2021-04-07T10:40:47.049" v="2654" actId="6549"/>
          <ac:spMkLst>
            <pc:docMk/>
            <pc:sldMk cId="1555390584" sldId="644"/>
            <ac:spMk id="9" creationId="{B4C48746-9B1C-4145-9A6B-077655B15665}"/>
          </ac:spMkLst>
        </pc:spChg>
        <pc:spChg chg="del">
          <ac:chgData name="Saito Shiro" userId="b2a17ba2fd642e30" providerId="LiveId" clId="{6634AEAE-D692-462A-9FCA-EACD3E834C6C}" dt="2021-04-07T10:35:45.589" v="2463" actId="478"/>
          <ac:spMkLst>
            <pc:docMk/>
            <pc:sldMk cId="1555390584" sldId="644"/>
            <ac:spMk id="10" creationId="{5EED872E-A0CD-4DBE-9FFD-C1EC0DC7D91D}"/>
          </ac:spMkLst>
        </pc:spChg>
        <pc:spChg chg="del">
          <ac:chgData name="Saito Shiro" userId="b2a17ba2fd642e30" providerId="LiveId" clId="{6634AEAE-D692-462A-9FCA-EACD3E834C6C}" dt="2021-04-07T10:39:32.437" v="2626" actId="478"/>
          <ac:spMkLst>
            <pc:docMk/>
            <pc:sldMk cId="1555390584" sldId="644"/>
            <ac:spMk id="12" creationId="{D080DB13-4CB6-4218-A6B6-6BFE86F317C8}"/>
          </ac:spMkLst>
        </pc:spChg>
        <pc:spChg chg="mod">
          <ac:chgData name="Saito Shiro" userId="b2a17ba2fd642e30" providerId="LiveId" clId="{6634AEAE-D692-462A-9FCA-EACD3E834C6C}" dt="2021-04-07T10:39:51.464" v="2627" actId="1035"/>
          <ac:spMkLst>
            <pc:docMk/>
            <pc:sldMk cId="1555390584" sldId="644"/>
            <ac:spMk id="13" creationId="{3A508AEE-475B-412B-9D45-3DA79FDF9959}"/>
          </ac:spMkLst>
        </pc:spChg>
        <pc:spChg chg="add mod ord">
          <ac:chgData name="Saito Shiro" userId="b2a17ba2fd642e30" providerId="LiveId" clId="{6634AEAE-D692-462A-9FCA-EACD3E834C6C}" dt="2021-04-07T10:39:18.898" v="2625" actId="167"/>
          <ac:spMkLst>
            <pc:docMk/>
            <pc:sldMk cId="1555390584" sldId="644"/>
            <ac:spMk id="14" creationId="{659C7BC7-A989-465D-9515-0CE978420923}"/>
          </ac:spMkLst>
        </pc:spChg>
        <pc:spChg chg="mod">
          <ac:chgData name="Saito Shiro" userId="b2a17ba2fd642e30" providerId="LiveId" clId="{6634AEAE-D692-462A-9FCA-EACD3E834C6C}" dt="2021-04-07T10:38:33.163" v="2610" actId="14100"/>
          <ac:spMkLst>
            <pc:docMk/>
            <pc:sldMk cId="1555390584" sldId="644"/>
            <ac:spMk id="16" creationId="{750E56DA-C095-4EC7-A962-C174185ED7C4}"/>
          </ac:spMkLst>
        </pc:spChg>
        <pc:picChg chg="del ord">
          <ac:chgData name="Saito Shiro" userId="b2a17ba2fd642e30" providerId="LiveId" clId="{6634AEAE-D692-462A-9FCA-EACD3E834C6C}" dt="2021-04-07T10:37:47.056" v="2512" actId="478"/>
          <ac:picMkLst>
            <pc:docMk/>
            <pc:sldMk cId="1555390584" sldId="644"/>
            <ac:picMk id="3" creationId="{62DF3568-7E7C-4306-8D66-9B69A4FF9E1D}"/>
          </ac:picMkLst>
        </pc:picChg>
        <pc:picChg chg="add mod ord">
          <ac:chgData name="Saito Shiro" userId="b2a17ba2fd642e30" providerId="LiveId" clId="{6634AEAE-D692-462A-9FCA-EACD3E834C6C}" dt="2021-04-07T10:38:02.131" v="2518" actId="14100"/>
          <ac:picMkLst>
            <pc:docMk/>
            <pc:sldMk cId="1555390584" sldId="644"/>
            <ac:picMk id="5" creationId="{1E8119F3-F6EA-42B2-866E-BED3D1E94F4D}"/>
          </ac:picMkLst>
        </pc:picChg>
      </pc:sldChg>
      <pc:sldChg chg="addSp delSp modSp add mod">
        <pc:chgData name="Saito Shiro" userId="b2a17ba2fd642e30" providerId="LiveId" clId="{6634AEAE-D692-462A-9FCA-EACD3E834C6C}" dt="2021-04-07T10:44:01.391" v="2737" actId="1037"/>
        <pc:sldMkLst>
          <pc:docMk/>
          <pc:sldMk cId="1416791032" sldId="645"/>
        </pc:sldMkLst>
        <pc:spChg chg="mod">
          <ac:chgData name="Saito Shiro" userId="b2a17ba2fd642e30" providerId="LiveId" clId="{6634AEAE-D692-462A-9FCA-EACD3E834C6C}" dt="2021-04-07T10:41:21.974" v="2678" actId="14100"/>
          <ac:spMkLst>
            <pc:docMk/>
            <pc:sldMk cId="1416791032" sldId="645"/>
            <ac:spMk id="4" creationId="{A7778CE6-227F-4F0F-9A24-22AD48B11C12}"/>
          </ac:spMkLst>
        </pc:spChg>
        <pc:spChg chg="mod">
          <ac:chgData name="Saito Shiro" userId="b2a17ba2fd642e30" providerId="LiveId" clId="{6634AEAE-D692-462A-9FCA-EACD3E834C6C}" dt="2021-04-07T10:40:16.087" v="2647" actId="14100"/>
          <ac:spMkLst>
            <pc:docMk/>
            <pc:sldMk cId="1416791032" sldId="645"/>
            <ac:spMk id="6" creationId="{EC8ED91E-7221-4718-BE6B-667A0442EB6D}"/>
          </ac:spMkLst>
        </pc:spChg>
        <pc:spChg chg="mod">
          <ac:chgData name="Saito Shiro" userId="b2a17ba2fd642e30" providerId="LiveId" clId="{6634AEAE-D692-462A-9FCA-EACD3E834C6C}" dt="2021-04-07T10:43:04.394" v="2689" actId="14100"/>
          <ac:spMkLst>
            <pc:docMk/>
            <pc:sldMk cId="1416791032" sldId="645"/>
            <ac:spMk id="7" creationId="{BB1014D5-8F72-4DE7-82D1-5726820BC968}"/>
          </ac:spMkLst>
        </pc:spChg>
        <pc:spChg chg="mod">
          <ac:chgData name="Saito Shiro" userId="b2a17ba2fd642e30" providerId="LiveId" clId="{6634AEAE-D692-462A-9FCA-EACD3E834C6C}" dt="2021-04-07T10:41:29.612" v="2680" actId="14100"/>
          <ac:spMkLst>
            <pc:docMk/>
            <pc:sldMk cId="1416791032" sldId="645"/>
            <ac:spMk id="9" creationId="{B4C48746-9B1C-4145-9A6B-077655B15665}"/>
          </ac:spMkLst>
        </pc:spChg>
        <pc:spChg chg="add mod">
          <ac:chgData name="Saito Shiro" userId="b2a17ba2fd642e30" providerId="LiveId" clId="{6634AEAE-D692-462A-9FCA-EACD3E834C6C}" dt="2021-04-07T10:43:22.335" v="2700" actId="1038"/>
          <ac:spMkLst>
            <pc:docMk/>
            <pc:sldMk cId="1416791032" sldId="645"/>
            <ac:spMk id="12" creationId="{6D8287DF-80F2-4B18-A16E-4F75FAA3ED21}"/>
          </ac:spMkLst>
        </pc:spChg>
        <pc:spChg chg="mod">
          <ac:chgData name="Saito Shiro" userId="b2a17ba2fd642e30" providerId="LiveId" clId="{6634AEAE-D692-462A-9FCA-EACD3E834C6C}" dt="2021-04-07T10:42:59.315" v="2687" actId="14100"/>
          <ac:spMkLst>
            <pc:docMk/>
            <pc:sldMk cId="1416791032" sldId="645"/>
            <ac:spMk id="13" creationId="{3A508AEE-475B-412B-9D45-3DA79FDF9959}"/>
          </ac:spMkLst>
        </pc:spChg>
        <pc:spChg chg="del">
          <ac:chgData name="Saito Shiro" userId="b2a17ba2fd642e30" providerId="LiveId" clId="{6634AEAE-D692-462A-9FCA-EACD3E834C6C}" dt="2021-04-07T10:41:25.036" v="2679" actId="478"/>
          <ac:spMkLst>
            <pc:docMk/>
            <pc:sldMk cId="1416791032" sldId="645"/>
            <ac:spMk id="14" creationId="{659C7BC7-A989-465D-9515-0CE978420923}"/>
          </ac:spMkLst>
        </pc:spChg>
        <pc:spChg chg="add mod">
          <ac:chgData name="Saito Shiro" userId="b2a17ba2fd642e30" providerId="LiveId" clId="{6634AEAE-D692-462A-9FCA-EACD3E834C6C}" dt="2021-04-07T10:43:31.623" v="2703" actId="1076"/>
          <ac:spMkLst>
            <pc:docMk/>
            <pc:sldMk cId="1416791032" sldId="645"/>
            <ac:spMk id="15" creationId="{66F3E212-C9DD-47FB-95BD-B39C521688ED}"/>
          </ac:spMkLst>
        </pc:spChg>
        <pc:spChg chg="mod">
          <ac:chgData name="Saito Shiro" userId="b2a17ba2fd642e30" providerId="LiveId" clId="{6634AEAE-D692-462A-9FCA-EACD3E834C6C}" dt="2021-04-07T10:44:01.391" v="2737" actId="1037"/>
          <ac:spMkLst>
            <pc:docMk/>
            <pc:sldMk cId="1416791032" sldId="645"/>
            <ac:spMk id="16" creationId="{750E56DA-C095-4EC7-A962-C174185ED7C4}"/>
          </ac:spMkLst>
        </pc:spChg>
        <pc:picChg chg="add mod ord">
          <ac:chgData name="Saito Shiro" userId="b2a17ba2fd642e30" providerId="LiveId" clId="{6634AEAE-D692-462A-9FCA-EACD3E834C6C}" dt="2021-04-07T10:43:13.524" v="2692" actId="1076"/>
          <ac:picMkLst>
            <pc:docMk/>
            <pc:sldMk cId="1416791032" sldId="645"/>
            <ac:picMk id="3" creationId="{2348EA00-5A3F-4632-9C27-3047B003D882}"/>
          </ac:picMkLst>
        </pc:picChg>
        <pc:picChg chg="del">
          <ac:chgData name="Saito Shiro" userId="b2a17ba2fd642e30" providerId="LiveId" clId="{6634AEAE-D692-462A-9FCA-EACD3E834C6C}" dt="2021-04-07T10:42:43.415" v="2681" actId="478"/>
          <ac:picMkLst>
            <pc:docMk/>
            <pc:sldMk cId="1416791032" sldId="645"/>
            <ac:picMk id="5" creationId="{1E8119F3-F6EA-42B2-866E-BED3D1E94F4D}"/>
          </ac:picMkLst>
        </pc:picChg>
      </pc:sldChg>
      <pc:sldChg chg="del">
        <pc:chgData name="Saito Shiro" userId="b2a17ba2fd642e30" providerId="LiveId" clId="{6634AEAE-D692-462A-9FCA-EACD3E834C6C}" dt="2021-04-07T08:34:59.536" v="44" actId="47"/>
        <pc:sldMkLst>
          <pc:docMk/>
          <pc:sldMk cId="1108723381" sldId="646"/>
        </pc:sldMkLst>
      </pc:sldChg>
      <pc:sldChg chg="addSp delSp modSp add mod">
        <pc:chgData name="Saito Shiro" userId="b2a17ba2fd642e30" providerId="LiveId" clId="{6634AEAE-D692-462A-9FCA-EACD3E834C6C}" dt="2021-04-07T10:51:08.908" v="3077" actId="1076"/>
        <pc:sldMkLst>
          <pc:docMk/>
          <pc:sldMk cId="3554311585" sldId="646"/>
        </pc:sldMkLst>
        <pc:spChg chg="del">
          <ac:chgData name="Saito Shiro" userId="b2a17ba2fd642e30" providerId="LiveId" clId="{6634AEAE-D692-462A-9FCA-EACD3E834C6C}" dt="2021-04-07T10:46:35.210" v="2843" actId="478"/>
          <ac:spMkLst>
            <pc:docMk/>
            <pc:sldMk cId="3554311585" sldId="646"/>
            <ac:spMk id="4" creationId="{A7778CE6-227F-4F0F-9A24-22AD48B11C12}"/>
          </ac:spMkLst>
        </pc:spChg>
        <pc:spChg chg="mod">
          <ac:chgData name="Saito Shiro" userId="b2a17ba2fd642e30" providerId="LiveId" clId="{6634AEAE-D692-462A-9FCA-EACD3E834C6C}" dt="2021-04-07T10:45:07.137" v="2792" actId="14100"/>
          <ac:spMkLst>
            <pc:docMk/>
            <pc:sldMk cId="3554311585" sldId="646"/>
            <ac:spMk id="6" creationId="{EC8ED91E-7221-4718-BE6B-667A0442EB6D}"/>
          </ac:spMkLst>
        </pc:spChg>
        <pc:spChg chg="del">
          <ac:chgData name="Saito Shiro" userId="b2a17ba2fd642e30" providerId="LiveId" clId="{6634AEAE-D692-462A-9FCA-EACD3E834C6C}" dt="2021-04-07T10:46:13.199" v="2836" actId="478"/>
          <ac:spMkLst>
            <pc:docMk/>
            <pc:sldMk cId="3554311585" sldId="646"/>
            <ac:spMk id="7" creationId="{BB1014D5-8F72-4DE7-82D1-5726820BC968}"/>
          </ac:spMkLst>
        </pc:spChg>
        <pc:spChg chg="mod">
          <ac:chgData name="Saito Shiro" userId="b2a17ba2fd642e30" providerId="LiveId" clId="{6634AEAE-D692-462A-9FCA-EACD3E834C6C}" dt="2021-04-07T10:47:17.575" v="2856" actId="1035"/>
          <ac:spMkLst>
            <pc:docMk/>
            <pc:sldMk cId="3554311585" sldId="646"/>
            <ac:spMk id="9" creationId="{B4C48746-9B1C-4145-9A6B-077655B15665}"/>
          </ac:spMkLst>
        </pc:spChg>
        <pc:spChg chg="add mod ord">
          <ac:chgData name="Saito Shiro" userId="b2a17ba2fd642e30" providerId="LiveId" clId="{6634AEAE-D692-462A-9FCA-EACD3E834C6C}" dt="2021-04-07T10:47:17.575" v="2856" actId="1035"/>
          <ac:spMkLst>
            <pc:docMk/>
            <pc:sldMk cId="3554311585" sldId="646"/>
            <ac:spMk id="11" creationId="{83443F5B-5A6F-42D8-B6AE-587D89893ABA}"/>
          </ac:spMkLst>
        </pc:spChg>
        <pc:spChg chg="del">
          <ac:chgData name="Saito Shiro" userId="b2a17ba2fd642e30" providerId="LiveId" clId="{6634AEAE-D692-462A-9FCA-EACD3E834C6C}" dt="2021-04-07T10:46:15.404" v="2837" actId="478"/>
          <ac:spMkLst>
            <pc:docMk/>
            <pc:sldMk cId="3554311585" sldId="646"/>
            <ac:spMk id="12" creationId="{6D8287DF-80F2-4B18-A16E-4F75FAA3ED21}"/>
          </ac:spMkLst>
        </pc:spChg>
        <pc:spChg chg="del">
          <ac:chgData name="Saito Shiro" userId="b2a17ba2fd642e30" providerId="LiveId" clId="{6634AEAE-D692-462A-9FCA-EACD3E834C6C}" dt="2021-04-07T10:46:17.716" v="2838" actId="478"/>
          <ac:spMkLst>
            <pc:docMk/>
            <pc:sldMk cId="3554311585" sldId="646"/>
            <ac:spMk id="13" creationId="{3A508AEE-475B-412B-9D45-3DA79FDF9959}"/>
          </ac:spMkLst>
        </pc:spChg>
        <pc:spChg chg="add mod ord">
          <ac:chgData name="Saito Shiro" userId="b2a17ba2fd642e30" providerId="LiveId" clId="{6634AEAE-D692-462A-9FCA-EACD3E834C6C}" dt="2021-04-07T10:47:17.575" v="2856" actId="1035"/>
          <ac:spMkLst>
            <pc:docMk/>
            <pc:sldMk cId="3554311585" sldId="646"/>
            <ac:spMk id="14" creationId="{82A4E430-5333-496C-9CEE-0A1A5825AE41}"/>
          </ac:spMkLst>
        </pc:spChg>
        <pc:spChg chg="del">
          <ac:chgData name="Saito Shiro" userId="b2a17ba2fd642e30" providerId="LiveId" clId="{6634AEAE-D692-462A-9FCA-EACD3E834C6C}" dt="2021-04-07T10:46:20.124" v="2839" actId="478"/>
          <ac:spMkLst>
            <pc:docMk/>
            <pc:sldMk cId="3554311585" sldId="646"/>
            <ac:spMk id="15" creationId="{66F3E212-C9DD-47FB-95BD-B39C521688ED}"/>
          </ac:spMkLst>
        </pc:spChg>
        <pc:spChg chg="mod ord">
          <ac:chgData name="Saito Shiro" userId="b2a17ba2fd642e30" providerId="LiveId" clId="{6634AEAE-D692-462A-9FCA-EACD3E834C6C}" dt="2021-04-07T10:49:10.376" v="2964" actId="1076"/>
          <ac:spMkLst>
            <pc:docMk/>
            <pc:sldMk cId="3554311585" sldId="646"/>
            <ac:spMk id="16" creationId="{750E56DA-C095-4EC7-A962-C174185ED7C4}"/>
          </ac:spMkLst>
        </pc:spChg>
        <pc:spChg chg="add mod ord">
          <ac:chgData name="Saito Shiro" userId="b2a17ba2fd642e30" providerId="LiveId" clId="{6634AEAE-D692-462A-9FCA-EACD3E834C6C}" dt="2021-04-07T10:47:17.575" v="2856" actId="1035"/>
          <ac:spMkLst>
            <pc:docMk/>
            <pc:sldMk cId="3554311585" sldId="646"/>
            <ac:spMk id="17" creationId="{A7B7BA13-EA9F-4DEA-B4DA-DF09CE49D2C2}"/>
          </ac:spMkLst>
        </pc:spChg>
        <pc:spChg chg="add mod ord">
          <ac:chgData name="Saito Shiro" userId="b2a17ba2fd642e30" providerId="LiveId" clId="{6634AEAE-D692-462A-9FCA-EACD3E834C6C}" dt="2021-04-07T10:47:17.575" v="2856" actId="1035"/>
          <ac:spMkLst>
            <pc:docMk/>
            <pc:sldMk cId="3554311585" sldId="646"/>
            <ac:spMk id="18" creationId="{97E09801-7309-421E-902C-BAB8ACAF08C3}"/>
          </ac:spMkLst>
        </pc:spChg>
        <pc:spChg chg="add mod">
          <ac:chgData name="Saito Shiro" userId="b2a17ba2fd642e30" providerId="LiveId" clId="{6634AEAE-D692-462A-9FCA-EACD3E834C6C}" dt="2021-04-07T10:51:08.908" v="3077" actId="1076"/>
          <ac:spMkLst>
            <pc:docMk/>
            <pc:sldMk cId="3554311585" sldId="646"/>
            <ac:spMk id="19" creationId="{CF03944A-49E2-487B-8C99-9045BB34425F}"/>
          </ac:spMkLst>
        </pc:spChg>
        <pc:spChg chg="add mod">
          <ac:chgData name="Saito Shiro" userId="b2a17ba2fd642e30" providerId="LiveId" clId="{6634AEAE-D692-462A-9FCA-EACD3E834C6C}" dt="2021-04-07T10:50:51.018" v="3076" actId="1076"/>
          <ac:spMkLst>
            <pc:docMk/>
            <pc:sldMk cId="3554311585" sldId="646"/>
            <ac:spMk id="20" creationId="{954AE226-6165-4E50-90A8-5E005773A7DF}"/>
          </ac:spMkLst>
        </pc:spChg>
        <pc:picChg chg="del mod ord">
          <ac:chgData name="Saito Shiro" userId="b2a17ba2fd642e30" providerId="LiveId" clId="{6634AEAE-D692-462A-9FCA-EACD3E834C6C}" dt="2021-04-07T10:48:17.983" v="2862" actId="478"/>
          <ac:picMkLst>
            <pc:docMk/>
            <pc:sldMk cId="3554311585" sldId="646"/>
            <ac:picMk id="3" creationId="{2348EA00-5A3F-4632-9C27-3047B003D882}"/>
          </ac:picMkLst>
        </pc:picChg>
        <pc:picChg chg="add mod">
          <ac:chgData name="Saito Shiro" userId="b2a17ba2fd642e30" providerId="LiveId" clId="{6634AEAE-D692-462A-9FCA-EACD3E834C6C}" dt="2021-04-07T10:48:37.752" v="2869" actId="1076"/>
          <ac:picMkLst>
            <pc:docMk/>
            <pc:sldMk cId="3554311585" sldId="646"/>
            <ac:picMk id="5" creationId="{D5679346-9E56-484C-82EA-7F61E4877DCD}"/>
          </ac:picMkLst>
        </pc:picChg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285977191" sldId="647"/>
        </pc:sldMkLst>
      </pc:sldChg>
      <pc:sldChg chg="addSp delSp modSp add mod">
        <pc:chgData name="Saito Shiro" userId="b2a17ba2fd642e30" providerId="LiveId" clId="{6634AEAE-D692-462A-9FCA-EACD3E834C6C}" dt="2021-04-07T11:09:20.238" v="3405" actId="948"/>
        <pc:sldMkLst>
          <pc:docMk/>
          <pc:sldMk cId="691151049" sldId="647"/>
        </pc:sldMkLst>
        <pc:spChg chg="mod">
          <ac:chgData name="Saito Shiro" userId="b2a17ba2fd642e30" providerId="LiveId" clId="{6634AEAE-D692-462A-9FCA-EACD3E834C6C}" dt="2021-04-07T10:57:40.946" v="3117" actId="14100"/>
          <ac:spMkLst>
            <pc:docMk/>
            <pc:sldMk cId="691151049" sldId="647"/>
            <ac:spMk id="6" creationId="{EC8ED91E-7221-4718-BE6B-667A0442EB6D}"/>
          </ac:spMkLst>
        </pc:spChg>
        <pc:spChg chg="mod ord">
          <ac:chgData name="Saito Shiro" userId="b2a17ba2fd642e30" providerId="LiveId" clId="{6634AEAE-D692-462A-9FCA-EACD3E834C6C}" dt="2021-04-07T11:09:20.238" v="3405" actId="948"/>
          <ac:spMkLst>
            <pc:docMk/>
            <pc:sldMk cId="691151049" sldId="647"/>
            <ac:spMk id="9" creationId="{B4C48746-9B1C-4145-9A6B-077655B15665}"/>
          </ac:spMkLst>
        </pc:spChg>
        <pc:spChg chg="del mod">
          <ac:chgData name="Saito Shiro" userId="b2a17ba2fd642e30" providerId="LiveId" clId="{6634AEAE-D692-462A-9FCA-EACD3E834C6C}" dt="2021-04-07T11:01:26.561" v="3220" actId="478"/>
          <ac:spMkLst>
            <pc:docMk/>
            <pc:sldMk cId="691151049" sldId="647"/>
            <ac:spMk id="11" creationId="{83443F5B-5A6F-42D8-B6AE-587D89893ABA}"/>
          </ac:spMkLst>
        </pc:spChg>
        <pc:spChg chg="del mod">
          <ac:chgData name="Saito Shiro" userId="b2a17ba2fd642e30" providerId="LiveId" clId="{6634AEAE-D692-462A-9FCA-EACD3E834C6C}" dt="2021-04-07T11:01:25.378" v="3219" actId="478"/>
          <ac:spMkLst>
            <pc:docMk/>
            <pc:sldMk cId="691151049" sldId="647"/>
            <ac:spMk id="14" creationId="{82A4E430-5333-496C-9CEE-0A1A5825AE41}"/>
          </ac:spMkLst>
        </pc:spChg>
        <pc:spChg chg="mod">
          <ac:chgData name="Saito Shiro" userId="b2a17ba2fd642e30" providerId="LiveId" clId="{6634AEAE-D692-462A-9FCA-EACD3E834C6C}" dt="2021-04-07T11:02:57.709" v="3296" actId="1076"/>
          <ac:spMkLst>
            <pc:docMk/>
            <pc:sldMk cId="691151049" sldId="647"/>
            <ac:spMk id="16" creationId="{750E56DA-C095-4EC7-A962-C174185ED7C4}"/>
          </ac:spMkLst>
        </pc:spChg>
        <pc:spChg chg="mod">
          <ac:chgData name="Saito Shiro" userId="b2a17ba2fd642e30" providerId="LiveId" clId="{6634AEAE-D692-462A-9FCA-EACD3E834C6C}" dt="2021-04-07T11:04:46.769" v="3387" actId="1076"/>
          <ac:spMkLst>
            <pc:docMk/>
            <pc:sldMk cId="691151049" sldId="647"/>
            <ac:spMk id="17" creationId="{A7B7BA13-EA9F-4DEA-B4DA-DF09CE49D2C2}"/>
          </ac:spMkLst>
        </pc:spChg>
        <pc:spChg chg="mod">
          <ac:chgData name="Saito Shiro" userId="b2a17ba2fd642e30" providerId="LiveId" clId="{6634AEAE-D692-462A-9FCA-EACD3E834C6C}" dt="2021-04-07T11:05:06.508" v="3400" actId="14100"/>
          <ac:spMkLst>
            <pc:docMk/>
            <pc:sldMk cId="691151049" sldId="647"/>
            <ac:spMk id="18" creationId="{97E09801-7309-421E-902C-BAB8ACAF08C3}"/>
          </ac:spMkLst>
        </pc:spChg>
        <pc:spChg chg="mod">
          <ac:chgData name="Saito Shiro" userId="b2a17ba2fd642e30" providerId="LiveId" clId="{6634AEAE-D692-462A-9FCA-EACD3E834C6C}" dt="2021-04-07T11:03:40.867" v="3369" actId="1076"/>
          <ac:spMkLst>
            <pc:docMk/>
            <pc:sldMk cId="691151049" sldId="647"/>
            <ac:spMk id="19" creationId="{CF03944A-49E2-487B-8C99-9045BB34425F}"/>
          </ac:spMkLst>
        </pc:spChg>
        <pc:spChg chg="mod">
          <ac:chgData name="Saito Shiro" userId="b2a17ba2fd642e30" providerId="LiveId" clId="{6634AEAE-D692-462A-9FCA-EACD3E834C6C}" dt="2021-04-07T11:03:43.556" v="3370" actId="1076"/>
          <ac:spMkLst>
            <pc:docMk/>
            <pc:sldMk cId="691151049" sldId="647"/>
            <ac:spMk id="20" creationId="{954AE226-6165-4E50-90A8-5E005773A7DF}"/>
          </ac:spMkLst>
        </pc:spChg>
        <pc:picChg chg="add mod ord">
          <ac:chgData name="Saito Shiro" userId="b2a17ba2fd642e30" providerId="LiveId" clId="{6634AEAE-D692-462A-9FCA-EACD3E834C6C}" dt="2021-04-07T11:02:28.842" v="3225" actId="14100"/>
          <ac:picMkLst>
            <pc:docMk/>
            <pc:sldMk cId="691151049" sldId="647"/>
            <ac:picMk id="3" creationId="{B15FD15A-BF71-4BC6-8C6E-21D49F9C1B61}"/>
          </ac:picMkLst>
        </pc:picChg>
        <pc:picChg chg="del">
          <ac:chgData name="Saito Shiro" userId="b2a17ba2fd642e30" providerId="LiveId" clId="{6634AEAE-D692-462A-9FCA-EACD3E834C6C}" dt="2021-04-07T11:02:18.670" v="3221" actId="478"/>
          <ac:picMkLst>
            <pc:docMk/>
            <pc:sldMk cId="691151049" sldId="647"/>
            <ac:picMk id="5" creationId="{D5679346-9E56-484C-82EA-7F61E4877DCD}"/>
          </ac:picMkLst>
        </pc:picChg>
      </pc:sldChg>
      <pc:sldChg chg="addSp delSp modSp add mod ord">
        <pc:chgData name="Saito Shiro" userId="b2a17ba2fd642e30" providerId="LiveId" clId="{6634AEAE-D692-462A-9FCA-EACD3E834C6C}" dt="2021-04-07T11:15:51.685" v="3677" actId="14100"/>
        <pc:sldMkLst>
          <pc:docMk/>
          <pc:sldMk cId="1759764498" sldId="648"/>
        </pc:sldMkLst>
        <pc:spChg chg="mod">
          <ac:chgData name="Saito Shiro" userId="b2a17ba2fd642e30" providerId="LiveId" clId="{6634AEAE-D692-462A-9FCA-EACD3E834C6C}" dt="2021-04-07T11:14:42.350" v="3530" actId="14100"/>
          <ac:spMkLst>
            <pc:docMk/>
            <pc:sldMk cId="1759764498" sldId="648"/>
            <ac:spMk id="6" creationId="{EC8ED91E-7221-4718-BE6B-667A0442EB6D}"/>
          </ac:spMkLst>
        </pc:spChg>
        <pc:spChg chg="mod ord">
          <ac:chgData name="Saito Shiro" userId="b2a17ba2fd642e30" providerId="LiveId" clId="{6634AEAE-D692-462A-9FCA-EACD3E834C6C}" dt="2021-04-07T11:13:24.932" v="3485" actId="166"/>
          <ac:spMkLst>
            <pc:docMk/>
            <pc:sldMk cId="1759764498" sldId="648"/>
            <ac:spMk id="9" creationId="{B4C48746-9B1C-4145-9A6B-077655B15665}"/>
          </ac:spMkLst>
        </pc:spChg>
        <pc:spChg chg="mod">
          <ac:chgData name="Saito Shiro" userId="b2a17ba2fd642e30" providerId="LiveId" clId="{6634AEAE-D692-462A-9FCA-EACD3E834C6C}" dt="2021-04-07T11:13:29.722" v="3486" actId="14100"/>
          <ac:spMkLst>
            <pc:docMk/>
            <pc:sldMk cId="1759764498" sldId="648"/>
            <ac:spMk id="11" creationId="{83443F5B-5A6F-42D8-B6AE-587D89893ABA}"/>
          </ac:spMkLst>
        </pc:spChg>
        <pc:spChg chg="add mod">
          <ac:chgData name="Saito Shiro" userId="b2a17ba2fd642e30" providerId="LiveId" clId="{6634AEAE-D692-462A-9FCA-EACD3E834C6C}" dt="2021-04-07T11:15:18.725" v="3575" actId="14100"/>
          <ac:spMkLst>
            <pc:docMk/>
            <pc:sldMk cId="1759764498" sldId="648"/>
            <ac:spMk id="12" creationId="{06E3E3B9-F527-4CBB-8801-FC7ECD6EB696}"/>
          </ac:spMkLst>
        </pc:spChg>
        <pc:spChg chg="add mod">
          <ac:chgData name="Saito Shiro" userId="b2a17ba2fd642e30" providerId="LiveId" clId="{6634AEAE-D692-462A-9FCA-EACD3E834C6C}" dt="2021-04-07T11:15:51.685" v="3677" actId="14100"/>
          <ac:spMkLst>
            <pc:docMk/>
            <pc:sldMk cId="1759764498" sldId="648"/>
            <ac:spMk id="13" creationId="{1EB875AC-FCD3-4B4C-AE00-7D8D3B12EC3F}"/>
          </ac:spMkLst>
        </pc:spChg>
        <pc:spChg chg="mod">
          <ac:chgData name="Saito Shiro" userId="b2a17ba2fd642e30" providerId="LiveId" clId="{6634AEAE-D692-462A-9FCA-EACD3E834C6C}" dt="2021-04-07T11:13:09.067" v="3481" actId="14100"/>
          <ac:spMkLst>
            <pc:docMk/>
            <pc:sldMk cId="1759764498" sldId="648"/>
            <ac:spMk id="14" creationId="{82A4E430-5333-496C-9CEE-0A1A5825AE41}"/>
          </ac:spMkLst>
        </pc:spChg>
        <pc:spChg chg="del">
          <ac:chgData name="Saito Shiro" userId="b2a17ba2fd642e30" providerId="LiveId" clId="{6634AEAE-D692-462A-9FCA-EACD3E834C6C}" dt="2021-04-07T11:10:05.153" v="3410" actId="478"/>
          <ac:spMkLst>
            <pc:docMk/>
            <pc:sldMk cId="1759764498" sldId="648"/>
            <ac:spMk id="16" creationId="{750E56DA-C095-4EC7-A962-C174185ED7C4}"/>
          </ac:spMkLst>
        </pc:spChg>
        <pc:spChg chg="del mod">
          <ac:chgData name="Saito Shiro" userId="b2a17ba2fd642e30" providerId="LiveId" clId="{6634AEAE-D692-462A-9FCA-EACD3E834C6C}" dt="2021-04-07T11:13:31.635" v="3487" actId="478"/>
          <ac:spMkLst>
            <pc:docMk/>
            <pc:sldMk cId="1759764498" sldId="648"/>
            <ac:spMk id="17" creationId="{A7B7BA13-EA9F-4DEA-B4DA-DF09CE49D2C2}"/>
          </ac:spMkLst>
        </pc:spChg>
        <pc:spChg chg="mod">
          <ac:chgData name="Saito Shiro" userId="b2a17ba2fd642e30" providerId="LiveId" clId="{6634AEAE-D692-462A-9FCA-EACD3E834C6C}" dt="2021-04-07T11:13:20.284" v="3484" actId="14100"/>
          <ac:spMkLst>
            <pc:docMk/>
            <pc:sldMk cId="1759764498" sldId="648"/>
            <ac:spMk id="18" creationId="{97E09801-7309-421E-902C-BAB8ACAF08C3}"/>
          </ac:spMkLst>
        </pc:spChg>
        <pc:spChg chg="del">
          <ac:chgData name="Saito Shiro" userId="b2a17ba2fd642e30" providerId="LiveId" clId="{6634AEAE-D692-462A-9FCA-EACD3E834C6C}" dt="2021-04-07T11:11:07.117" v="3428" actId="478"/>
          <ac:spMkLst>
            <pc:docMk/>
            <pc:sldMk cId="1759764498" sldId="648"/>
            <ac:spMk id="19" creationId="{CF03944A-49E2-487B-8C99-9045BB34425F}"/>
          </ac:spMkLst>
        </pc:spChg>
        <pc:spChg chg="del">
          <ac:chgData name="Saito Shiro" userId="b2a17ba2fd642e30" providerId="LiveId" clId="{6634AEAE-D692-462A-9FCA-EACD3E834C6C}" dt="2021-04-07T11:11:03.409" v="3427" actId="478"/>
          <ac:spMkLst>
            <pc:docMk/>
            <pc:sldMk cId="1759764498" sldId="648"/>
            <ac:spMk id="20" creationId="{954AE226-6165-4E50-90A8-5E005773A7DF}"/>
          </ac:spMkLst>
        </pc:spChg>
        <pc:picChg chg="del">
          <ac:chgData name="Saito Shiro" userId="b2a17ba2fd642e30" providerId="LiveId" clId="{6634AEAE-D692-462A-9FCA-EACD3E834C6C}" dt="2021-04-07T11:10:02.109" v="3409" actId="478"/>
          <ac:picMkLst>
            <pc:docMk/>
            <pc:sldMk cId="1759764498" sldId="648"/>
            <ac:picMk id="5" creationId="{D5679346-9E56-484C-82EA-7F61E4877DCD}"/>
          </ac:picMkLst>
        </pc:picChg>
      </pc:sldChg>
      <pc:sldChg chg="addSp delSp modSp add mod">
        <pc:chgData name="Saito Shiro" userId="b2a17ba2fd642e30" providerId="LiveId" clId="{6634AEAE-D692-462A-9FCA-EACD3E834C6C}" dt="2021-04-07T11:16:25.021" v="3683" actId="1076"/>
        <pc:sldMkLst>
          <pc:docMk/>
          <pc:sldMk cId="612571975" sldId="649"/>
        </pc:sldMkLst>
        <pc:spChg chg="del">
          <ac:chgData name="Saito Shiro" userId="b2a17ba2fd642e30" providerId="LiveId" clId="{6634AEAE-D692-462A-9FCA-EACD3E834C6C}" dt="2021-04-07T11:16:06.341" v="3679" actId="478"/>
          <ac:spMkLst>
            <pc:docMk/>
            <pc:sldMk cId="612571975" sldId="649"/>
            <ac:spMk id="6" creationId="{EC8ED91E-7221-4718-BE6B-667A0442EB6D}"/>
          </ac:spMkLst>
        </pc:spChg>
        <pc:spChg chg="del">
          <ac:chgData name="Saito Shiro" userId="b2a17ba2fd642e30" providerId="LiveId" clId="{6634AEAE-D692-462A-9FCA-EACD3E834C6C}" dt="2021-04-07T11:16:06.341" v="3679" actId="478"/>
          <ac:spMkLst>
            <pc:docMk/>
            <pc:sldMk cId="612571975" sldId="649"/>
            <ac:spMk id="9" creationId="{B4C48746-9B1C-4145-9A6B-077655B15665}"/>
          </ac:spMkLst>
        </pc:spChg>
        <pc:spChg chg="del">
          <ac:chgData name="Saito Shiro" userId="b2a17ba2fd642e30" providerId="LiveId" clId="{6634AEAE-D692-462A-9FCA-EACD3E834C6C}" dt="2021-04-07T11:16:06.341" v="3679" actId="478"/>
          <ac:spMkLst>
            <pc:docMk/>
            <pc:sldMk cId="612571975" sldId="649"/>
            <ac:spMk id="11" creationId="{83443F5B-5A6F-42D8-B6AE-587D89893ABA}"/>
          </ac:spMkLst>
        </pc:spChg>
        <pc:spChg chg="del">
          <ac:chgData name="Saito Shiro" userId="b2a17ba2fd642e30" providerId="LiveId" clId="{6634AEAE-D692-462A-9FCA-EACD3E834C6C}" dt="2021-04-07T11:16:06.341" v="3679" actId="478"/>
          <ac:spMkLst>
            <pc:docMk/>
            <pc:sldMk cId="612571975" sldId="649"/>
            <ac:spMk id="12" creationId="{06E3E3B9-F527-4CBB-8801-FC7ECD6EB696}"/>
          </ac:spMkLst>
        </pc:spChg>
        <pc:spChg chg="del">
          <ac:chgData name="Saito Shiro" userId="b2a17ba2fd642e30" providerId="LiveId" clId="{6634AEAE-D692-462A-9FCA-EACD3E834C6C}" dt="2021-04-07T11:16:06.341" v="3679" actId="478"/>
          <ac:spMkLst>
            <pc:docMk/>
            <pc:sldMk cId="612571975" sldId="649"/>
            <ac:spMk id="13" creationId="{1EB875AC-FCD3-4B4C-AE00-7D8D3B12EC3F}"/>
          </ac:spMkLst>
        </pc:spChg>
        <pc:spChg chg="del">
          <ac:chgData name="Saito Shiro" userId="b2a17ba2fd642e30" providerId="LiveId" clId="{6634AEAE-D692-462A-9FCA-EACD3E834C6C}" dt="2021-04-07T11:16:06.341" v="3679" actId="478"/>
          <ac:spMkLst>
            <pc:docMk/>
            <pc:sldMk cId="612571975" sldId="649"/>
            <ac:spMk id="14" creationId="{82A4E430-5333-496C-9CEE-0A1A5825AE41}"/>
          </ac:spMkLst>
        </pc:spChg>
        <pc:spChg chg="del">
          <ac:chgData name="Saito Shiro" userId="b2a17ba2fd642e30" providerId="LiveId" clId="{6634AEAE-D692-462A-9FCA-EACD3E834C6C}" dt="2021-04-07T11:16:06.341" v="3679" actId="478"/>
          <ac:spMkLst>
            <pc:docMk/>
            <pc:sldMk cId="612571975" sldId="649"/>
            <ac:spMk id="18" creationId="{97E09801-7309-421E-902C-BAB8ACAF08C3}"/>
          </ac:spMkLst>
        </pc:spChg>
        <pc:picChg chg="add mod">
          <ac:chgData name="Saito Shiro" userId="b2a17ba2fd642e30" providerId="LiveId" clId="{6634AEAE-D692-462A-9FCA-EACD3E834C6C}" dt="2021-04-07T11:16:25.021" v="3683" actId="1076"/>
          <ac:picMkLst>
            <pc:docMk/>
            <pc:sldMk cId="612571975" sldId="649"/>
            <ac:picMk id="3" creationId="{08FC9103-7C85-4B36-BBEE-5490627CD8AC}"/>
          </ac:picMkLst>
        </pc:picChg>
      </pc:sldChg>
      <pc:sldChg chg="del">
        <pc:chgData name="Saito Shiro" userId="b2a17ba2fd642e30" providerId="LiveId" clId="{6634AEAE-D692-462A-9FCA-EACD3E834C6C}" dt="2021-04-07T08:34:59.536" v="44" actId="47"/>
        <pc:sldMkLst>
          <pc:docMk/>
          <pc:sldMk cId="1694590244" sldId="654"/>
        </pc:sldMkLst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2570716189" sldId="655"/>
        </pc:sldMkLst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1159626490" sldId="656"/>
        </pc:sldMkLst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1807637601" sldId="657"/>
        </pc:sldMkLst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3137495969" sldId="658"/>
        </pc:sldMkLst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132223521" sldId="659"/>
        </pc:sldMkLst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2534056780" sldId="661"/>
        </pc:sldMkLst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3567546912" sldId="662"/>
        </pc:sldMkLst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1649648741" sldId="663"/>
        </pc:sldMkLst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3399819202" sldId="664"/>
        </pc:sldMkLst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631376604" sldId="665"/>
        </pc:sldMkLst>
      </pc:sldChg>
      <pc:sldMasterChg chg="modSp modSldLayout">
        <pc:chgData name="Saito Shiro" userId="b2a17ba2fd642e30" providerId="LiveId" clId="{6634AEAE-D692-462A-9FCA-EACD3E834C6C}" dt="2021-04-07T08:43:02.420" v="715"/>
        <pc:sldMasterMkLst>
          <pc:docMk/>
          <pc:sldMasterMk cId="0" sldId="2147483649"/>
        </pc:sldMasterMkLst>
        <pc:spChg chg="mod">
          <ac:chgData name="Saito Shiro" userId="b2a17ba2fd642e30" providerId="LiveId" clId="{6634AEAE-D692-462A-9FCA-EACD3E834C6C}" dt="2021-04-07T08:43:02.420" v="715"/>
          <ac:spMkLst>
            <pc:docMk/>
            <pc:sldMasterMk cId="0" sldId="2147483649"/>
            <ac:spMk id="44038" creationId="{00000000-0000-0000-0000-000000000000}"/>
          </ac:spMkLst>
        </pc:sp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50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0"/>
              <ac:spMk id="2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0"/>
              <ac:spMk id="3" creationId="{00000000-0000-0000-0000-000000000000}"/>
            </ac:spMkLst>
          </pc:spChg>
        </pc:sldLayout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51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1"/>
              <ac:spMk id="2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1"/>
              <ac:spMk id="3" creationId="{00000000-0000-0000-0000-000000000000}"/>
            </ac:spMkLst>
          </pc:spChg>
        </pc:sldLayout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52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2"/>
              <ac:spMk id="2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2"/>
              <ac:spMk id="3" creationId="{00000000-0000-0000-0000-000000000000}"/>
            </ac:spMkLst>
          </pc:spChg>
        </pc:sldLayout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53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3"/>
              <ac:spMk id="2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3"/>
              <ac:spMk id="3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3"/>
              <ac:spMk id="4" creationId="{00000000-0000-0000-0000-000000000000}"/>
            </ac:spMkLst>
          </pc:spChg>
        </pc:sldLayout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54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4"/>
              <ac:spMk id="2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4"/>
              <ac:spMk id="3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4"/>
              <ac:spMk id="4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4"/>
              <ac:spMk id="5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4"/>
              <ac:spMk id="6" creationId="{00000000-0000-0000-0000-000000000000}"/>
            </ac:spMkLst>
          </pc:spChg>
        </pc:sldLayout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55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57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7"/>
              <ac:spMk id="2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7"/>
              <ac:spMk id="3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7"/>
              <ac:spMk id="4" creationId="{00000000-0000-0000-0000-000000000000}"/>
            </ac:spMkLst>
          </pc:spChg>
        </pc:sldLayout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58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8"/>
              <ac:spMk id="2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8"/>
              <ac:spMk id="3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59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9"/>
              <ac:spMk id="2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9"/>
              <ac:spMk id="3" creationId="{00000000-0000-0000-0000-000000000000}"/>
            </ac:spMkLst>
          </pc:spChg>
        </pc:sldLayout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60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60"/>
              <ac:spMk id="2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60"/>
              <ac:spMk id="3" creationId="{00000000-0000-0000-0000-000000000000}"/>
            </ac:spMkLst>
          </pc:spChg>
        </pc:sldLayout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61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61"/>
              <ac:spMk id="2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61"/>
              <ac:spMk id="3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61"/>
              <ac:spMk id="4" creationId="{00000000-0000-0000-0000-000000000000}"/>
            </ac:spMkLst>
          </pc:spChg>
        </pc:sldLayout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62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62"/>
              <ac:spMk id="2" creationId="{00000000-0000-0000-0000-000000000000}"/>
            </ac:spMkLst>
          </pc:spChg>
        </pc:sldLayoutChg>
      </pc:sldMasterChg>
    </pc:docChg>
  </pc:docChgLst>
  <pc:docChgLst>
    <pc:chgData name="Saito Shiro" userId="b2a17ba2fd642e30" providerId="LiveId" clId="{129EE4FB-55D1-40E3-A9AC-E8B2FDF97089}"/>
    <pc:docChg chg="custSel delSld modSld">
      <pc:chgData name="Saito Shiro" userId="b2a17ba2fd642e30" providerId="LiveId" clId="{129EE4FB-55D1-40E3-A9AC-E8B2FDF97089}" dt="2021-05-11T09:13:15.508" v="390" actId="14100"/>
      <pc:docMkLst>
        <pc:docMk/>
      </pc:docMkLst>
      <pc:sldChg chg="addSp modSp mod">
        <pc:chgData name="Saito Shiro" userId="b2a17ba2fd642e30" providerId="LiveId" clId="{129EE4FB-55D1-40E3-A9AC-E8B2FDF97089}" dt="2021-05-11T09:11:59.533" v="291" actId="14100"/>
        <pc:sldMkLst>
          <pc:docMk/>
          <pc:sldMk cId="46501131" sldId="635"/>
        </pc:sldMkLst>
        <pc:spChg chg="mod">
          <ac:chgData name="Saito Shiro" userId="b2a17ba2fd642e30" providerId="LiveId" clId="{129EE4FB-55D1-40E3-A9AC-E8B2FDF97089}" dt="2021-05-11T09:06:43.629" v="21" actId="14100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129EE4FB-55D1-40E3-A9AC-E8B2FDF97089}" dt="2021-05-11T09:09:42.864" v="247" actId="1076"/>
          <ac:spMkLst>
            <pc:docMk/>
            <pc:sldMk cId="46501131" sldId="635"/>
            <ac:spMk id="3" creationId="{00000000-0000-0000-0000-000000000000}"/>
          </ac:spMkLst>
        </pc:spChg>
        <pc:spChg chg="add mod ord">
          <ac:chgData name="Saito Shiro" userId="b2a17ba2fd642e30" providerId="LiveId" clId="{129EE4FB-55D1-40E3-A9AC-E8B2FDF97089}" dt="2021-05-11T09:06:53.471" v="24" actId="14100"/>
          <ac:spMkLst>
            <pc:docMk/>
            <pc:sldMk cId="46501131" sldId="635"/>
            <ac:spMk id="5" creationId="{688E4DF2-4CBA-4CB9-B283-50A283CF85F0}"/>
          </ac:spMkLst>
        </pc:spChg>
        <pc:spChg chg="mod">
          <ac:chgData name="Saito Shiro" userId="b2a17ba2fd642e30" providerId="LiveId" clId="{129EE4FB-55D1-40E3-A9AC-E8B2FDF97089}" dt="2021-05-11T09:11:59.533" v="291" actId="14100"/>
          <ac:spMkLst>
            <pc:docMk/>
            <pc:sldMk cId="46501131" sldId="635"/>
            <ac:spMk id="19" creationId="{26AF2984-7A23-4ECE-9272-7D7AB935D653}"/>
          </ac:spMkLst>
        </pc:spChg>
      </pc:sldChg>
      <pc:sldChg chg="delSp modSp mod">
        <pc:chgData name="Saito Shiro" userId="b2a17ba2fd642e30" providerId="LiveId" clId="{129EE4FB-55D1-40E3-A9AC-E8B2FDF97089}" dt="2021-05-11T09:13:15.508" v="390" actId="14100"/>
        <pc:sldMkLst>
          <pc:docMk/>
          <pc:sldMk cId="3515744923" sldId="636"/>
        </pc:sldMkLst>
        <pc:spChg chg="mod">
          <ac:chgData name="Saito Shiro" userId="b2a17ba2fd642e30" providerId="LiveId" clId="{129EE4FB-55D1-40E3-A9AC-E8B2FDF97089}" dt="2021-05-11T09:13:15.508" v="390" actId="14100"/>
          <ac:spMkLst>
            <pc:docMk/>
            <pc:sldMk cId="3515744923" sldId="636"/>
            <ac:spMk id="6" creationId="{EC8ED91E-7221-4718-BE6B-667A0442EB6D}"/>
          </ac:spMkLst>
        </pc:spChg>
        <pc:spChg chg="del">
          <ac:chgData name="Saito Shiro" userId="b2a17ba2fd642e30" providerId="LiveId" clId="{129EE4FB-55D1-40E3-A9AC-E8B2FDF97089}" dt="2021-05-11T09:12:22.550" v="311" actId="478"/>
          <ac:spMkLst>
            <pc:docMk/>
            <pc:sldMk cId="3515744923" sldId="636"/>
            <ac:spMk id="7" creationId="{C45D9207-009A-4B81-93BB-5E807760DEC6}"/>
          </ac:spMkLst>
        </pc:spChg>
        <pc:spChg chg="del">
          <ac:chgData name="Saito Shiro" userId="b2a17ba2fd642e30" providerId="LiveId" clId="{129EE4FB-55D1-40E3-A9AC-E8B2FDF97089}" dt="2021-05-11T09:12:26.836" v="312" actId="478"/>
          <ac:spMkLst>
            <pc:docMk/>
            <pc:sldMk cId="3515744923" sldId="636"/>
            <ac:spMk id="9" creationId="{5BCD58DF-73DD-45C7-A974-4948E7C2109C}"/>
          </ac:spMkLst>
        </pc:spChg>
        <pc:spChg chg="mod">
          <ac:chgData name="Saito Shiro" userId="b2a17ba2fd642e30" providerId="LiveId" clId="{129EE4FB-55D1-40E3-A9AC-E8B2FDF97089}" dt="2021-05-11T09:13:03.690" v="364" actId="1076"/>
          <ac:spMkLst>
            <pc:docMk/>
            <pc:sldMk cId="3515744923" sldId="636"/>
            <ac:spMk id="12" creationId="{28519BCF-FD22-499A-8145-86DC73C7ADBD}"/>
          </ac:spMkLst>
        </pc:spChg>
        <pc:spChg chg="del">
          <ac:chgData name="Saito Shiro" userId="b2a17ba2fd642e30" providerId="LiveId" clId="{129EE4FB-55D1-40E3-A9AC-E8B2FDF97089}" dt="2021-05-11T09:12:32.776" v="314" actId="478"/>
          <ac:spMkLst>
            <pc:docMk/>
            <pc:sldMk cId="3515744923" sldId="636"/>
            <ac:spMk id="13" creationId="{350EDBD8-8A9F-4FFC-A094-0D8D1D71AED5}"/>
          </ac:spMkLst>
        </pc:spChg>
        <pc:spChg chg="mod">
          <ac:chgData name="Saito Shiro" userId="b2a17ba2fd642e30" providerId="LiveId" clId="{129EE4FB-55D1-40E3-A9AC-E8B2FDF97089}" dt="2021-05-11T09:13:00.837" v="363" actId="1076"/>
          <ac:spMkLst>
            <pc:docMk/>
            <pc:sldMk cId="3515744923" sldId="636"/>
            <ac:spMk id="16" creationId="{750E56DA-C095-4EC7-A962-C174185ED7C4}"/>
          </ac:spMkLst>
        </pc:spChg>
        <pc:picChg chg="del">
          <ac:chgData name="Saito Shiro" userId="b2a17ba2fd642e30" providerId="LiveId" clId="{129EE4FB-55D1-40E3-A9AC-E8B2FDF97089}" dt="2021-05-11T09:12:28.919" v="313" actId="478"/>
          <ac:picMkLst>
            <pc:docMk/>
            <pc:sldMk cId="3515744923" sldId="636"/>
            <ac:picMk id="11" creationId="{BAD5E073-A68B-49E8-BFEA-434EFBEAFDAC}"/>
          </ac:picMkLst>
        </pc:picChg>
        <pc:picChg chg="del">
          <ac:chgData name="Saito Shiro" userId="b2a17ba2fd642e30" providerId="LiveId" clId="{129EE4FB-55D1-40E3-A9AC-E8B2FDF97089}" dt="2021-05-11T09:11:39.671" v="271" actId="478"/>
          <ac:picMkLst>
            <pc:docMk/>
            <pc:sldMk cId="3515744923" sldId="636"/>
            <ac:picMk id="15" creationId="{D5B05388-9FB3-4A77-98C5-0F35337B0409}"/>
          </ac:picMkLst>
        </pc:picChg>
      </pc:sldChg>
      <pc:sldChg chg="del">
        <pc:chgData name="Saito Shiro" userId="b2a17ba2fd642e30" providerId="LiveId" clId="{129EE4FB-55D1-40E3-A9AC-E8B2FDF97089}" dt="2021-05-11T09:11:16.709" v="264" actId="47"/>
        <pc:sldMkLst>
          <pc:docMk/>
          <pc:sldMk cId="152783415" sldId="637"/>
        </pc:sldMkLst>
      </pc:sldChg>
      <pc:sldChg chg="del">
        <pc:chgData name="Saito Shiro" userId="b2a17ba2fd642e30" providerId="LiveId" clId="{129EE4FB-55D1-40E3-A9AC-E8B2FDF97089}" dt="2021-05-11T09:11:16.709" v="264" actId="47"/>
        <pc:sldMkLst>
          <pc:docMk/>
          <pc:sldMk cId="2883760664" sldId="638"/>
        </pc:sldMkLst>
      </pc:sldChg>
      <pc:sldChg chg="del">
        <pc:chgData name="Saito Shiro" userId="b2a17ba2fd642e30" providerId="LiveId" clId="{129EE4FB-55D1-40E3-A9AC-E8B2FDF97089}" dt="2021-05-11T09:11:16.709" v="264" actId="47"/>
        <pc:sldMkLst>
          <pc:docMk/>
          <pc:sldMk cId="371456116" sldId="639"/>
        </pc:sldMkLst>
      </pc:sldChg>
      <pc:sldChg chg="del">
        <pc:chgData name="Saito Shiro" userId="b2a17ba2fd642e30" providerId="LiveId" clId="{129EE4FB-55D1-40E3-A9AC-E8B2FDF97089}" dt="2021-05-11T09:11:16.709" v="264" actId="47"/>
        <pc:sldMkLst>
          <pc:docMk/>
          <pc:sldMk cId="4114279584" sldId="640"/>
        </pc:sldMkLst>
      </pc:sldChg>
      <pc:sldChg chg="del">
        <pc:chgData name="Saito Shiro" userId="b2a17ba2fd642e30" providerId="LiveId" clId="{129EE4FB-55D1-40E3-A9AC-E8B2FDF97089}" dt="2021-05-11T09:11:16.709" v="264" actId="47"/>
        <pc:sldMkLst>
          <pc:docMk/>
          <pc:sldMk cId="849355096" sldId="641"/>
        </pc:sldMkLst>
      </pc:sldChg>
      <pc:sldChg chg="del">
        <pc:chgData name="Saito Shiro" userId="b2a17ba2fd642e30" providerId="LiveId" clId="{129EE4FB-55D1-40E3-A9AC-E8B2FDF97089}" dt="2021-05-11T09:11:16.709" v="264" actId="47"/>
        <pc:sldMkLst>
          <pc:docMk/>
          <pc:sldMk cId="2262195364" sldId="642"/>
        </pc:sldMkLst>
      </pc:sldChg>
      <pc:sldChg chg="del">
        <pc:chgData name="Saito Shiro" userId="b2a17ba2fd642e30" providerId="LiveId" clId="{129EE4FB-55D1-40E3-A9AC-E8B2FDF97089}" dt="2021-05-11T09:11:16.709" v="264" actId="47"/>
        <pc:sldMkLst>
          <pc:docMk/>
          <pc:sldMk cId="399028274" sldId="643"/>
        </pc:sldMkLst>
      </pc:sldChg>
      <pc:sldChg chg="del">
        <pc:chgData name="Saito Shiro" userId="b2a17ba2fd642e30" providerId="LiveId" clId="{129EE4FB-55D1-40E3-A9AC-E8B2FDF97089}" dt="2021-05-11T09:11:16.709" v="264" actId="47"/>
        <pc:sldMkLst>
          <pc:docMk/>
          <pc:sldMk cId="1555390584" sldId="644"/>
        </pc:sldMkLst>
      </pc:sldChg>
      <pc:sldChg chg="del">
        <pc:chgData name="Saito Shiro" userId="b2a17ba2fd642e30" providerId="LiveId" clId="{129EE4FB-55D1-40E3-A9AC-E8B2FDF97089}" dt="2021-05-11T09:11:16.709" v="264" actId="47"/>
        <pc:sldMkLst>
          <pc:docMk/>
          <pc:sldMk cId="1416791032" sldId="645"/>
        </pc:sldMkLst>
      </pc:sldChg>
      <pc:sldChg chg="del">
        <pc:chgData name="Saito Shiro" userId="b2a17ba2fd642e30" providerId="LiveId" clId="{129EE4FB-55D1-40E3-A9AC-E8B2FDF97089}" dt="2021-05-11T09:11:16.709" v="264" actId="47"/>
        <pc:sldMkLst>
          <pc:docMk/>
          <pc:sldMk cId="3554311585" sldId="646"/>
        </pc:sldMkLst>
      </pc:sldChg>
      <pc:sldChg chg="del">
        <pc:chgData name="Saito Shiro" userId="b2a17ba2fd642e30" providerId="LiveId" clId="{129EE4FB-55D1-40E3-A9AC-E8B2FDF97089}" dt="2021-05-11T09:11:16.709" v="264" actId="47"/>
        <pc:sldMkLst>
          <pc:docMk/>
          <pc:sldMk cId="691151049" sldId="647"/>
        </pc:sldMkLst>
      </pc:sldChg>
      <pc:sldChg chg="del">
        <pc:chgData name="Saito Shiro" userId="b2a17ba2fd642e30" providerId="LiveId" clId="{129EE4FB-55D1-40E3-A9AC-E8B2FDF97089}" dt="2021-05-11T09:11:16.709" v="264" actId="47"/>
        <pc:sldMkLst>
          <pc:docMk/>
          <pc:sldMk cId="1759764498" sldId="648"/>
        </pc:sldMkLst>
      </pc:sldChg>
      <pc:sldChg chg="del">
        <pc:chgData name="Saito Shiro" userId="b2a17ba2fd642e30" providerId="LiveId" clId="{129EE4FB-55D1-40E3-A9AC-E8B2FDF97089}" dt="2021-05-11T09:11:16.709" v="264" actId="47"/>
        <pc:sldMkLst>
          <pc:docMk/>
          <pc:sldMk cId="612571975" sldId="649"/>
        </pc:sldMkLst>
      </pc:sldChg>
    </pc:docChg>
  </pc:docChgLst>
  <pc:docChgLst>
    <pc:chgData name="Saito Shiro" userId="b2a17ba2fd642e30" providerId="LiveId" clId="{77773D81-0304-429E-B57B-A7F6D09C8787}"/>
    <pc:docChg chg="undo custSel addSld delSld modSld">
      <pc:chgData name="Saito Shiro" userId="b2a17ba2fd642e30" providerId="LiveId" clId="{77773D81-0304-429E-B57B-A7F6D09C8787}" dt="2021-07-29T07:43:58.061" v="3824" actId="1035"/>
      <pc:docMkLst>
        <pc:docMk/>
      </pc:docMkLst>
      <pc:sldChg chg="addSp modSp mod">
        <pc:chgData name="Saito Shiro" userId="b2a17ba2fd642e30" providerId="LiveId" clId="{77773D81-0304-429E-B57B-A7F6D09C8787}" dt="2021-07-28T08:57:52.846" v="322" actId="1076"/>
        <pc:sldMkLst>
          <pc:docMk/>
          <pc:sldMk cId="3755346429" sldId="633"/>
        </pc:sldMkLst>
        <pc:spChg chg="mod">
          <ac:chgData name="Saito Shiro" userId="b2a17ba2fd642e30" providerId="LiveId" clId="{77773D81-0304-429E-B57B-A7F6D09C8787}" dt="2021-07-28T08:57:44.862" v="318" actId="1076"/>
          <ac:spMkLst>
            <pc:docMk/>
            <pc:sldMk cId="3755346429" sldId="633"/>
            <ac:spMk id="3" creationId="{BF8D875A-C282-4F6A-B96E-8A650A43A804}"/>
          </ac:spMkLst>
        </pc:spChg>
        <pc:spChg chg="mod">
          <ac:chgData name="Saito Shiro" userId="b2a17ba2fd642e30" providerId="LiveId" clId="{77773D81-0304-429E-B57B-A7F6D09C8787}" dt="2021-07-28T08:57:41.724" v="317" actId="1076"/>
          <ac:spMkLst>
            <pc:docMk/>
            <pc:sldMk cId="3755346429" sldId="633"/>
            <ac:spMk id="6" creationId="{F6B9627D-CFD4-4812-A6BB-240EDE094789}"/>
          </ac:spMkLst>
        </pc:spChg>
        <pc:picChg chg="add mod">
          <ac:chgData name="Saito Shiro" userId="b2a17ba2fd642e30" providerId="LiveId" clId="{77773D81-0304-429E-B57B-A7F6D09C8787}" dt="2021-07-28T08:57:52.846" v="322" actId="1076"/>
          <ac:picMkLst>
            <pc:docMk/>
            <pc:sldMk cId="3755346429" sldId="633"/>
            <ac:picMk id="4" creationId="{F5196BB4-49A8-4DE9-BD8B-DA683150EDDD}"/>
          </ac:picMkLst>
        </pc:picChg>
      </pc:sldChg>
      <pc:sldChg chg="modSp del mod">
        <pc:chgData name="Saito Shiro" userId="b2a17ba2fd642e30" providerId="LiveId" clId="{77773D81-0304-429E-B57B-A7F6D09C8787}" dt="2021-07-29T07:07:49.676" v="2390" actId="2696"/>
        <pc:sldMkLst>
          <pc:docMk/>
          <pc:sldMk cId="46501131" sldId="635"/>
        </pc:sldMkLst>
        <pc:spChg chg="mod">
          <ac:chgData name="Saito Shiro" userId="b2a17ba2fd642e30" providerId="LiveId" clId="{77773D81-0304-429E-B57B-A7F6D09C8787}" dt="2021-07-28T08:57:58.584" v="323" actId="1076"/>
          <ac:spMkLst>
            <pc:docMk/>
            <pc:sldMk cId="46501131" sldId="635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77773D81-0304-429E-B57B-A7F6D09C8787}" dt="2021-07-29T06:58:25.380" v="2337" actId="1076"/>
        <pc:sldMkLst>
          <pc:docMk/>
          <pc:sldMk cId="3515744923" sldId="636"/>
        </pc:sldMkLst>
        <pc:spChg chg="add del mod">
          <ac:chgData name="Saito Shiro" userId="b2a17ba2fd642e30" providerId="LiveId" clId="{77773D81-0304-429E-B57B-A7F6D09C8787}" dt="2021-07-28T09:38:37.188" v="370" actId="478"/>
          <ac:spMkLst>
            <pc:docMk/>
            <pc:sldMk cId="3515744923" sldId="636"/>
            <ac:spMk id="5" creationId="{269968B1-7925-450D-BB39-9BFD3D7003EF}"/>
          </ac:spMkLst>
        </pc:spChg>
        <pc:spChg chg="mod">
          <ac:chgData name="Saito Shiro" userId="b2a17ba2fd642e30" providerId="LiveId" clId="{77773D81-0304-429E-B57B-A7F6D09C8787}" dt="2021-07-28T09:38:27.948" v="368" actId="14100"/>
          <ac:spMkLst>
            <pc:docMk/>
            <pc:sldMk cId="3515744923" sldId="636"/>
            <ac:spMk id="6" creationId="{EC8ED91E-7221-4718-BE6B-667A0442EB6D}"/>
          </ac:spMkLst>
        </pc:spChg>
        <pc:spChg chg="add mod">
          <ac:chgData name="Saito Shiro" userId="b2a17ba2fd642e30" providerId="LiveId" clId="{77773D81-0304-429E-B57B-A7F6D09C8787}" dt="2021-07-28T09:41:19.741" v="475" actId="1076"/>
          <ac:spMkLst>
            <pc:docMk/>
            <pc:sldMk cId="3515744923" sldId="636"/>
            <ac:spMk id="7" creationId="{DC42A3D3-1603-44D2-99A1-F207E7DD33A7}"/>
          </ac:spMkLst>
        </pc:spChg>
        <pc:spChg chg="mod">
          <ac:chgData name="Saito Shiro" userId="b2a17ba2fd642e30" providerId="LiveId" clId="{77773D81-0304-429E-B57B-A7F6D09C8787}" dt="2021-07-29T06:58:25.380" v="2337" actId="1076"/>
          <ac:spMkLst>
            <pc:docMk/>
            <pc:sldMk cId="3515744923" sldId="636"/>
            <ac:spMk id="12" creationId="{28519BCF-FD22-499A-8145-86DC73C7ADBD}"/>
          </ac:spMkLst>
        </pc:spChg>
        <pc:spChg chg="mod">
          <ac:chgData name="Saito Shiro" userId="b2a17ba2fd642e30" providerId="LiveId" clId="{77773D81-0304-429E-B57B-A7F6D09C8787}" dt="2021-07-28T09:41:16.161" v="474" actId="1076"/>
          <ac:spMkLst>
            <pc:docMk/>
            <pc:sldMk cId="3515744923" sldId="636"/>
            <ac:spMk id="16" creationId="{750E56DA-C095-4EC7-A962-C174185ED7C4}"/>
          </ac:spMkLst>
        </pc:spChg>
        <pc:picChg chg="add mod ord">
          <ac:chgData name="Saito Shiro" userId="b2a17ba2fd642e30" providerId="LiveId" clId="{77773D81-0304-429E-B57B-A7F6D09C8787}" dt="2021-07-28T09:40:58.802" v="438" actId="167"/>
          <ac:picMkLst>
            <pc:docMk/>
            <pc:sldMk cId="3515744923" sldId="636"/>
            <ac:picMk id="3" creationId="{7FC76615-72B7-4E0E-ACA4-6D2C303058E1}"/>
          </ac:picMkLst>
        </pc:picChg>
      </pc:sldChg>
      <pc:sldChg chg="addSp delSp modSp add mod">
        <pc:chgData name="Saito Shiro" userId="b2a17ba2fd642e30" providerId="LiveId" clId="{77773D81-0304-429E-B57B-A7F6D09C8787}" dt="2021-07-28T09:48:48.434" v="785" actId="1035"/>
        <pc:sldMkLst>
          <pc:docMk/>
          <pc:sldMk cId="798945752" sldId="637"/>
        </pc:sldMkLst>
        <pc:spChg chg="add mod">
          <ac:chgData name="Saito Shiro" userId="b2a17ba2fd642e30" providerId="LiveId" clId="{77773D81-0304-429E-B57B-A7F6D09C8787}" dt="2021-07-28T09:47:54.464" v="651" actId="208"/>
          <ac:spMkLst>
            <pc:docMk/>
            <pc:sldMk cId="798945752" sldId="637"/>
            <ac:spMk id="5" creationId="{769925E7-0CC4-4920-BEDD-60FBD865B7A8}"/>
          </ac:spMkLst>
        </pc:spChg>
        <pc:spChg chg="mod">
          <ac:chgData name="Saito Shiro" userId="b2a17ba2fd642e30" providerId="LiveId" clId="{77773D81-0304-429E-B57B-A7F6D09C8787}" dt="2021-07-28T09:41:39.907" v="486" actId="6549"/>
          <ac:spMkLst>
            <pc:docMk/>
            <pc:sldMk cId="798945752" sldId="637"/>
            <ac:spMk id="6" creationId="{EC8ED91E-7221-4718-BE6B-667A0442EB6D}"/>
          </ac:spMkLst>
        </pc:spChg>
        <pc:spChg chg="mod">
          <ac:chgData name="Saito Shiro" userId="b2a17ba2fd642e30" providerId="LiveId" clId="{77773D81-0304-429E-B57B-A7F6D09C8787}" dt="2021-07-28T09:48:48.434" v="785" actId="1035"/>
          <ac:spMkLst>
            <pc:docMk/>
            <pc:sldMk cId="798945752" sldId="637"/>
            <ac:spMk id="7" creationId="{DC42A3D3-1603-44D2-99A1-F207E7DD33A7}"/>
          </ac:spMkLst>
        </pc:spChg>
        <pc:spChg chg="add mod ord">
          <ac:chgData name="Saito Shiro" userId="b2a17ba2fd642e30" providerId="LiveId" clId="{77773D81-0304-429E-B57B-A7F6D09C8787}" dt="2021-07-28T09:48:48.434" v="785" actId="1035"/>
          <ac:spMkLst>
            <pc:docMk/>
            <pc:sldMk cId="798945752" sldId="637"/>
            <ac:spMk id="8" creationId="{203E4858-7A69-4B8C-8786-F71C269B1BBD}"/>
          </ac:spMkLst>
        </pc:spChg>
        <pc:spChg chg="add mod ord">
          <ac:chgData name="Saito Shiro" userId="b2a17ba2fd642e30" providerId="LiveId" clId="{77773D81-0304-429E-B57B-A7F6D09C8787}" dt="2021-07-28T09:48:48.434" v="785" actId="1035"/>
          <ac:spMkLst>
            <pc:docMk/>
            <pc:sldMk cId="798945752" sldId="637"/>
            <ac:spMk id="9" creationId="{2CB94C7A-66A4-41E5-96FE-0D6826B0D47C}"/>
          </ac:spMkLst>
        </pc:spChg>
        <pc:spChg chg="mod">
          <ac:chgData name="Saito Shiro" userId="b2a17ba2fd642e30" providerId="LiveId" clId="{77773D81-0304-429E-B57B-A7F6D09C8787}" dt="2021-07-28T09:48:41.932" v="781" actId="1076"/>
          <ac:spMkLst>
            <pc:docMk/>
            <pc:sldMk cId="798945752" sldId="637"/>
            <ac:spMk id="12" creationId="{28519BCF-FD22-499A-8145-86DC73C7ADBD}"/>
          </ac:spMkLst>
        </pc:spChg>
        <pc:spChg chg="mod">
          <ac:chgData name="Saito Shiro" userId="b2a17ba2fd642e30" providerId="LiveId" clId="{77773D81-0304-429E-B57B-A7F6D09C8787}" dt="2021-07-28T09:47:46.288" v="649" actId="1076"/>
          <ac:spMkLst>
            <pc:docMk/>
            <pc:sldMk cId="798945752" sldId="637"/>
            <ac:spMk id="16" creationId="{750E56DA-C095-4EC7-A962-C174185ED7C4}"/>
          </ac:spMkLst>
        </pc:spChg>
        <pc:picChg chg="del">
          <ac:chgData name="Saito Shiro" userId="b2a17ba2fd642e30" providerId="LiveId" clId="{77773D81-0304-429E-B57B-A7F6D09C8787}" dt="2021-07-28T09:46:42.082" v="618" actId="478"/>
          <ac:picMkLst>
            <pc:docMk/>
            <pc:sldMk cId="798945752" sldId="637"/>
            <ac:picMk id="3" creationId="{7FC76615-72B7-4E0E-ACA4-6D2C303058E1}"/>
          </ac:picMkLst>
        </pc:picChg>
        <pc:picChg chg="add mod ord">
          <ac:chgData name="Saito Shiro" userId="b2a17ba2fd642e30" providerId="LiveId" clId="{77773D81-0304-429E-B57B-A7F6D09C8787}" dt="2021-07-28T09:47:39.299" v="647" actId="1076"/>
          <ac:picMkLst>
            <pc:docMk/>
            <pc:sldMk cId="798945752" sldId="637"/>
            <ac:picMk id="4" creationId="{4D6FFAB6-812B-4F04-92B6-F8DCB68527F1}"/>
          </ac:picMkLst>
        </pc:picChg>
      </pc:sldChg>
      <pc:sldChg chg="addSp delSp modSp add mod">
        <pc:chgData name="Saito Shiro" userId="b2a17ba2fd642e30" providerId="LiveId" clId="{77773D81-0304-429E-B57B-A7F6D09C8787}" dt="2021-07-28T09:54:19.040" v="973" actId="478"/>
        <pc:sldMkLst>
          <pc:docMk/>
          <pc:sldMk cId="3071479789" sldId="638"/>
        </pc:sldMkLst>
        <pc:spChg chg="del">
          <ac:chgData name="Saito Shiro" userId="b2a17ba2fd642e30" providerId="LiveId" clId="{77773D81-0304-429E-B57B-A7F6D09C8787}" dt="2021-07-28T09:54:19.040" v="973" actId="478"/>
          <ac:spMkLst>
            <pc:docMk/>
            <pc:sldMk cId="3071479789" sldId="638"/>
            <ac:spMk id="5" creationId="{769925E7-0CC4-4920-BEDD-60FBD865B7A8}"/>
          </ac:spMkLst>
        </pc:spChg>
        <pc:spChg chg="mod">
          <ac:chgData name="Saito Shiro" userId="b2a17ba2fd642e30" providerId="LiveId" clId="{77773D81-0304-429E-B57B-A7F6D09C8787}" dt="2021-07-28T09:49:37.947" v="829" actId="14100"/>
          <ac:spMkLst>
            <pc:docMk/>
            <pc:sldMk cId="3071479789" sldId="638"/>
            <ac:spMk id="6" creationId="{EC8ED91E-7221-4718-BE6B-667A0442EB6D}"/>
          </ac:spMkLst>
        </pc:spChg>
        <pc:spChg chg="mod">
          <ac:chgData name="Saito Shiro" userId="b2a17ba2fd642e30" providerId="LiveId" clId="{77773D81-0304-429E-B57B-A7F6D09C8787}" dt="2021-07-28T09:51:56.545" v="920" actId="14100"/>
          <ac:spMkLst>
            <pc:docMk/>
            <pc:sldMk cId="3071479789" sldId="638"/>
            <ac:spMk id="7" creationId="{DC42A3D3-1603-44D2-99A1-F207E7DD33A7}"/>
          </ac:spMkLst>
        </pc:spChg>
        <pc:spChg chg="mod">
          <ac:chgData name="Saito Shiro" userId="b2a17ba2fd642e30" providerId="LiveId" clId="{77773D81-0304-429E-B57B-A7F6D09C8787}" dt="2021-07-28T09:51:45.252" v="917" actId="14100"/>
          <ac:spMkLst>
            <pc:docMk/>
            <pc:sldMk cId="3071479789" sldId="638"/>
            <ac:spMk id="8" creationId="{203E4858-7A69-4B8C-8786-F71C269B1BBD}"/>
          </ac:spMkLst>
        </pc:spChg>
        <pc:spChg chg="del mod">
          <ac:chgData name="Saito Shiro" userId="b2a17ba2fd642e30" providerId="LiveId" clId="{77773D81-0304-429E-B57B-A7F6D09C8787}" dt="2021-07-28T09:51:49.750" v="918" actId="478"/>
          <ac:spMkLst>
            <pc:docMk/>
            <pc:sldMk cId="3071479789" sldId="638"/>
            <ac:spMk id="9" creationId="{2CB94C7A-66A4-41E5-96FE-0D6826B0D47C}"/>
          </ac:spMkLst>
        </pc:spChg>
        <pc:spChg chg="del mod">
          <ac:chgData name="Saito Shiro" userId="b2a17ba2fd642e30" providerId="LiveId" clId="{77773D81-0304-429E-B57B-A7F6D09C8787}" dt="2021-07-28T09:52:01.397" v="922" actId="478"/>
          <ac:spMkLst>
            <pc:docMk/>
            <pc:sldMk cId="3071479789" sldId="638"/>
            <ac:spMk id="12" creationId="{28519BCF-FD22-499A-8145-86DC73C7ADBD}"/>
          </ac:spMkLst>
        </pc:spChg>
        <pc:spChg chg="add mod">
          <ac:chgData name="Saito Shiro" userId="b2a17ba2fd642e30" providerId="LiveId" clId="{77773D81-0304-429E-B57B-A7F6D09C8787}" dt="2021-07-28T09:54:17.414" v="972" actId="1076"/>
          <ac:spMkLst>
            <pc:docMk/>
            <pc:sldMk cId="3071479789" sldId="638"/>
            <ac:spMk id="13" creationId="{D9E8FA96-4150-4490-9D32-9C9AC45D4EF4}"/>
          </ac:spMkLst>
        </pc:spChg>
        <pc:spChg chg="mod">
          <ac:chgData name="Saito Shiro" userId="b2a17ba2fd642e30" providerId="LiveId" clId="{77773D81-0304-429E-B57B-A7F6D09C8787}" dt="2021-07-28T09:54:07.849" v="968" actId="1076"/>
          <ac:spMkLst>
            <pc:docMk/>
            <pc:sldMk cId="3071479789" sldId="638"/>
            <ac:spMk id="16" creationId="{750E56DA-C095-4EC7-A962-C174185ED7C4}"/>
          </ac:spMkLst>
        </pc:spChg>
        <pc:picChg chg="add mod ord">
          <ac:chgData name="Saito Shiro" userId="b2a17ba2fd642e30" providerId="LiveId" clId="{77773D81-0304-429E-B57B-A7F6D09C8787}" dt="2021-07-28T09:53:37.331" v="927" actId="1076"/>
          <ac:picMkLst>
            <pc:docMk/>
            <pc:sldMk cId="3071479789" sldId="638"/>
            <ac:picMk id="3" creationId="{F0DFD50A-10AA-4F8B-BAFC-CABA30E08E8E}"/>
          </ac:picMkLst>
        </pc:picChg>
        <pc:picChg chg="del mod">
          <ac:chgData name="Saito Shiro" userId="b2a17ba2fd642e30" providerId="LiveId" clId="{77773D81-0304-429E-B57B-A7F6D09C8787}" dt="2021-07-28T09:53:09.098" v="923" actId="478"/>
          <ac:picMkLst>
            <pc:docMk/>
            <pc:sldMk cId="3071479789" sldId="638"/>
            <ac:picMk id="4" creationId="{4D6FFAB6-812B-4F04-92B6-F8DCB68527F1}"/>
          </ac:picMkLst>
        </pc:picChg>
      </pc:sldChg>
      <pc:sldChg chg="addSp delSp modSp add mod">
        <pc:chgData name="Saito Shiro" userId="b2a17ba2fd642e30" providerId="LiveId" clId="{77773D81-0304-429E-B57B-A7F6D09C8787}" dt="2021-07-28T09:59:04.808" v="1081" actId="478"/>
        <pc:sldMkLst>
          <pc:docMk/>
          <pc:sldMk cId="1876571768" sldId="639"/>
        </pc:sldMkLst>
        <pc:spChg chg="mod">
          <ac:chgData name="Saito Shiro" userId="b2a17ba2fd642e30" providerId="LiveId" clId="{77773D81-0304-429E-B57B-A7F6D09C8787}" dt="2021-07-28T09:54:39.121" v="986" actId="14100"/>
          <ac:spMkLst>
            <pc:docMk/>
            <pc:sldMk cId="1876571768" sldId="639"/>
            <ac:spMk id="6" creationId="{EC8ED91E-7221-4718-BE6B-667A0442EB6D}"/>
          </ac:spMkLst>
        </pc:spChg>
        <pc:spChg chg="mod">
          <ac:chgData name="Saito Shiro" userId="b2a17ba2fd642e30" providerId="LiveId" clId="{77773D81-0304-429E-B57B-A7F6D09C8787}" dt="2021-07-28T09:58:17.346" v="1055" actId="1036"/>
          <ac:spMkLst>
            <pc:docMk/>
            <pc:sldMk cId="1876571768" sldId="639"/>
            <ac:spMk id="7" creationId="{DC42A3D3-1603-44D2-99A1-F207E7DD33A7}"/>
          </ac:spMkLst>
        </pc:spChg>
        <pc:spChg chg="mod">
          <ac:chgData name="Saito Shiro" userId="b2a17ba2fd642e30" providerId="LiveId" clId="{77773D81-0304-429E-B57B-A7F6D09C8787}" dt="2021-07-28T09:58:17.346" v="1055" actId="1036"/>
          <ac:spMkLst>
            <pc:docMk/>
            <pc:sldMk cId="1876571768" sldId="639"/>
            <ac:spMk id="8" creationId="{203E4858-7A69-4B8C-8786-F71C269B1BBD}"/>
          </ac:spMkLst>
        </pc:spChg>
        <pc:spChg chg="del mod">
          <ac:chgData name="Saito Shiro" userId="b2a17ba2fd642e30" providerId="LiveId" clId="{77773D81-0304-429E-B57B-A7F6D09C8787}" dt="2021-07-28T09:59:04.808" v="1081" actId="478"/>
          <ac:spMkLst>
            <pc:docMk/>
            <pc:sldMk cId="1876571768" sldId="639"/>
            <ac:spMk id="13" creationId="{D9E8FA96-4150-4490-9D32-9C9AC45D4EF4}"/>
          </ac:spMkLst>
        </pc:spChg>
        <pc:spChg chg="mod">
          <ac:chgData name="Saito Shiro" userId="b2a17ba2fd642e30" providerId="LiveId" clId="{77773D81-0304-429E-B57B-A7F6D09C8787}" dt="2021-07-28T09:59:02.283" v="1080" actId="1076"/>
          <ac:spMkLst>
            <pc:docMk/>
            <pc:sldMk cId="1876571768" sldId="639"/>
            <ac:spMk id="16" creationId="{750E56DA-C095-4EC7-A962-C174185ED7C4}"/>
          </ac:spMkLst>
        </pc:spChg>
        <pc:picChg chg="del mod">
          <ac:chgData name="Saito Shiro" userId="b2a17ba2fd642e30" providerId="LiveId" clId="{77773D81-0304-429E-B57B-A7F6D09C8787}" dt="2021-07-28T09:58:38.058" v="1056" actId="478"/>
          <ac:picMkLst>
            <pc:docMk/>
            <pc:sldMk cId="1876571768" sldId="639"/>
            <ac:picMk id="3" creationId="{F0DFD50A-10AA-4F8B-BAFC-CABA30E08E8E}"/>
          </ac:picMkLst>
        </pc:picChg>
        <pc:picChg chg="add mod ord">
          <ac:chgData name="Saito Shiro" userId="b2a17ba2fd642e30" providerId="LiveId" clId="{77773D81-0304-429E-B57B-A7F6D09C8787}" dt="2021-07-28T09:58:43.689" v="1059" actId="167"/>
          <ac:picMkLst>
            <pc:docMk/>
            <pc:sldMk cId="1876571768" sldId="639"/>
            <ac:picMk id="4" creationId="{E3A7419A-C5E8-47D3-9238-21BB7514FBD7}"/>
          </ac:picMkLst>
        </pc:picChg>
      </pc:sldChg>
      <pc:sldChg chg="addSp delSp modSp add mod">
        <pc:chgData name="Saito Shiro" userId="b2a17ba2fd642e30" providerId="LiveId" clId="{77773D81-0304-429E-B57B-A7F6D09C8787}" dt="2021-07-28T10:07:42.933" v="1264" actId="1076"/>
        <pc:sldMkLst>
          <pc:docMk/>
          <pc:sldMk cId="1820546897" sldId="640"/>
        </pc:sldMkLst>
        <pc:spChg chg="mod">
          <ac:chgData name="Saito Shiro" userId="b2a17ba2fd642e30" providerId="LiveId" clId="{77773D81-0304-429E-B57B-A7F6D09C8787}" dt="2021-07-28T10:07:42.933" v="1264" actId="1076"/>
          <ac:spMkLst>
            <pc:docMk/>
            <pc:sldMk cId="1820546897" sldId="640"/>
            <ac:spMk id="6" creationId="{EC8ED91E-7221-4718-BE6B-667A0442EB6D}"/>
          </ac:spMkLst>
        </pc:spChg>
        <pc:spChg chg="mod">
          <ac:chgData name="Saito Shiro" userId="b2a17ba2fd642e30" providerId="LiveId" clId="{77773D81-0304-429E-B57B-A7F6D09C8787}" dt="2021-07-28T10:06:19.876" v="1219" actId="1076"/>
          <ac:spMkLst>
            <pc:docMk/>
            <pc:sldMk cId="1820546897" sldId="640"/>
            <ac:spMk id="7" creationId="{DC42A3D3-1603-44D2-99A1-F207E7DD33A7}"/>
          </ac:spMkLst>
        </pc:spChg>
        <pc:spChg chg="mod">
          <ac:chgData name="Saito Shiro" userId="b2a17ba2fd642e30" providerId="LiveId" clId="{77773D81-0304-429E-B57B-A7F6D09C8787}" dt="2021-07-28T10:06:24.809" v="1223" actId="1035"/>
          <ac:spMkLst>
            <pc:docMk/>
            <pc:sldMk cId="1820546897" sldId="640"/>
            <ac:spMk id="8" creationId="{203E4858-7A69-4B8C-8786-F71C269B1BBD}"/>
          </ac:spMkLst>
        </pc:spChg>
        <pc:spChg chg="add mod">
          <ac:chgData name="Saito Shiro" userId="b2a17ba2fd642e30" providerId="LiveId" clId="{77773D81-0304-429E-B57B-A7F6D09C8787}" dt="2021-07-28T10:07:06.251" v="1236" actId="1076"/>
          <ac:spMkLst>
            <pc:docMk/>
            <pc:sldMk cId="1820546897" sldId="640"/>
            <ac:spMk id="9" creationId="{1DABF107-0A66-4633-A257-0CE75A5DACF6}"/>
          </ac:spMkLst>
        </pc:spChg>
        <pc:spChg chg="add mod">
          <ac:chgData name="Saito Shiro" userId="b2a17ba2fd642e30" providerId="LiveId" clId="{77773D81-0304-429E-B57B-A7F6D09C8787}" dt="2021-07-28T10:07:02.828" v="1235" actId="1076"/>
          <ac:spMkLst>
            <pc:docMk/>
            <pc:sldMk cId="1820546897" sldId="640"/>
            <ac:spMk id="10" creationId="{C0CC0C7F-4333-4941-9079-C71673E2024C}"/>
          </ac:spMkLst>
        </pc:spChg>
        <pc:spChg chg="mod ord">
          <ac:chgData name="Saito Shiro" userId="b2a17ba2fd642e30" providerId="LiveId" clId="{77773D81-0304-429E-B57B-A7F6D09C8787}" dt="2021-07-28T10:07:30.335" v="1263" actId="1076"/>
          <ac:spMkLst>
            <pc:docMk/>
            <pc:sldMk cId="1820546897" sldId="640"/>
            <ac:spMk id="16" creationId="{750E56DA-C095-4EC7-A962-C174185ED7C4}"/>
          </ac:spMkLst>
        </pc:spChg>
        <pc:picChg chg="add mod">
          <ac:chgData name="Saito Shiro" userId="b2a17ba2fd642e30" providerId="LiveId" clId="{77773D81-0304-429E-B57B-A7F6D09C8787}" dt="2021-07-28T10:06:39.168" v="1228" actId="1076"/>
          <ac:picMkLst>
            <pc:docMk/>
            <pc:sldMk cId="1820546897" sldId="640"/>
            <ac:picMk id="3" creationId="{DFAD9488-FC61-4838-A8E1-0B58888BAAA5}"/>
          </ac:picMkLst>
        </pc:picChg>
        <pc:picChg chg="del mod">
          <ac:chgData name="Saito Shiro" userId="b2a17ba2fd642e30" providerId="LiveId" clId="{77773D81-0304-429E-B57B-A7F6D09C8787}" dt="2021-07-28T10:05:19.818" v="1216" actId="478"/>
          <ac:picMkLst>
            <pc:docMk/>
            <pc:sldMk cId="1820546897" sldId="640"/>
            <ac:picMk id="4" creationId="{E3A7419A-C5E8-47D3-9238-21BB7514FBD7}"/>
          </ac:picMkLst>
        </pc:picChg>
      </pc:sldChg>
      <pc:sldChg chg="addSp delSp modSp add mod">
        <pc:chgData name="Saito Shiro" userId="b2a17ba2fd642e30" providerId="LiveId" clId="{77773D81-0304-429E-B57B-A7F6D09C8787}" dt="2021-07-28T10:11:17.841" v="1347" actId="14100"/>
        <pc:sldMkLst>
          <pc:docMk/>
          <pc:sldMk cId="3024427516" sldId="641"/>
        </pc:sldMkLst>
        <pc:spChg chg="mod">
          <ac:chgData name="Saito Shiro" userId="b2a17ba2fd642e30" providerId="LiveId" clId="{77773D81-0304-429E-B57B-A7F6D09C8787}" dt="2021-07-28T10:08:03.418" v="1277" actId="14100"/>
          <ac:spMkLst>
            <pc:docMk/>
            <pc:sldMk cId="3024427516" sldId="641"/>
            <ac:spMk id="6" creationId="{EC8ED91E-7221-4718-BE6B-667A0442EB6D}"/>
          </ac:spMkLst>
        </pc:spChg>
        <pc:spChg chg="mod">
          <ac:chgData name="Saito Shiro" userId="b2a17ba2fd642e30" providerId="LiveId" clId="{77773D81-0304-429E-B57B-A7F6D09C8787}" dt="2021-07-28T10:11:17.841" v="1347" actId="14100"/>
          <ac:spMkLst>
            <pc:docMk/>
            <pc:sldMk cId="3024427516" sldId="641"/>
            <ac:spMk id="7" creationId="{DC42A3D3-1603-44D2-99A1-F207E7DD33A7}"/>
          </ac:spMkLst>
        </pc:spChg>
        <pc:spChg chg="mod">
          <ac:chgData name="Saito Shiro" userId="b2a17ba2fd642e30" providerId="LiveId" clId="{77773D81-0304-429E-B57B-A7F6D09C8787}" dt="2021-07-28T10:09:10.959" v="1301" actId="14100"/>
          <ac:spMkLst>
            <pc:docMk/>
            <pc:sldMk cId="3024427516" sldId="641"/>
            <ac:spMk id="8" creationId="{203E4858-7A69-4B8C-8786-F71C269B1BBD}"/>
          </ac:spMkLst>
        </pc:spChg>
        <pc:spChg chg="mod ord">
          <ac:chgData name="Saito Shiro" userId="b2a17ba2fd642e30" providerId="LiveId" clId="{77773D81-0304-429E-B57B-A7F6D09C8787}" dt="2021-07-28T10:10:55.183" v="1325" actId="688"/>
          <ac:spMkLst>
            <pc:docMk/>
            <pc:sldMk cId="3024427516" sldId="641"/>
            <ac:spMk id="9" creationId="{1DABF107-0A66-4633-A257-0CE75A5DACF6}"/>
          </ac:spMkLst>
        </pc:spChg>
        <pc:spChg chg="mod ord">
          <ac:chgData name="Saito Shiro" userId="b2a17ba2fd642e30" providerId="LiveId" clId="{77773D81-0304-429E-B57B-A7F6D09C8787}" dt="2021-07-28T10:10:49.615" v="1323" actId="14100"/>
          <ac:spMkLst>
            <pc:docMk/>
            <pc:sldMk cId="3024427516" sldId="641"/>
            <ac:spMk id="10" creationId="{C0CC0C7F-4333-4941-9079-C71673E2024C}"/>
          </ac:spMkLst>
        </pc:spChg>
        <pc:spChg chg="add mod">
          <ac:chgData name="Saito Shiro" userId="b2a17ba2fd642e30" providerId="LiveId" clId="{77773D81-0304-429E-B57B-A7F6D09C8787}" dt="2021-07-28T10:10:45.769" v="1321" actId="14100"/>
          <ac:spMkLst>
            <pc:docMk/>
            <pc:sldMk cId="3024427516" sldId="641"/>
            <ac:spMk id="11" creationId="{EFEEA376-45A8-4C96-8084-9618511EF180}"/>
          </ac:spMkLst>
        </pc:spChg>
        <pc:spChg chg="mod ord">
          <ac:chgData name="Saito Shiro" userId="b2a17ba2fd642e30" providerId="LiveId" clId="{77773D81-0304-429E-B57B-A7F6D09C8787}" dt="2021-07-28T10:11:10.729" v="1346" actId="14100"/>
          <ac:spMkLst>
            <pc:docMk/>
            <pc:sldMk cId="3024427516" sldId="641"/>
            <ac:spMk id="16" creationId="{750E56DA-C095-4EC7-A962-C174185ED7C4}"/>
          </ac:spMkLst>
        </pc:spChg>
        <pc:picChg chg="del mod">
          <ac:chgData name="Saito Shiro" userId="b2a17ba2fd642e30" providerId="LiveId" clId="{77773D81-0304-429E-B57B-A7F6D09C8787}" dt="2021-07-28T10:09:48.178" v="1302" actId="478"/>
          <ac:picMkLst>
            <pc:docMk/>
            <pc:sldMk cId="3024427516" sldId="641"/>
            <ac:picMk id="3" creationId="{DFAD9488-FC61-4838-A8E1-0B58888BAAA5}"/>
          </ac:picMkLst>
        </pc:picChg>
        <pc:picChg chg="add mod">
          <ac:chgData name="Saito Shiro" userId="b2a17ba2fd642e30" providerId="LiveId" clId="{77773D81-0304-429E-B57B-A7F6D09C8787}" dt="2021-07-28T10:10:13.869" v="1310" actId="1076"/>
          <ac:picMkLst>
            <pc:docMk/>
            <pc:sldMk cId="3024427516" sldId="641"/>
            <ac:picMk id="4" creationId="{4EF8D5FB-F4A5-434C-9EB7-FDBC98ED8F77}"/>
          </ac:picMkLst>
        </pc:picChg>
      </pc:sldChg>
      <pc:sldChg chg="addSp delSp modSp add mod">
        <pc:chgData name="Saito Shiro" userId="b2a17ba2fd642e30" providerId="LiveId" clId="{77773D81-0304-429E-B57B-A7F6D09C8787}" dt="2021-07-29T07:01:14.416" v="2345" actId="6549"/>
        <pc:sldMkLst>
          <pc:docMk/>
          <pc:sldMk cId="2451532656" sldId="642"/>
        </pc:sldMkLst>
        <pc:spChg chg="mod">
          <ac:chgData name="Saito Shiro" userId="b2a17ba2fd642e30" providerId="LiveId" clId="{77773D81-0304-429E-B57B-A7F6D09C8787}" dt="2021-07-28T10:11:48.151" v="1389" actId="14100"/>
          <ac:spMkLst>
            <pc:docMk/>
            <pc:sldMk cId="2451532656" sldId="642"/>
            <ac:spMk id="6" creationId="{EC8ED91E-7221-4718-BE6B-667A0442EB6D}"/>
          </ac:spMkLst>
        </pc:spChg>
        <pc:spChg chg="mod">
          <ac:chgData name="Saito Shiro" userId="b2a17ba2fd642e30" providerId="LiveId" clId="{77773D81-0304-429E-B57B-A7F6D09C8787}" dt="2021-07-29T07:01:14.416" v="2345" actId="6549"/>
          <ac:spMkLst>
            <pc:docMk/>
            <pc:sldMk cId="2451532656" sldId="642"/>
            <ac:spMk id="7" creationId="{DC42A3D3-1603-44D2-99A1-F207E7DD33A7}"/>
          </ac:spMkLst>
        </pc:spChg>
        <pc:spChg chg="mod">
          <ac:chgData name="Saito Shiro" userId="b2a17ba2fd642e30" providerId="LiveId" clId="{77773D81-0304-429E-B57B-A7F6D09C8787}" dt="2021-07-28T10:14:26.105" v="1448" actId="14100"/>
          <ac:spMkLst>
            <pc:docMk/>
            <pc:sldMk cId="2451532656" sldId="642"/>
            <ac:spMk id="8" creationId="{203E4858-7A69-4B8C-8786-F71C269B1BBD}"/>
          </ac:spMkLst>
        </pc:spChg>
        <pc:spChg chg="del">
          <ac:chgData name="Saito Shiro" userId="b2a17ba2fd642e30" providerId="LiveId" clId="{77773D81-0304-429E-B57B-A7F6D09C8787}" dt="2021-07-28T10:13:54.557" v="1439" actId="478"/>
          <ac:spMkLst>
            <pc:docMk/>
            <pc:sldMk cId="2451532656" sldId="642"/>
            <ac:spMk id="9" creationId="{1DABF107-0A66-4633-A257-0CE75A5DACF6}"/>
          </ac:spMkLst>
        </pc:spChg>
        <pc:spChg chg="del">
          <ac:chgData name="Saito Shiro" userId="b2a17ba2fd642e30" providerId="LiveId" clId="{77773D81-0304-429E-B57B-A7F6D09C8787}" dt="2021-07-28T10:13:55.646" v="1440" actId="478"/>
          <ac:spMkLst>
            <pc:docMk/>
            <pc:sldMk cId="2451532656" sldId="642"/>
            <ac:spMk id="10" creationId="{C0CC0C7F-4333-4941-9079-C71673E2024C}"/>
          </ac:spMkLst>
        </pc:spChg>
        <pc:spChg chg="del">
          <ac:chgData name="Saito Shiro" userId="b2a17ba2fd642e30" providerId="LiveId" clId="{77773D81-0304-429E-B57B-A7F6D09C8787}" dt="2021-07-28T10:13:57.134" v="1441" actId="478"/>
          <ac:spMkLst>
            <pc:docMk/>
            <pc:sldMk cId="2451532656" sldId="642"/>
            <ac:spMk id="11" creationId="{EFEEA376-45A8-4C96-8084-9618511EF180}"/>
          </ac:spMkLst>
        </pc:spChg>
        <pc:spChg chg="add mod ord">
          <ac:chgData name="Saito Shiro" userId="b2a17ba2fd642e30" providerId="LiveId" clId="{77773D81-0304-429E-B57B-A7F6D09C8787}" dt="2021-07-28T10:14:35.968" v="1454" actId="167"/>
          <ac:spMkLst>
            <pc:docMk/>
            <pc:sldMk cId="2451532656" sldId="642"/>
            <ac:spMk id="12" creationId="{18E73BC0-98B9-448B-BD7E-D5782D7C3467}"/>
          </ac:spMkLst>
        </pc:spChg>
        <pc:spChg chg="mod ord">
          <ac:chgData name="Saito Shiro" userId="b2a17ba2fd642e30" providerId="LiveId" clId="{77773D81-0304-429E-B57B-A7F6D09C8787}" dt="2021-07-28T10:16:50.445" v="1562" actId="14100"/>
          <ac:spMkLst>
            <pc:docMk/>
            <pc:sldMk cId="2451532656" sldId="642"/>
            <ac:spMk id="16" creationId="{750E56DA-C095-4EC7-A962-C174185ED7C4}"/>
          </ac:spMkLst>
        </pc:spChg>
        <pc:picChg chg="add mod">
          <ac:chgData name="Saito Shiro" userId="b2a17ba2fd642e30" providerId="LiveId" clId="{77773D81-0304-429E-B57B-A7F6D09C8787}" dt="2021-07-28T10:16:00.414" v="1462" actId="1076"/>
          <ac:picMkLst>
            <pc:docMk/>
            <pc:sldMk cId="2451532656" sldId="642"/>
            <ac:picMk id="3" creationId="{FC547E95-CB79-4220-B9E1-6FBB4DF6B3D6}"/>
          </ac:picMkLst>
        </pc:picChg>
        <pc:picChg chg="del mod">
          <ac:chgData name="Saito Shiro" userId="b2a17ba2fd642e30" providerId="LiveId" clId="{77773D81-0304-429E-B57B-A7F6D09C8787}" dt="2021-07-28T10:14:49.433" v="1458" actId="478"/>
          <ac:picMkLst>
            <pc:docMk/>
            <pc:sldMk cId="2451532656" sldId="642"/>
            <ac:picMk id="4" creationId="{4EF8D5FB-F4A5-434C-9EB7-FDBC98ED8F77}"/>
          </ac:picMkLst>
        </pc:picChg>
      </pc:sldChg>
      <pc:sldChg chg="addSp delSp modSp add mod">
        <pc:chgData name="Saito Shiro" userId="b2a17ba2fd642e30" providerId="LiveId" clId="{77773D81-0304-429E-B57B-A7F6D09C8787}" dt="2021-07-29T07:01:55.842" v="2351" actId="313"/>
        <pc:sldMkLst>
          <pc:docMk/>
          <pc:sldMk cId="2482611103" sldId="643"/>
        </pc:sldMkLst>
        <pc:spChg chg="mod">
          <ac:chgData name="Saito Shiro" userId="b2a17ba2fd642e30" providerId="LiveId" clId="{77773D81-0304-429E-B57B-A7F6D09C8787}" dt="2021-07-28T10:17:14.323" v="1579" actId="14100"/>
          <ac:spMkLst>
            <pc:docMk/>
            <pc:sldMk cId="2482611103" sldId="643"/>
            <ac:spMk id="6" creationId="{EC8ED91E-7221-4718-BE6B-667A0442EB6D}"/>
          </ac:spMkLst>
        </pc:spChg>
        <pc:spChg chg="mod">
          <ac:chgData name="Saito Shiro" userId="b2a17ba2fd642e30" providerId="LiveId" clId="{77773D81-0304-429E-B57B-A7F6D09C8787}" dt="2021-07-29T07:01:55.842" v="2351" actId="313"/>
          <ac:spMkLst>
            <pc:docMk/>
            <pc:sldMk cId="2482611103" sldId="643"/>
            <ac:spMk id="7" creationId="{DC42A3D3-1603-44D2-99A1-F207E7DD33A7}"/>
          </ac:spMkLst>
        </pc:spChg>
        <pc:spChg chg="mod">
          <ac:chgData name="Saito Shiro" userId="b2a17ba2fd642e30" providerId="LiveId" clId="{77773D81-0304-429E-B57B-A7F6D09C8787}" dt="2021-07-28T10:22:15.393" v="1660" actId="1035"/>
          <ac:spMkLst>
            <pc:docMk/>
            <pc:sldMk cId="2482611103" sldId="643"/>
            <ac:spMk id="8" creationId="{203E4858-7A69-4B8C-8786-F71C269B1BBD}"/>
          </ac:spMkLst>
        </pc:spChg>
        <pc:spChg chg="del">
          <ac:chgData name="Saito Shiro" userId="b2a17ba2fd642e30" providerId="LiveId" clId="{77773D81-0304-429E-B57B-A7F6D09C8787}" dt="2021-07-28T10:19:13.109" v="1638" actId="478"/>
          <ac:spMkLst>
            <pc:docMk/>
            <pc:sldMk cId="2482611103" sldId="643"/>
            <ac:spMk id="12" creationId="{18E73BC0-98B9-448B-BD7E-D5782D7C3467}"/>
          </ac:spMkLst>
        </pc:spChg>
        <pc:spChg chg="mod ord">
          <ac:chgData name="Saito Shiro" userId="b2a17ba2fd642e30" providerId="LiveId" clId="{77773D81-0304-429E-B57B-A7F6D09C8787}" dt="2021-07-28T10:24:06.435" v="1726" actId="14100"/>
          <ac:spMkLst>
            <pc:docMk/>
            <pc:sldMk cId="2482611103" sldId="643"/>
            <ac:spMk id="16" creationId="{750E56DA-C095-4EC7-A962-C174185ED7C4}"/>
          </ac:spMkLst>
        </pc:spChg>
        <pc:picChg chg="del mod">
          <ac:chgData name="Saito Shiro" userId="b2a17ba2fd642e30" providerId="LiveId" clId="{77773D81-0304-429E-B57B-A7F6D09C8787}" dt="2021-07-28T10:19:15.537" v="1639" actId="478"/>
          <ac:picMkLst>
            <pc:docMk/>
            <pc:sldMk cId="2482611103" sldId="643"/>
            <ac:picMk id="3" creationId="{FC547E95-CB79-4220-B9E1-6FBB4DF6B3D6}"/>
          </ac:picMkLst>
        </pc:picChg>
        <pc:picChg chg="add mod">
          <ac:chgData name="Saito Shiro" userId="b2a17ba2fd642e30" providerId="LiveId" clId="{77773D81-0304-429E-B57B-A7F6D09C8787}" dt="2021-07-28T10:23:41.734" v="1667" actId="1076"/>
          <ac:picMkLst>
            <pc:docMk/>
            <pc:sldMk cId="2482611103" sldId="643"/>
            <ac:picMk id="4" creationId="{49C2660F-CB11-4F4D-955E-7A6F0D612C78}"/>
          </ac:picMkLst>
        </pc:picChg>
      </pc:sldChg>
      <pc:sldChg chg="addSp delSp modSp add mod">
        <pc:chgData name="Saito Shiro" userId="b2a17ba2fd642e30" providerId="LiveId" clId="{77773D81-0304-429E-B57B-A7F6D09C8787}" dt="2021-07-28T10:27:57.836" v="1906" actId="1076"/>
        <pc:sldMkLst>
          <pc:docMk/>
          <pc:sldMk cId="2936675281" sldId="644"/>
        </pc:sldMkLst>
        <pc:spChg chg="mod">
          <ac:chgData name="Saito Shiro" userId="b2a17ba2fd642e30" providerId="LiveId" clId="{77773D81-0304-429E-B57B-A7F6D09C8787}" dt="2021-07-28T10:24:43.544" v="1763" actId="6549"/>
          <ac:spMkLst>
            <pc:docMk/>
            <pc:sldMk cId="2936675281" sldId="644"/>
            <ac:spMk id="6" creationId="{EC8ED91E-7221-4718-BE6B-667A0442EB6D}"/>
          </ac:spMkLst>
        </pc:spChg>
        <pc:spChg chg="del">
          <ac:chgData name="Saito Shiro" userId="b2a17ba2fd642e30" providerId="LiveId" clId="{77773D81-0304-429E-B57B-A7F6D09C8787}" dt="2021-07-28T10:25:01.030" v="1764" actId="478"/>
          <ac:spMkLst>
            <pc:docMk/>
            <pc:sldMk cId="2936675281" sldId="644"/>
            <ac:spMk id="7" creationId="{DC42A3D3-1603-44D2-99A1-F207E7DD33A7}"/>
          </ac:spMkLst>
        </pc:spChg>
        <pc:spChg chg="mod">
          <ac:chgData name="Saito Shiro" userId="b2a17ba2fd642e30" providerId="LiveId" clId="{77773D81-0304-429E-B57B-A7F6D09C8787}" dt="2021-07-28T10:26:08.407" v="1795" actId="14100"/>
          <ac:spMkLst>
            <pc:docMk/>
            <pc:sldMk cId="2936675281" sldId="644"/>
            <ac:spMk id="8" creationId="{203E4858-7A69-4B8C-8786-F71C269B1BBD}"/>
          </ac:spMkLst>
        </pc:spChg>
        <pc:spChg chg="add mod">
          <ac:chgData name="Saito Shiro" userId="b2a17ba2fd642e30" providerId="LiveId" clId="{77773D81-0304-429E-B57B-A7F6D09C8787}" dt="2021-07-28T10:27:18.593" v="1839" actId="20577"/>
          <ac:spMkLst>
            <pc:docMk/>
            <pc:sldMk cId="2936675281" sldId="644"/>
            <ac:spMk id="9" creationId="{AE42A86E-6AB1-4D52-9B81-DE35B76147C9}"/>
          </ac:spMkLst>
        </pc:spChg>
        <pc:spChg chg="mod ord">
          <ac:chgData name="Saito Shiro" userId="b2a17ba2fd642e30" providerId="LiveId" clId="{77773D81-0304-429E-B57B-A7F6D09C8787}" dt="2021-07-28T10:27:57.836" v="1906" actId="1076"/>
          <ac:spMkLst>
            <pc:docMk/>
            <pc:sldMk cId="2936675281" sldId="644"/>
            <ac:spMk id="16" creationId="{750E56DA-C095-4EC7-A962-C174185ED7C4}"/>
          </ac:spMkLst>
        </pc:spChg>
        <pc:picChg chg="add mod">
          <ac:chgData name="Saito Shiro" userId="b2a17ba2fd642e30" providerId="LiveId" clId="{77773D81-0304-429E-B57B-A7F6D09C8787}" dt="2021-07-28T10:26:50.312" v="1800" actId="1076"/>
          <ac:picMkLst>
            <pc:docMk/>
            <pc:sldMk cId="2936675281" sldId="644"/>
            <ac:picMk id="3" creationId="{CDDFED38-E34E-4A19-9BF3-826F9DB5DB7E}"/>
          </ac:picMkLst>
        </pc:picChg>
        <pc:picChg chg="del">
          <ac:chgData name="Saito Shiro" userId="b2a17ba2fd642e30" providerId="LiveId" clId="{77773D81-0304-429E-B57B-A7F6D09C8787}" dt="2021-07-28T10:26:47.361" v="1799" actId="478"/>
          <ac:picMkLst>
            <pc:docMk/>
            <pc:sldMk cId="2936675281" sldId="644"/>
            <ac:picMk id="4" creationId="{49C2660F-CB11-4F4D-955E-7A6F0D612C78}"/>
          </ac:picMkLst>
        </pc:picChg>
      </pc:sldChg>
      <pc:sldChg chg="addSp delSp modSp add mod">
        <pc:chgData name="Saito Shiro" userId="b2a17ba2fd642e30" providerId="LiveId" clId="{77773D81-0304-429E-B57B-A7F6D09C8787}" dt="2021-07-28T10:33:33.578" v="2091" actId="1076"/>
        <pc:sldMkLst>
          <pc:docMk/>
          <pc:sldMk cId="2953685451" sldId="645"/>
        </pc:sldMkLst>
        <pc:spChg chg="mod">
          <ac:chgData name="Saito Shiro" userId="b2a17ba2fd642e30" providerId="LiveId" clId="{77773D81-0304-429E-B57B-A7F6D09C8787}" dt="2021-07-28T10:29:35.259" v="1990" actId="14100"/>
          <ac:spMkLst>
            <pc:docMk/>
            <pc:sldMk cId="2953685451" sldId="645"/>
            <ac:spMk id="6" creationId="{EC8ED91E-7221-4718-BE6B-667A0442EB6D}"/>
          </ac:spMkLst>
        </pc:spChg>
        <pc:spChg chg="add mod">
          <ac:chgData name="Saito Shiro" userId="b2a17ba2fd642e30" providerId="LiveId" clId="{77773D81-0304-429E-B57B-A7F6D09C8787}" dt="2021-07-28T10:32:02.946" v="2040" actId="14100"/>
          <ac:spMkLst>
            <pc:docMk/>
            <pc:sldMk cId="2953685451" sldId="645"/>
            <ac:spMk id="7" creationId="{6D16CA66-2F2B-4629-9003-EF3D6E997C51}"/>
          </ac:spMkLst>
        </pc:spChg>
        <pc:spChg chg="mod">
          <ac:chgData name="Saito Shiro" userId="b2a17ba2fd642e30" providerId="LiveId" clId="{77773D81-0304-429E-B57B-A7F6D09C8787}" dt="2021-07-28T10:31:48.218" v="2035" actId="14100"/>
          <ac:spMkLst>
            <pc:docMk/>
            <pc:sldMk cId="2953685451" sldId="645"/>
            <ac:spMk id="8" creationId="{203E4858-7A69-4B8C-8786-F71C269B1BBD}"/>
          </ac:spMkLst>
        </pc:spChg>
        <pc:spChg chg="del">
          <ac:chgData name="Saito Shiro" userId="b2a17ba2fd642e30" providerId="LiveId" clId="{77773D81-0304-429E-B57B-A7F6D09C8787}" dt="2021-07-28T10:29:25.453" v="1967" actId="478"/>
          <ac:spMkLst>
            <pc:docMk/>
            <pc:sldMk cId="2953685451" sldId="645"/>
            <ac:spMk id="9" creationId="{AE42A86E-6AB1-4D52-9B81-DE35B76147C9}"/>
          </ac:spMkLst>
        </pc:spChg>
        <pc:spChg chg="add mod ord">
          <ac:chgData name="Saito Shiro" userId="b2a17ba2fd642e30" providerId="LiveId" clId="{77773D81-0304-429E-B57B-A7F6D09C8787}" dt="2021-07-28T10:31:58.695" v="2039" actId="167"/>
          <ac:spMkLst>
            <pc:docMk/>
            <pc:sldMk cId="2953685451" sldId="645"/>
            <ac:spMk id="10" creationId="{23F05696-1D09-4E80-80AD-9382FD811097}"/>
          </ac:spMkLst>
        </pc:spChg>
        <pc:spChg chg="mod ord">
          <ac:chgData name="Saito Shiro" userId="b2a17ba2fd642e30" providerId="LiveId" clId="{77773D81-0304-429E-B57B-A7F6D09C8787}" dt="2021-07-28T10:33:33.578" v="2091" actId="1076"/>
          <ac:spMkLst>
            <pc:docMk/>
            <pc:sldMk cId="2953685451" sldId="645"/>
            <ac:spMk id="16" creationId="{750E56DA-C095-4EC7-A962-C174185ED7C4}"/>
          </ac:spMkLst>
        </pc:spChg>
        <pc:picChg chg="del">
          <ac:chgData name="Saito Shiro" userId="b2a17ba2fd642e30" providerId="LiveId" clId="{77773D81-0304-429E-B57B-A7F6D09C8787}" dt="2021-07-28T10:29:38.968" v="1991" actId="478"/>
          <ac:picMkLst>
            <pc:docMk/>
            <pc:sldMk cId="2953685451" sldId="645"/>
            <ac:picMk id="3" creationId="{CDDFED38-E34E-4A19-9BF3-826F9DB5DB7E}"/>
          </ac:picMkLst>
        </pc:picChg>
        <pc:picChg chg="add mod">
          <ac:chgData name="Saito Shiro" userId="b2a17ba2fd642e30" providerId="LiveId" clId="{77773D81-0304-429E-B57B-A7F6D09C8787}" dt="2021-07-28T10:33:14.866" v="2048" actId="1076"/>
          <ac:picMkLst>
            <pc:docMk/>
            <pc:sldMk cId="2953685451" sldId="645"/>
            <ac:picMk id="4" creationId="{5DF5940C-5177-460F-A51E-9D75680C8E56}"/>
          </ac:picMkLst>
        </pc:picChg>
      </pc:sldChg>
      <pc:sldChg chg="delSp modSp add mod">
        <pc:chgData name="Saito Shiro" userId="b2a17ba2fd642e30" providerId="LiveId" clId="{77773D81-0304-429E-B57B-A7F6D09C8787}" dt="2021-07-28T10:44:52.788" v="2236" actId="1076"/>
        <pc:sldMkLst>
          <pc:docMk/>
          <pc:sldMk cId="2907317975" sldId="646"/>
        </pc:sldMkLst>
        <pc:spChg chg="mod">
          <ac:chgData name="Saito Shiro" userId="b2a17ba2fd642e30" providerId="LiveId" clId="{77773D81-0304-429E-B57B-A7F6D09C8787}" dt="2021-07-28T10:33:53.455" v="2130" actId="14100"/>
          <ac:spMkLst>
            <pc:docMk/>
            <pc:sldMk cId="2907317975" sldId="646"/>
            <ac:spMk id="6" creationId="{EC8ED91E-7221-4718-BE6B-667A0442EB6D}"/>
          </ac:spMkLst>
        </pc:spChg>
        <pc:spChg chg="mod">
          <ac:chgData name="Saito Shiro" userId="b2a17ba2fd642e30" providerId="LiveId" clId="{77773D81-0304-429E-B57B-A7F6D09C8787}" dt="2021-07-28T10:35:38.129" v="2176" actId="20577"/>
          <ac:spMkLst>
            <pc:docMk/>
            <pc:sldMk cId="2907317975" sldId="646"/>
            <ac:spMk id="7" creationId="{6D16CA66-2F2B-4629-9003-EF3D6E997C51}"/>
          </ac:spMkLst>
        </pc:spChg>
        <pc:spChg chg="mod">
          <ac:chgData name="Saito Shiro" userId="b2a17ba2fd642e30" providerId="LiveId" clId="{77773D81-0304-429E-B57B-A7F6D09C8787}" dt="2021-07-28T10:35:10.266" v="2157" actId="14100"/>
          <ac:spMkLst>
            <pc:docMk/>
            <pc:sldMk cId="2907317975" sldId="646"/>
            <ac:spMk id="8" creationId="{203E4858-7A69-4B8C-8786-F71C269B1BBD}"/>
          </ac:spMkLst>
        </pc:spChg>
        <pc:spChg chg="mod">
          <ac:chgData name="Saito Shiro" userId="b2a17ba2fd642e30" providerId="LiveId" clId="{77773D81-0304-429E-B57B-A7F6D09C8787}" dt="2021-07-28T10:36:14.504" v="2188" actId="1036"/>
          <ac:spMkLst>
            <pc:docMk/>
            <pc:sldMk cId="2907317975" sldId="646"/>
            <ac:spMk id="10" creationId="{23F05696-1D09-4E80-80AD-9382FD811097}"/>
          </ac:spMkLst>
        </pc:spChg>
        <pc:spChg chg="mod">
          <ac:chgData name="Saito Shiro" userId="b2a17ba2fd642e30" providerId="LiveId" clId="{77773D81-0304-429E-B57B-A7F6D09C8787}" dt="2021-07-28T10:44:52.788" v="2236" actId="1076"/>
          <ac:spMkLst>
            <pc:docMk/>
            <pc:sldMk cId="2907317975" sldId="646"/>
            <ac:spMk id="16" creationId="{750E56DA-C095-4EC7-A962-C174185ED7C4}"/>
          </ac:spMkLst>
        </pc:spChg>
        <pc:picChg chg="del">
          <ac:chgData name="Saito Shiro" userId="b2a17ba2fd642e30" providerId="LiveId" clId="{77773D81-0304-429E-B57B-A7F6D09C8787}" dt="2021-07-28T10:34:52.881" v="2153" actId="478"/>
          <ac:picMkLst>
            <pc:docMk/>
            <pc:sldMk cId="2907317975" sldId="646"/>
            <ac:picMk id="4" creationId="{5DF5940C-5177-460F-A51E-9D75680C8E56}"/>
          </ac:picMkLst>
        </pc:picChg>
      </pc:sldChg>
      <pc:sldChg chg="addSp delSp modSp add mod">
        <pc:chgData name="Saito Shiro" userId="b2a17ba2fd642e30" providerId="LiveId" clId="{77773D81-0304-429E-B57B-A7F6D09C8787}" dt="2021-07-29T07:14:07.589" v="2841" actId="14100"/>
        <pc:sldMkLst>
          <pc:docMk/>
          <pc:sldMk cId="845672290" sldId="647"/>
        </pc:sldMkLst>
        <pc:spChg chg="add mod">
          <ac:chgData name="Saito Shiro" userId="b2a17ba2fd642e30" providerId="LiveId" clId="{77773D81-0304-429E-B57B-A7F6D09C8787}" dt="2021-07-29T07:10:51.915" v="2579" actId="1582"/>
          <ac:spMkLst>
            <pc:docMk/>
            <pc:sldMk cId="845672290" sldId="647"/>
            <ac:spMk id="2" creationId="{96609312-9456-4BDA-BCC0-F6E9BEA1599D}"/>
          </ac:spMkLst>
        </pc:spChg>
        <pc:spChg chg="mod">
          <ac:chgData name="Saito Shiro" userId="b2a17ba2fd642e30" providerId="LiveId" clId="{77773D81-0304-429E-B57B-A7F6D09C8787}" dt="2021-07-29T07:05:20.228" v="2366" actId="14100"/>
          <ac:spMkLst>
            <pc:docMk/>
            <pc:sldMk cId="845672290" sldId="647"/>
            <ac:spMk id="6" creationId="{EC8ED91E-7221-4718-BE6B-667A0442EB6D}"/>
          </ac:spMkLst>
        </pc:spChg>
        <pc:spChg chg="mod">
          <ac:chgData name="Saito Shiro" userId="b2a17ba2fd642e30" providerId="LiveId" clId="{77773D81-0304-429E-B57B-A7F6D09C8787}" dt="2021-07-29T07:07:27.987" v="2389" actId="948"/>
          <ac:spMkLst>
            <pc:docMk/>
            <pc:sldMk cId="845672290" sldId="647"/>
            <ac:spMk id="7" creationId="{6D16CA66-2F2B-4629-9003-EF3D6E997C51}"/>
          </ac:spMkLst>
        </pc:spChg>
        <pc:spChg chg="del">
          <ac:chgData name="Saito Shiro" userId="b2a17ba2fd642e30" providerId="LiveId" clId="{77773D81-0304-429E-B57B-A7F6D09C8787}" dt="2021-07-29T07:04:09.874" v="2353" actId="478"/>
          <ac:spMkLst>
            <pc:docMk/>
            <pc:sldMk cId="845672290" sldId="647"/>
            <ac:spMk id="8" creationId="{203E4858-7A69-4B8C-8786-F71C269B1BBD}"/>
          </ac:spMkLst>
        </pc:spChg>
        <pc:spChg chg="add mod">
          <ac:chgData name="Saito Shiro" userId="b2a17ba2fd642e30" providerId="LiveId" clId="{77773D81-0304-429E-B57B-A7F6D09C8787}" dt="2021-07-29T07:08:49.384" v="2455" actId="14100"/>
          <ac:spMkLst>
            <pc:docMk/>
            <pc:sldMk cId="845672290" sldId="647"/>
            <ac:spMk id="9" creationId="{27973EC1-D6A7-4386-B6F1-9FE2F79E0B0F}"/>
          </ac:spMkLst>
        </pc:spChg>
        <pc:spChg chg="del">
          <ac:chgData name="Saito Shiro" userId="b2a17ba2fd642e30" providerId="LiveId" clId="{77773D81-0304-429E-B57B-A7F6D09C8787}" dt="2021-07-29T07:04:08.530" v="2352" actId="478"/>
          <ac:spMkLst>
            <pc:docMk/>
            <pc:sldMk cId="845672290" sldId="647"/>
            <ac:spMk id="10" creationId="{23F05696-1D09-4E80-80AD-9382FD811097}"/>
          </ac:spMkLst>
        </pc:spChg>
        <pc:spChg chg="add mod">
          <ac:chgData name="Saito Shiro" userId="b2a17ba2fd642e30" providerId="LiveId" clId="{77773D81-0304-429E-B57B-A7F6D09C8787}" dt="2021-07-29T07:09:25.520" v="2521" actId="14100"/>
          <ac:spMkLst>
            <pc:docMk/>
            <pc:sldMk cId="845672290" sldId="647"/>
            <ac:spMk id="11" creationId="{CCC280D3-0390-4C65-9592-DDB7BEEB2089}"/>
          </ac:spMkLst>
        </pc:spChg>
        <pc:spChg chg="add mod">
          <ac:chgData name="Saito Shiro" userId="b2a17ba2fd642e30" providerId="LiveId" clId="{77773D81-0304-429E-B57B-A7F6D09C8787}" dt="2021-07-29T07:09:54.240" v="2540" actId="14100"/>
          <ac:spMkLst>
            <pc:docMk/>
            <pc:sldMk cId="845672290" sldId="647"/>
            <ac:spMk id="12" creationId="{BA3BCF7E-26C7-469F-B49B-306269BE7691}"/>
          </ac:spMkLst>
        </pc:spChg>
        <pc:spChg chg="add mod">
          <ac:chgData name="Saito Shiro" userId="b2a17ba2fd642e30" providerId="LiveId" clId="{77773D81-0304-429E-B57B-A7F6D09C8787}" dt="2021-07-29T07:10:22.932" v="2575" actId="14100"/>
          <ac:spMkLst>
            <pc:docMk/>
            <pc:sldMk cId="845672290" sldId="647"/>
            <ac:spMk id="13" creationId="{E2424A8B-280D-4E1B-AE84-690D77C142CE}"/>
          </ac:spMkLst>
        </pc:spChg>
        <pc:spChg chg="add mod">
          <ac:chgData name="Saito Shiro" userId="b2a17ba2fd642e30" providerId="LiveId" clId="{77773D81-0304-429E-B57B-A7F6D09C8787}" dt="2021-07-29T07:11:16.017" v="2618" actId="1038"/>
          <ac:spMkLst>
            <pc:docMk/>
            <pc:sldMk cId="845672290" sldId="647"/>
            <ac:spMk id="14" creationId="{F00DC070-A59F-4222-BEEF-C1B12A28267C}"/>
          </ac:spMkLst>
        </pc:spChg>
        <pc:spChg chg="add mod">
          <ac:chgData name="Saito Shiro" userId="b2a17ba2fd642e30" providerId="LiveId" clId="{77773D81-0304-429E-B57B-A7F6D09C8787}" dt="2021-07-29T07:11:30.602" v="2623" actId="1035"/>
          <ac:spMkLst>
            <pc:docMk/>
            <pc:sldMk cId="845672290" sldId="647"/>
            <ac:spMk id="15" creationId="{948B5192-8CCC-48FC-A50E-C5FE9710EC82}"/>
          </ac:spMkLst>
        </pc:spChg>
        <pc:spChg chg="del">
          <ac:chgData name="Saito Shiro" userId="b2a17ba2fd642e30" providerId="LiveId" clId="{77773D81-0304-429E-B57B-A7F6D09C8787}" dt="2021-07-28T10:45:18.430" v="2238" actId="478"/>
          <ac:spMkLst>
            <pc:docMk/>
            <pc:sldMk cId="845672290" sldId="647"/>
            <ac:spMk id="16" creationId="{750E56DA-C095-4EC7-A962-C174185ED7C4}"/>
          </ac:spMkLst>
        </pc:spChg>
        <pc:spChg chg="add mod">
          <ac:chgData name="Saito Shiro" userId="b2a17ba2fd642e30" providerId="LiveId" clId="{77773D81-0304-429E-B57B-A7F6D09C8787}" dt="2021-07-29T07:11:53.789" v="2650" actId="14100"/>
          <ac:spMkLst>
            <pc:docMk/>
            <pc:sldMk cId="845672290" sldId="647"/>
            <ac:spMk id="16" creationId="{972F83F8-8697-44E1-BB01-D39806E337AD}"/>
          </ac:spMkLst>
        </pc:spChg>
        <pc:spChg chg="add mod">
          <ac:chgData name="Saito Shiro" userId="b2a17ba2fd642e30" providerId="LiveId" clId="{77773D81-0304-429E-B57B-A7F6D09C8787}" dt="2021-07-29T07:12:40.781" v="2691" actId="14100"/>
          <ac:spMkLst>
            <pc:docMk/>
            <pc:sldMk cId="845672290" sldId="647"/>
            <ac:spMk id="17" creationId="{6ACBAAF4-3D02-430E-AA41-36AB9411AE25}"/>
          </ac:spMkLst>
        </pc:spChg>
        <pc:spChg chg="add mod">
          <ac:chgData name="Saito Shiro" userId="b2a17ba2fd642e30" providerId="LiveId" clId="{77773D81-0304-429E-B57B-A7F6D09C8787}" dt="2021-07-29T07:12:36.111" v="2690" actId="14100"/>
          <ac:spMkLst>
            <pc:docMk/>
            <pc:sldMk cId="845672290" sldId="647"/>
            <ac:spMk id="18" creationId="{F86ABEA1-EE81-4DF3-9F55-B4BA03D4BF5F}"/>
          </ac:spMkLst>
        </pc:spChg>
        <pc:spChg chg="add mod">
          <ac:chgData name="Saito Shiro" userId="b2a17ba2fd642e30" providerId="LiveId" clId="{77773D81-0304-429E-B57B-A7F6D09C8787}" dt="2021-07-29T07:12:59.838" v="2725" actId="14100"/>
          <ac:spMkLst>
            <pc:docMk/>
            <pc:sldMk cId="845672290" sldId="647"/>
            <ac:spMk id="19" creationId="{3C9C89EC-8EEA-482B-A460-1AA836E0F109}"/>
          </ac:spMkLst>
        </pc:spChg>
        <pc:spChg chg="add mod">
          <ac:chgData name="Saito Shiro" userId="b2a17ba2fd642e30" providerId="LiveId" clId="{77773D81-0304-429E-B57B-A7F6D09C8787}" dt="2021-07-29T07:13:20.055" v="2773" actId="14100"/>
          <ac:spMkLst>
            <pc:docMk/>
            <pc:sldMk cId="845672290" sldId="647"/>
            <ac:spMk id="20" creationId="{B23E8B42-726B-46A5-9349-56CC6681D851}"/>
          </ac:spMkLst>
        </pc:spChg>
        <pc:spChg chg="add mod">
          <ac:chgData name="Saito Shiro" userId="b2a17ba2fd642e30" providerId="LiveId" clId="{77773D81-0304-429E-B57B-A7F6D09C8787}" dt="2021-07-29T07:14:07.589" v="2841" actId="14100"/>
          <ac:spMkLst>
            <pc:docMk/>
            <pc:sldMk cId="845672290" sldId="647"/>
            <ac:spMk id="21" creationId="{626A4300-2125-41ED-B365-965A33A17EA1}"/>
          </ac:spMkLst>
        </pc:spChg>
      </pc:sldChg>
      <pc:sldChg chg="addSp modSp add mod">
        <pc:chgData name="Saito Shiro" userId="b2a17ba2fd642e30" providerId="LiveId" clId="{77773D81-0304-429E-B57B-A7F6D09C8787}" dt="2021-07-29T07:20:57.702" v="3342" actId="1036"/>
        <pc:sldMkLst>
          <pc:docMk/>
          <pc:sldMk cId="2435396126" sldId="648"/>
        </pc:sldMkLst>
        <pc:spChg chg="add mod">
          <ac:chgData name="Saito Shiro" userId="b2a17ba2fd642e30" providerId="LiveId" clId="{77773D81-0304-429E-B57B-A7F6D09C8787}" dt="2021-07-29T07:14:42.435" v="2902" actId="14100"/>
          <ac:spMkLst>
            <pc:docMk/>
            <pc:sldMk cId="2435396126" sldId="648"/>
            <ac:spMk id="4" creationId="{984ED2B0-1F10-4183-9782-1B32D34A7645}"/>
          </ac:spMkLst>
        </pc:spChg>
        <pc:spChg chg="add mod">
          <ac:chgData name="Saito Shiro" userId="b2a17ba2fd642e30" providerId="LiveId" clId="{77773D81-0304-429E-B57B-A7F6D09C8787}" dt="2021-07-29T07:17:06.215" v="3035" actId="14100"/>
          <ac:spMkLst>
            <pc:docMk/>
            <pc:sldMk cId="2435396126" sldId="648"/>
            <ac:spMk id="5" creationId="{511DFF4E-6D6A-4A61-8436-7C3460645D87}"/>
          </ac:spMkLst>
        </pc:spChg>
        <pc:spChg chg="mod">
          <ac:chgData name="Saito Shiro" userId="b2a17ba2fd642e30" providerId="LiveId" clId="{77773D81-0304-429E-B57B-A7F6D09C8787}" dt="2021-07-29T07:05:39.795" v="2375" actId="6549"/>
          <ac:spMkLst>
            <pc:docMk/>
            <pc:sldMk cId="2435396126" sldId="648"/>
            <ac:spMk id="6" creationId="{EC8ED91E-7221-4718-BE6B-667A0442EB6D}"/>
          </ac:spMkLst>
        </pc:spChg>
        <pc:spChg chg="mod">
          <ac:chgData name="Saito Shiro" userId="b2a17ba2fd642e30" providerId="LiveId" clId="{77773D81-0304-429E-B57B-A7F6D09C8787}" dt="2021-07-29T07:06:29.569" v="2384" actId="948"/>
          <ac:spMkLst>
            <pc:docMk/>
            <pc:sldMk cId="2435396126" sldId="648"/>
            <ac:spMk id="7" creationId="{6D16CA66-2F2B-4629-9003-EF3D6E997C51}"/>
          </ac:spMkLst>
        </pc:spChg>
        <pc:spChg chg="add mod">
          <ac:chgData name="Saito Shiro" userId="b2a17ba2fd642e30" providerId="LiveId" clId="{77773D81-0304-429E-B57B-A7F6D09C8787}" dt="2021-07-29T07:16:35.951" v="3021" actId="14100"/>
          <ac:spMkLst>
            <pc:docMk/>
            <pc:sldMk cId="2435396126" sldId="648"/>
            <ac:spMk id="8" creationId="{84FE946E-1123-4A1A-A821-BA505FE0A955}"/>
          </ac:spMkLst>
        </pc:spChg>
        <pc:spChg chg="add mod">
          <ac:chgData name="Saito Shiro" userId="b2a17ba2fd642e30" providerId="LiveId" clId="{77773D81-0304-429E-B57B-A7F6D09C8787}" dt="2021-07-29T07:17:33.321" v="3088" actId="14100"/>
          <ac:spMkLst>
            <pc:docMk/>
            <pc:sldMk cId="2435396126" sldId="648"/>
            <ac:spMk id="9" creationId="{BBBBEEBA-A9EB-454E-9C7F-FD660344D3F8}"/>
          </ac:spMkLst>
        </pc:spChg>
        <pc:spChg chg="add mod">
          <ac:chgData name="Saito Shiro" userId="b2a17ba2fd642e30" providerId="LiveId" clId="{77773D81-0304-429E-B57B-A7F6D09C8787}" dt="2021-07-29T07:17:56.944" v="3091" actId="14100"/>
          <ac:spMkLst>
            <pc:docMk/>
            <pc:sldMk cId="2435396126" sldId="648"/>
            <ac:spMk id="10" creationId="{D22DD0C2-9B48-49B5-8266-A3B12DAAC4A0}"/>
          </ac:spMkLst>
        </pc:spChg>
        <pc:spChg chg="add mod">
          <ac:chgData name="Saito Shiro" userId="b2a17ba2fd642e30" providerId="LiveId" clId="{77773D81-0304-429E-B57B-A7F6D09C8787}" dt="2021-07-29T07:18:01.938" v="3103"/>
          <ac:spMkLst>
            <pc:docMk/>
            <pc:sldMk cId="2435396126" sldId="648"/>
            <ac:spMk id="11" creationId="{502DBB75-9159-41D4-B9C3-5FB07197D182}"/>
          </ac:spMkLst>
        </pc:spChg>
        <pc:spChg chg="add mod">
          <ac:chgData name="Saito Shiro" userId="b2a17ba2fd642e30" providerId="LiveId" clId="{77773D81-0304-429E-B57B-A7F6D09C8787}" dt="2021-07-29T07:18:25.460" v="3140" actId="14100"/>
          <ac:spMkLst>
            <pc:docMk/>
            <pc:sldMk cId="2435396126" sldId="648"/>
            <ac:spMk id="12" creationId="{F4B0CC1A-643B-4F4B-AE8B-9281D68B9D88}"/>
          </ac:spMkLst>
        </pc:spChg>
        <pc:spChg chg="add mod">
          <ac:chgData name="Saito Shiro" userId="b2a17ba2fd642e30" providerId="LiveId" clId="{77773D81-0304-429E-B57B-A7F6D09C8787}" dt="2021-07-29T07:18:55.340" v="3162" actId="1076"/>
          <ac:spMkLst>
            <pc:docMk/>
            <pc:sldMk cId="2435396126" sldId="648"/>
            <ac:spMk id="13" creationId="{1161881F-1B13-44F7-BC7D-19755050F272}"/>
          </ac:spMkLst>
        </pc:spChg>
        <pc:spChg chg="add mod">
          <ac:chgData name="Saito Shiro" userId="b2a17ba2fd642e30" providerId="LiveId" clId="{77773D81-0304-429E-B57B-A7F6D09C8787}" dt="2021-07-29T07:19:08.922" v="3176"/>
          <ac:spMkLst>
            <pc:docMk/>
            <pc:sldMk cId="2435396126" sldId="648"/>
            <ac:spMk id="14" creationId="{E5230D65-D763-4987-8299-E47F433B3F34}"/>
          </ac:spMkLst>
        </pc:spChg>
        <pc:spChg chg="add mod">
          <ac:chgData name="Saito Shiro" userId="b2a17ba2fd642e30" providerId="LiveId" clId="{77773D81-0304-429E-B57B-A7F6D09C8787}" dt="2021-07-29T07:19:31.575" v="3199" actId="14100"/>
          <ac:spMkLst>
            <pc:docMk/>
            <pc:sldMk cId="2435396126" sldId="648"/>
            <ac:spMk id="15" creationId="{5BA75615-68DF-40D1-BA25-A7637EDA5E0A}"/>
          </ac:spMkLst>
        </pc:spChg>
        <pc:spChg chg="add mod">
          <ac:chgData name="Saito Shiro" userId="b2a17ba2fd642e30" providerId="LiveId" clId="{77773D81-0304-429E-B57B-A7F6D09C8787}" dt="2021-07-29T07:19:59.889" v="3275" actId="1076"/>
          <ac:spMkLst>
            <pc:docMk/>
            <pc:sldMk cId="2435396126" sldId="648"/>
            <ac:spMk id="16" creationId="{583C7BC9-E267-4CB5-ADE8-5E8202B0CA60}"/>
          </ac:spMkLst>
        </pc:spChg>
        <pc:spChg chg="add mod">
          <ac:chgData name="Saito Shiro" userId="b2a17ba2fd642e30" providerId="LiveId" clId="{77773D81-0304-429E-B57B-A7F6D09C8787}" dt="2021-07-29T07:20:31.605" v="3310" actId="14100"/>
          <ac:spMkLst>
            <pc:docMk/>
            <pc:sldMk cId="2435396126" sldId="648"/>
            <ac:spMk id="17" creationId="{B87B3F6A-9189-4046-8F6D-96A5EA2F0645}"/>
          </ac:spMkLst>
        </pc:spChg>
        <pc:spChg chg="add mod">
          <ac:chgData name="Saito Shiro" userId="b2a17ba2fd642e30" providerId="LiveId" clId="{77773D81-0304-429E-B57B-A7F6D09C8787}" dt="2021-07-29T07:20:57.702" v="3342" actId="1036"/>
          <ac:spMkLst>
            <pc:docMk/>
            <pc:sldMk cId="2435396126" sldId="648"/>
            <ac:spMk id="18" creationId="{D23ABAEA-1D6E-4486-BA37-FCC5DD10F3D9}"/>
          </ac:spMkLst>
        </pc:spChg>
      </pc:sldChg>
      <pc:sldChg chg="addSp delSp modSp add mod">
        <pc:chgData name="Saito Shiro" userId="b2a17ba2fd642e30" providerId="LiveId" clId="{77773D81-0304-429E-B57B-A7F6D09C8787}" dt="2021-07-29T07:43:58.061" v="3824" actId="1035"/>
        <pc:sldMkLst>
          <pc:docMk/>
          <pc:sldMk cId="1196006870" sldId="649"/>
        </pc:sldMkLst>
        <pc:spChg chg="del">
          <ac:chgData name="Saito Shiro" userId="b2a17ba2fd642e30" providerId="LiveId" clId="{77773D81-0304-429E-B57B-A7F6D09C8787}" dt="2021-07-29T07:27:41.758" v="3378" actId="478"/>
          <ac:spMkLst>
            <pc:docMk/>
            <pc:sldMk cId="1196006870" sldId="649"/>
            <ac:spMk id="2" creationId="{96609312-9456-4BDA-BCC0-F6E9BEA1599D}"/>
          </ac:spMkLst>
        </pc:spChg>
        <pc:spChg chg="mod">
          <ac:chgData name="Saito Shiro" userId="b2a17ba2fd642e30" providerId="LiveId" clId="{77773D81-0304-429E-B57B-A7F6D09C8787}" dt="2021-07-29T07:27:32.847" v="3376" actId="14100"/>
          <ac:spMkLst>
            <pc:docMk/>
            <pc:sldMk cId="1196006870" sldId="649"/>
            <ac:spMk id="6" creationId="{EC8ED91E-7221-4718-BE6B-667A0442EB6D}"/>
          </ac:spMkLst>
        </pc:spChg>
        <pc:spChg chg="mod">
          <ac:chgData name="Saito Shiro" userId="b2a17ba2fd642e30" providerId="LiveId" clId="{77773D81-0304-429E-B57B-A7F6D09C8787}" dt="2021-07-29T07:36:31.709" v="3593" actId="1036"/>
          <ac:spMkLst>
            <pc:docMk/>
            <pc:sldMk cId="1196006870" sldId="649"/>
            <ac:spMk id="7" creationId="{6D16CA66-2F2B-4629-9003-EF3D6E997C51}"/>
          </ac:spMkLst>
        </pc:spChg>
        <pc:spChg chg="del mod">
          <ac:chgData name="Saito Shiro" userId="b2a17ba2fd642e30" providerId="LiveId" clId="{77773D81-0304-429E-B57B-A7F6D09C8787}" dt="2021-07-29T07:28:26.034" v="3386" actId="478"/>
          <ac:spMkLst>
            <pc:docMk/>
            <pc:sldMk cId="1196006870" sldId="649"/>
            <ac:spMk id="9" creationId="{27973EC1-D6A7-4386-B6F1-9FE2F79E0B0F}"/>
          </ac:spMkLst>
        </pc:spChg>
        <pc:spChg chg="del">
          <ac:chgData name="Saito Shiro" userId="b2a17ba2fd642e30" providerId="LiveId" clId="{77773D81-0304-429E-B57B-A7F6D09C8787}" dt="2021-07-29T07:28:26.034" v="3386" actId="478"/>
          <ac:spMkLst>
            <pc:docMk/>
            <pc:sldMk cId="1196006870" sldId="649"/>
            <ac:spMk id="11" creationId="{CCC280D3-0390-4C65-9592-DDB7BEEB2089}"/>
          </ac:spMkLst>
        </pc:spChg>
        <pc:spChg chg="del">
          <ac:chgData name="Saito Shiro" userId="b2a17ba2fd642e30" providerId="LiveId" clId="{77773D81-0304-429E-B57B-A7F6D09C8787}" dt="2021-07-29T07:28:26.034" v="3386" actId="478"/>
          <ac:spMkLst>
            <pc:docMk/>
            <pc:sldMk cId="1196006870" sldId="649"/>
            <ac:spMk id="12" creationId="{BA3BCF7E-26C7-469F-B49B-306269BE7691}"/>
          </ac:spMkLst>
        </pc:spChg>
        <pc:spChg chg="del">
          <ac:chgData name="Saito Shiro" userId="b2a17ba2fd642e30" providerId="LiveId" clId="{77773D81-0304-429E-B57B-A7F6D09C8787}" dt="2021-07-29T07:28:26.034" v="3386" actId="478"/>
          <ac:spMkLst>
            <pc:docMk/>
            <pc:sldMk cId="1196006870" sldId="649"/>
            <ac:spMk id="13" creationId="{E2424A8B-280D-4E1B-AE84-690D77C142CE}"/>
          </ac:spMkLst>
        </pc:spChg>
        <pc:spChg chg="del">
          <ac:chgData name="Saito Shiro" userId="b2a17ba2fd642e30" providerId="LiveId" clId="{77773D81-0304-429E-B57B-A7F6D09C8787}" dt="2021-07-29T07:28:26.034" v="3386" actId="478"/>
          <ac:spMkLst>
            <pc:docMk/>
            <pc:sldMk cId="1196006870" sldId="649"/>
            <ac:spMk id="14" creationId="{F00DC070-A59F-4222-BEEF-C1B12A28267C}"/>
          </ac:spMkLst>
        </pc:spChg>
        <pc:spChg chg="del">
          <ac:chgData name="Saito Shiro" userId="b2a17ba2fd642e30" providerId="LiveId" clId="{77773D81-0304-429E-B57B-A7F6D09C8787}" dt="2021-07-29T07:27:42.782" v="3379" actId="478"/>
          <ac:spMkLst>
            <pc:docMk/>
            <pc:sldMk cId="1196006870" sldId="649"/>
            <ac:spMk id="15" creationId="{948B5192-8CCC-48FC-A50E-C5FE9710EC82}"/>
          </ac:spMkLst>
        </pc:spChg>
        <pc:spChg chg="del">
          <ac:chgData name="Saito Shiro" userId="b2a17ba2fd642e30" providerId="LiveId" clId="{77773D81-0304-429E-B57B-A7F6D09C8787}" dt="2021-07-29T07:28:26.034" v="3386" actId="478"/>
          <ac:spMkLst>
            <pc:docMk/>
            <pc:sldMk cId="1196006870" sldId="649"/>
            <ac:spMk id="16" creationId="{972F83F8-8697-44E1-BB01-D39806E337AD}"/>
          </ac:spMkLst>
        </pc:spChg>
        <pc:spChg chg="del">
          <ac:chgData name="Saito Shiro" userId="b2a17ba2fd642e30" providerId="LiveId" clId="{77773D81-0304-429E-B57B-A7F6D09C8787}" dt="2021-07-29T07:28:26.034" v="3386" actId="478"/>
          <ac:spMkLst>
            <pc:docMk/>
            <pc:sldMk cId="1196006870" sldId="649"/>
            <ac:spMk id="17" creationId="{6ACBAAF4-3D02-430E-AA41-36AB9411AE25}"/>
          </ac:spMkLst>
        </pc:spChg>
        <pc:spChg chg="del">
          <ac:chgData name="Saito Shiro" userId="b2a17ba2fd642e30" providerId="LiveId" clId="{77773D81-0304-429E-B57B-A7F6D09C8787}" dt="2021-07-29T07:27:43.711" v="3380" actId="478"/>
          <ac:spMkLst>
            <pc:docMk/>
            <pc:sldMk cId="1196006870" sldId="649"/>
            <ac:spMk id="18" creationId="{F86ABEA1-EE81-4DF3-9F55-B4BA03D4BF5F}"/>
          </ac:spMkLst>
        </pc:spChg>
        <pc:spChg chg="del">
          <ac:chgData name="Saito Shiro" userId="b2a17ba2fd642e30" providerId="LiveId" clId="{77773D81-0304-429E-B57B-A7F6D09C8787}" dt="2021-07-29T07:28:26.034" v="3386" actId="478"/>
          <ac:spMkLst>
            <pc:docMk/>
            <pc:sldMk cId="1196006870" sldId="649"/>
            <ac:spMk id="19" creationId="{3C9C89EC-8EEA-482B-A460-1AA836E0F109}"/>
          </ac:spMkLst>
        </pc:spChg>
        <pc:spChg chg="del">
          <ac:chgData name="Saito Shiro" userId="b2a17ba2fd642e30" providerId="LiveId" clId="{77773D81-0304-429E-B57B-A7F6D09C8787}" dt="2021-07-29T07:28:26.034" v="3386" actId="478"/>
          <ac:spMkLst>
            <pc:docMk/>
            <pc:sldMk cId="1196006870" sldId="649"/>
            <ac:spMk id="20" creationId="{B23E8B42-726B-46A5-9349-56CC6681D851}"/>
          </ac:spMkLst>
        </pc:spChg>
        <pc:spChg chg="del">
          <ac:chgData name="Saito Shiro" userId="b2a17ba2fd642e30" providerId="LiveId" clId="{77773D81-0304-429E-B57B-A7F6D09C8787}" dt="2021-07-29T07:28:26.034" v="3386" actId="478"/>
          <ac:spMkLst>
            <pc:docMk/>
            <pc:sldMk cId="1196006870" sldId="649"/>
            <ac:spMk id="21" creationId="{626A4300-2125-41ED-B365-965A33A17EA1}"/>
          </ac:spMkLst>
        </pc:spChg>
        <pc:spChg chg="add mod ord">
          <ac:chgData name="Saito Shiro" userId="b2a17ba2fd642e30" providerId="LiveId" clId="{77773D81-0304-429E-B57B-A7F6D09C8787}" dt="2021-07-29T07:36:31.709" v="3593" actId="1036"/>
          <ac:spMkLst>
            <pc:docMk/>
            <pc:sldMk cId="1196006870" sldId="649"/>
            <ac:spMk id="22" creationId="{DAF85E04-4504-4A74-8C79-6F0EA76E97C5}"/>
          </ac:spMkLst>
        </pc:spChg>
        <pc:spChg chg="add mod">
          <ac:chgData name="Saito Shiro" userId="b2a17ba2fd642e30" providerId="LiveId" clId="{77773D81-0304-429E-B57B-A7F6D09C8787}" dt="2021-07-29T07:36:31.709" v="3593" actId="1036"/>
          <ac:spMkLst>
            <pc:docMk/>
            <pc:sldMk cId="1196006870" sldId="649"/>
            <ac:spMk id="23" creationId="{07F19A52-E35A-43E4-952B-E1E4B90CD5F0}"/>
          </ac:spMkLst>
        </pc:spChg>
        <pc:spChg chg="add mod">
          <ac:chgData name="Saito Shiro" userId="b2a17ba2fd642e30" providerId="LiveId" clId="{77773D81-0304-429E-B57B-A7F6D09C8787}" dt="2021-07-29T07:36:31.709" v="3593" actId="1036"/>
          <ac:spMkLst>
            <pc:docMk/>
            <pc:sldMk cId="1196006870" sldId="649"/>
            <ac:spMk id="24" creationId="{9F2E197D-7DF4-49E9-9DC6-C0D421C7EA2A}"/>
          </ac:spMkLst>
        </pc:spChg>
        <pc:spChg chg="add mod">
          <ac:chgData name="Saito Shiro" userId="b2a17ba2fd642e30" providerId="LiveId" clId="{77773D81-0304-429E-B57B-A7F6D09C8787}" dt="2021-07-29T07:36:31.709" v="3593" actId="1036"/>
          <ac:spMkLst>
            <pc:docMk/>
            <pc:sldMk cId="1196006870" sldId="649"/>
            <ac:spMk id="25" creationId="{D3575F8D-6DB2-42C3-8D62-944B7ADA53D0}"/>
          </ac:spMkLst>
        </pc:spChg>
        <pc:spChg chg="add mod">
          <ac:chgData name="Saito Shiro" userId="b2a17ba2fd642e30" providerId="LiveId" clId="{77773D81-0304-429E-B57B-A7F6D09C8787}" dt="2021-07-29T07:36:53.433" v="3631" actId="14100"/>
          <ac:spMkLst>
            <pc:docMk/>
            <pc:sldMk cId="1196006870" sldId="649"/>
            <ac:spMk id="26" creationId="{6125D1CF-0AAF-48F9-AA51-930F642A0D8E}"/>
          </ac:spMkLst>
        </pc:spChg>
        <pc:spChg chg="add mod">
          <ac:chgData name="Saito Shiro" userId="b2a17ba2fd642e30" providerId="LiveId" clId="{77773D81-0304-429E-B57B-A7F6D09C8787}" dt="2021-07-29T07:38:47.728" v="3645" actId="14100"/>
          <ac:spMkLst>
            <pc:docMk/>
            <pc:sldMk cId="1196006870" sldId="649"/>
            <ac:spMk id="27" creationId="{272C015F-E840-493B-B971-3EEA0E8BFB1E}"/>
          </ac:spMkLst>
        </pc:spChg>
        <pc:spChg chg="add mod">
          <ac:chgData name="Saito Shiro" userId="b2a17ba2fd642e30" providerId="LiveId" clId="{77773D81-0304-429E-B57B-A7F6D09C8787}" dt="2021-07-29T07:38:51.548" v="3646" actId="14100"/>
          <ac:spMkLst>
            <pc:docMk/>
            <pc:sldMk cId="1196006870" sldId="649"/>
            <ac:spMk id="28" creationId="{91B8975A-9599-4843-83DF-6F5560792A7E}"/>
          </ac:spMkLst>
        </pc:spChg>
        <pc:spChg chg="add mod">
          <ac:chgData name="Saito Shiro" userId="b2a17ba2fd642e30" providerId="LiveId" clId="{77773D81-0304-429E-B57B-A7F6D09C8787}" dt="2021-07-29T07:39:21.729" v="3736" actId="1035"/>
          <ac:spMkLst>
            <pc:docMk/>
            <pc:sldMk cId="1196006870" sldId="649"/>
            <ac:spMk id="29" creationId="{B6550E78-D6DA-400D-906E-2E27AD85287A}"/>
          </ac:spMkLst>
        </pc:spChg>
        <pc:spChg chg="add mod">
          <ac:chgData name="Saito Shiro" userId="b2a17ba2fd642e30" providerId="LiveId" clId="{77773D81-0304-429E-B57B-A7F6D09C8787}" dt="2021-07-29T07:43:23.974" v="3787" actId="1037"/>
          <ac:spMkLst>
            <pc:docMk/>
            <pc:sldMk cId="1196006870" sldId="649"/>
            <ac:spMk id="30" creationId="{8A001E14-23D3-4FC7-9FA3-828828552334}"/>
          </ac:spMkLst>
        </pc:spChg>
        <pc:spChg chg="add mod">
          <ac:chgData name="Saito Shiro" userId="b2a17ba2fd642e30" providerId="LiveId" clId="{77773D81-0304-429E-B57B-A7F6D09C8787}" dt="2021-07-29T07:43:11.325" v="3782" actId="20577"/>
          <ac:spMkLst>
            <pc:docMk/>
            <pc:sldMk cId="1196006870" sldId="649"/>
            <ac:spMk id="31" creationId="{AC552AB4-3239-44A0-A3F8-438DF31201A6}"/>
          </ac:spMkLst>
        </pc:spChg>
        <pc:spChg chg="add mod">
          <ac:chgData name="Saito Shiro" userId="b2a17ba2fd642e30" providerId="LiveId" clId="{77773D81-0304-429E-B57B-A7F6D09C8787}" dt="2021-07-29T07:43:58.061" v="3824" actId="1035"/>
          <ac:spMkLst>
            <pc:docMk/>
            <pc:sldMk cId="1196006870" sldId="649"/>
            <ac:spMk id="32" creationId="{AA4293B1-227D-499A-A7F3-A80B7A3C238E}"/>
          </ac:spMkLst>
        </pc:spChg>
      </pc:sldChg>
    </pc:docChg>
  </pc:docChgLst>
  <pc:docChgLst>
    <pc:chgData name="Saito Shiro" userId="b2a17ba2fd642e30" providerId="LiveId" clId="{33350296-5D11-4B2D-A001-7981DD668F32}"/>
    <pc:docChg chg="undo custSel addSld delSld modSld sldOrd">
      <pc:chgData name="Saito Shiro" userId="b2a17ba2fd642e30" providerId="LiveId" clId="{33350296-5D11-4B2D-A001-7981DD668F32}" dt="2021-11-10T15:46:59.848" v="10156" actId="1036"/>
      <pc:docMkLst>
        <pc:docMk/>
      </pc:docMkLst>
      <pc:sldChg chg="addSp delSp modSp mod">
        <pc:chgData name="Saito Shiro" userId="b2a17ba2fd642e30" providerId="LiveId" clId="{33350296-5D11-4B2D-A001-7981DD668F32}" dt="2021-11-10T09:19:11.662" v="8" actId="1076"/>
        <pc:sldMkLst>
          <pc:docMk/>
          <pc:sldMk cId="3755346429" sldId="633"/>
        </pc:sldMkLst>
        <pc:picChg chg="del">
          <ac:chgData name="Saito Shiro" userId="b2a17ba2fd642e30" providerId="LiveId" clId="{33350296-5D11-4B2D-A001-7981DD668F32}" dt="2021-11-10T09:19:07.620" v="7" actId="478"/>
          <ac:picMkLst>
            <pc:docMk/>
            <pc:sldMk cId="3755346429" sldId="633"/>
            <ac:picMk id="4" creationId="{A4A05147-CCA6-45C5-BDDF-0816AA6F027B}"/>
          </ac:picMkLst>
        </pc:picChg>
        <pc:picChg chg="add del mod">
          <ac:chgData name="Saito Shiro" userId="b2a17ba2fd642e30" providerId="LiveId" clId="{33350296-5D11-4B2D-A001-7981DD668F32}" dt="2021-11-10T09:15:10.771" v="3" actId="478"/>
          <ac:picMkLst>
            <pc:docMk/>
            <pc:sldMk cId="3755346429" sldId="633"/>
            <ac:picMk id="5" creationId="{737EF046-C158-4617-B71E-8273680125BB}"/>
          </ac:picMkLst>
        </pc:picChg>
        <pc:picChg chg="add mod">
          <ac:chgData name="Saito Shiro" userId="b2a17ba2fd642e30" providerId="LiveId" clId="{33350296-5D11-4B2D-A001-7981DD668F32}" dt="2021-11-10T09:19:11.662" v="8" actId="1076"/>
          <ac:picMkLst>
            <pc:docMk/>
            <pc:sldMk cId="3755346429" sldId="633"/>
            <ac:picMk id="7" creationId="{A8124724-84D6-4466-BAF1-87F146695E79}"/>
          </ac:picMkLst>
        </pc:picChg>
      </pc:sldChg>
      <pc:sldChg chg="del">
        <pc:chgData name="Saito Shiro" userId="b2a17ba2fd642e30" providerId="LiveId" clId="{33350296-5D11-4B2D-A001-7981DD668F32}" dt="2021-11-10T11:23:20.133" v="3129" actId="47"/>
        <pc:sldMkLst>
          <pc:docMk/>
          <pc:sldMk cId="1175736322" sldId="648"/>
        </pc:sldMkLst>
      </pc:sldChg>
      <pc:sldChg chg="delSp modSp add mod">
        <pc:chgData name="Saito Shiro" userId="b2a17ba2fd642e30" providerId="LiveId" clId="{33350296-5D11-4B2D-A001-7981DD668F32}" dt="2021-11-10T09:43:13.703" v="54" actId="14100"/>
        <pc:sldMkLst>
          <pc:docMk/>
          <pc:sldMk cId="709453744" sldId="651"/>
        </pc:sldMkLst>
        <pc:spChg chg="mod">
          <ac:chgData name="Saito Shiro" userId="b2a17ba2fd642e30" providerId="LiveId" clId="{33350296-5D11-4B2D-A001-7981DD668F32}" dt="2021-11-10T09:43:13.703" v="54" actId="14100"/>
          <ac:spMkLst>
            <pc:docMk/>
            <pc:sldMk cId="709453744" sldId="651"/>
            <ac:spMk id="2" creationId="{C724755D-252B-442C-87FC-CC8C5F990C23}"/>
          </ac:spMkLst>
        </pc:spChg>
        <pc:spChg chg="del">
          <ac:chgData name="Saito Shiro" userId="b2a17ba2fd642e30" providerId="LiveId" clId="{33350296-5D11-4B2D-A001-7981DD668F32}" dt="2021-11-10T09:43:06.799" v="50" actId="478"/>
          <ac:spMkLst>
            <pc:docMk/>
            <pc:sldMk cId="709453744" sldId="651"/>
            <ac:spMk id="3" creationId="{D740A07E-4537-4EB3-9B09-7C1F65B2425F}"/>
          </ac:spMkLst>
        </pc:spChg>
        <pc:spChg chg="del">
          <ac:chgData name="Saito Shiro" userId="b2a17ba2fd642e30" providerId="LiveId" clId="{33350296-5D11-4B2D-A001-7981DD668F32}" dt="2021-11-10T09:43:06.799" v="50" actId="478"/>
          <ac:spMkLst>
            <pc:docMk/>
            <pc:sldMk cId="709453744" sldId="651"/>
            <ac:spMk id="4" creationId="{B6456924-4128-4CB3-BED7-6ADA5C236E18}"/>
          </ac:spMkLst>
        </pc:spChg>
        <pc:spChg chg="del">
          <ac:chgData name="Saito Shiro" userId="b2a17ba2fd642e30" providerId="LiveId" clId="{33350296-5D11-4B2D-A001-7981DD668F32}" dt="2021-11-10T09:43:06.799" v="50" actId="478"/>
          <ac:spMkLst>
            <pc:docMk/>
            <pc:sldMk cId="709453744" sldId="651"/>
            <ac:spMk id="5" creationId="{99572B93-50B1-45E0-BC59-AB8EF83C8836}"/>
          </ac:spMkLst>
        </pc:spChg>
        <pc:spChg chg="del">
          <ac:chgData name="Saito Shiro" userId="b2a17ba2fd642e30" providerId="LiveId" clId="{33350296-5D11-4B2D-A001-7981DD668F32}" dt="2021-11-10T09:43:06.799" v="50" actId="478"/>
          <ac:spMkLst>
            <pc:docMk/>
            <pc:sldMk cId="709453744" sldId="651"/>
            <ac:spMk id="9" creationId="{68608A2B-E3F7-41BD-9B94-87B38A48BDED}"/>
          </ac:spMkLst>
        </pc:spChg>
      </pc:sldChg>
      <pc:sldChg chg="addSp delSp modSp add mod">
        <pc:chgData name="Saito Shiro" userId="b2a17ba2fd642e30" providerId="LiveId" clId="{33350296-5D11-4B2D-A001-7981DD668F32}" dt="2021-11-10T13:44:08.670" v="7616" actId="14100"/>
        <pc:sldMkLst>
          <pc:docMk/>
          <pc:sldMk cId="1029630301" sldId="652"/>
        </pc:sldMkLst>
        <pc:spChg chg="mod">
          <ac:chgData name="Saito Shiro" userId="b2a17ba2fd642e30" providerId="LiveId" clId="{33350296-5D11-4B2D-A001-7981DD668F32}" dt="2021-11-10T09:43:46.767" v="96" actId="1076"/>
          <ac:spMkLst>
            <pc:docMk/>
            <pc:sldMk cId="1029630301" sldId="652"/>
            <ac:spMk id="2" creationId="{C724755D-252B-442C-87FC-CC8C5F990C23}"/>
          </ac:spMkLst>
        </pc:spChg>
        <pc:spChg chg="mod">
          <ac:chgData name="Saito Shiro" userId="b2a17ba2fd642e30" providerId="LiveId" clId="{33350296-5D11-4B2D-A001-7981DD668F32}" dt="2021-11-10T13:39:58.767" v="7485" actId="20577"/>
          <ac:spMkLst>
            <pc:docMk/>
            <pc:sldMk cId="1029630301" sldId="652"/>
            <ac:spMk id="3" creationId="{D740A07E-4537-4EB3-9B09-7C1F65B2425F}"/>
          </ac:spMkLst>
        </pc:spChg>
        <pc:spChg chg="add del mod">
          <ac:chgData name="Saito Shiro" userId="b2a17ba2fd642e30" providerId="LiveId" clId="{33350296-5D11-4B2D-A001-7981DD668F32}" dt="2021-11-10T13:39:44.270" v="7447" actId="20577"/>
          <ac:spMkLst>
            <pc:docMk/>
            <pc:sldMk cId="1029630301" sldId="652"/>
            <ac:spMk id="4" creationId="{B6456924-4128-4CB3-BED7-6ADA5C236E18}"/>
          </ac:spMkLst>
        </pc:spChg>
        <pc:spChg chg="add mod">
          <ac:chgData name="Saito Shiro" userId="b2a17ba2fd642e30" providerId="LiveId" clId="{33350296-5D11-4B2D-A001-7981DD668F32}" dt="2021-11-10T11:25:09.498" v="3191" actId="1582"/>
          <ac:spMkLst>
            <pc:docMk/>
            <pc:sldMk cId="1029630301" sldId="652"/>
            <ac:spMk id="5" creationId="{54A91132-C1E8-462D-ABBC-BBA5E1141F34}"/>
          </ac:spMkLst>
        </pc:spChg>
        <pc:spChg chg="del mod">
          <ac:chgData name="Saito Shiro" userId="b2a17ba2fd642e30" providerId="LiveId" clId="{33350296-5D11-4B2D-A001-7981DD668F32}" dt="2021-11-10T09:48:45.026" v="368" actId="478"/>
          <ac:spMkLst>
            <pc:docMk/>
            <pc:sldMk cId="1029630301" sldId="652"/>
            <ac:spMk id="5" creationId="{99572B93-50B1-45E0-BC59-AB8EF83C8836}"/>
          </ac:spMkLst>
        </pc:spChg>
        <pc:spChg chg="add mod">
          <ac:chgData name="Saito Shiro" userId="b2a17ba2fd642e30" providerId="LiveId" clId="{33350296-5D11-4B2D-A001-7981DD668F32}" dt="2021-11-10T11:24:40.798" v="3187" actId="1076"/>
          <ac:spMkLst>
            <pc:docMk/>
            <pc:sldMk cId="1029630301" sldId="652"/>
            <ac:spMk id="6" creationId="{6D7C7D5F-3402-4686-9FDE-A94780B18C79}"/>
          </ac:spMkLst>
        </pc:spChg>
        <pc:spChg chg="add mod">
          <ac:chgData name="Saito Shiro" userId="b2a17ba2fd642e30" providerId="LiveId" clId="{33350296-5D11-4B2D-A001-7981DD668F32}" dt="2021-11-10T11:26:44.337" v="3271" actId="14100"/>
          <ac:spMkLst>
            <pc:docMk/>
            <pc:sldMk cId="1029630301" sldId="652"/>
            <ac:spMk id="8" creationId="{F65D0297-BF3A-47EB-88ED-AE12D7C24C12}"/>
          </ac:spMkLst>
        </pc:spChg>
        <pc:spChg chg="del mod">
          <ac:chgData name="Saito Shiro" userId="b2a17ba2fd642e30" providerId="LiveId" clId="{33350296-5D11-4B2D-A001-7981DD668F32}" dt="2021-11-10T09:43:49.506" v="98" actId="478"/>
          <ac:spMkLst>
            <pc:docMk/>
            <pc:sldMk cId="1029630301" sldId="652"/>
            <ac:spMk id="9" creationId="{68608A2B-E3F7-41BD-9B94-87B38A48BDED}"/>
          </ac:spMkLst>
        </pc:spChg>
        <pc:spChg chg="add mod">
          <ac:chgData name="Saito Shiro" userId="b2a17ba2fd642e30" providerId="LiveId" clId="{33350296-5D11-4B2D-A001-7981DD668F32}" dt="2021-11-10T11:25:49.535" v="3250" actId="14100"/>
          <ac:spMkLst>
            <pc:docMk/>
            <pc:sldMk cId="1029630301" sldId="652"/>
            <ac:spMk id="9" creationId="{A3A9BBFB-DF54-4631-B952-6001DC57E700}"/>
          </ac:spMkLst>
        </pc:spChg>
        <pc:spChg chg="add mod">
          <ac:chgData name="Saito Shiro" userId="b2a17ba2fd642e30" providerId="LiveId" clId="{33350296-5D11-4B2D-A001-7981DD668F32}" dt="2021-11-10T11:26:53.574" v="3273" actId="14100"/>
          <ac:spMkLst>
            <pc:docMk/>
            <pc:sldMk cId="1029630301" sldId="652"/>
            <ac:spMk id="10" creationId="{8D40D40F-44BF-4831-B4AF-FC4A2010ACEF}"/>
          </ac:spMkLst>
        </pc:spChg>
        <pc:spChg chg="add mod">
          <ac:chgData name="Saito Shiro" userId="b2a17ba2fd642e30" providerId="LiveId" clId="{33350296-5D11-4B2D-A001-7981DD668F32}" dt="2021-11-10T11:26:31.335" v="3269" actId="1076"/>
          <ac:spMkLst>
            <pc:docMk/>
            <pc:sldMk cId="1029630301" sldId="652"/>
            <ac:spMk id="11" creationId="{A98FD9A9-4156-45B2-AE2A-621D5DCB4F6A}"/>
          </ac:spMkLst>
        </pc:spChg>
        <pc:spChg chg="add mod">
          <ac:chgData name="Saito Shiro" userId="b2a17ba2fd642e30" providerId="LiveId" clId="{33350296-5D11-4B2D-A001-7981DD668F32}" dt="2021-11-10T11:27:14.411" v="3288" actId="14100"/>
          <ac:spMkLst>
            <pc:docMk/>
            <pc:sldMk cId="1029630301" sldId="652"/>
            <ac:spMk id="12" creationId="{618FC87A-5737-4F44-9858-C0A869A3A8BC}"/>
          </ac:spMkLst>
        </pc:spChg>
        <pc:spChg chg="add mod">
          <ac:chgData name="Saito Shiro" userId="b2a17ba2fd642e30" providerId="LiveId" clId="{33350296-5D11-4B2D-A001-7981DD668F32}" dt="2021-11-10T13:44:08.670" v="7616" actId="14100"/>
          <ac:spMkLst>
            <pc:docMk/>
            <pc:sldMk cId="1029630301" sldId="652"/>
            <ac:spMk id="13" creationId="{D4C7E08B-4DCC-419A-BD08-F1ED57E702A3}"/>
          </ac:spMkLst>
        </pc:spChg>
        <pc:picChg chg="add mod">
          <ac:chgData name="Saito Shiro" userId="b2a17ba2fd642e30" providerId="LiveId" clId="{33350296-5D11-4B2D-A001-7981DD668F32}" dt="2021-11-10T11:23:45.955" v="3135" actId="14100"/>
          <ac:picMkLst>
            <pc:docMk/>
            <pc:sldMk cId="1029630301" sldId="652"/>
            <ac:picMk id="7" creationId="{6572964F-0D01-4CF3-BB99-C80584A1AE9E}"/>
          </ac:picMkLst>
        </pc:picChg>
      </pc:sldChg>
      <pc:sldChg chg="addSp delSp modSp add mod">
        <pc:chgData name="Saito Shiro" userId="b2a17ba2fd642e30" providerId="LiveId" clId="{33350296-5D11-4B2D-A001-7981DD668F32}" dt="2021-11-10T11:29:37.700" v="3468" actId="14100"/>
        <pc:sldMkLst>
          <pc:docMk/>
          <pc:sldMk cId="4093143816" sldId="653"/>
        </pc:sldMkLst>
        <pc:spChg chg="mod">
          <ac:chgData name="Saito Shiro" userId="b2a17ba2fd642e30" providerId="LiveId" clId="{33350296-5D11-4B2D-A001-7981DD668F32}" dt="2021-11-10T09:49:34.343" v="425" actId="14100"/>
          <ac:spMkLst>
            <pc:docMk/>
            <pc:sldMk cId="4093143816" sldId="653"/>
            <ac:spMk id="2" creationId="{C724755D-252B-442C-87FC-CC8C5F990C23}"/>
          </ac:spMkLst>
        </pc:spChg>
        <pc:spChg chg="mod">
          <ac:chgData name="Saito Shiro" userId="b2a17ba2fd642e30" providerId="LiveId" clId="{33350296-5D11-4B2D-A001-7981DD668F32}" dt="2021-11-10T09:53:27.524" v="649" actId="14100"/>
          <ac:spMkLst>
            <pc:docMk/>
            <pc:sldMk cId="4093143816" sldId="653"/>
            <ac:spMk id="3" creationId="{D740A07E-4537-4EB3-9B09-7C1F65B2425F}"/>
          </ac:spMkLst>
        </pc:spChg>
        <pc:spChg chg="mod">
          <ac:chgData name="Saito Shiro" userId="b2a17ba2fd642e30" providerId="LiveId" clId="{33350296-5D11-4B2D-A001-7981DD668F32}" dt="2021-11-10T09:51:49.549" v="595" actId="1076"/>
          <ac:spMkLst>
            <pc:docMk/>
            <pc:sldMk cId="4093143816" sldId="653"/>
            <ac:spMk id="4" creationId="{B6456924-4128-4CB3-BED7-6ADA5C236E18}"/>
          </ac:spMkLst>
        </pc:spChg>
        <pc:spChg chg="add mod">
          <ac:chgData name="Saito Shiro" userId="b2a17ba2fd642e30" providerId="LiveId" clId="{33350296-5D11-4B2D-A001-7981DD668F32}" dt="2021-11-10T11:29:37.700" v="3468" actId="14100"/>
          <ac:spMkLst>
            <pc:docMk/>
            <pc:sldMk cId="4093143816" sldId="653"/>
            <ac:spMk id="7" creationId="{9B05CA35-6897-4BC8-9A0D-FAE62091FAAF}"/>
          </ac:spMkLst>
        </pc:spChg>
        <pc:spChg chg="add mod">
          <ac:chgData name="Saito Shiro" userId="b2a17ba2fd642e30" providerId="LiveId" clId="{33350296-5D11-4B2D-A001-7981DD668F32}" dt="2021-11-10T11:29:35.338" v="3467" actId="14100"/>
          <ac:spMkLst>
            <pc:docMk/>
            <pc:sldMk cId="4093143816" sldId="653"/>
            <ac:spMk id="8" creationId="{79ED36C5-F1C5-4941-B6CA-E4C2EF23BF7C}"/>
          </ac:spMkLst>
        </pc:spChg>
        <pc:spChg chg="add mod">
          <ac:chgData name="Saito Shiro" userId="b2a17ba2fd642e30" providerId="LiveId" clId="{33350296-5D11-4B2D-A001-7981DD668F32}" dt="2021-11-10T11:29:12.686" v="3466" actId="14100"/>
          <ac:spMkLst>
            <pc:docMk/>
            <pc:sldMk cId="4093143816" sldId="653"/>
            <ac:spMk id="9" creationId="{30CA0F77-0467-45AC-A7D1-8EE4CC49FD2D}"/>
          </ac:spMkLst>
        </pc:spChg>
        <pc:picChg chg="add mod">
          <ac:chgData name="Saito Shiro" userId="b2a17ba2fd642e30" providerId="LiveId" clId="{33350296-5D11-4B2D-A001-7981DD668F32}" dt="2021-11-10T09:51:28.486" v="531" actId="1076"/>
          <ac:picMkLst>
            <pc:docMk/>
            <pc:sldMk cId="4093143816" sldId="653"/>
            <ac:picMk id="6" creationId="{12AF0932-6CF7-4A71-A0C1-1311D8856C23}"/>
          </ac:picMkLst>
        </pc:picChg>
        <pc:picChg chg="del">
          <ac:chgData name="Saito Shiro" userId="b2a17ba2fd642e30" providerId="LiveId" clId="{33350296-5D11-4B2D-A001-7981DD668F32}" dt="2021-11-10T09:49:35.663" v="426" actId="478"/>
          <ac:picMkLst>
            <pc:docMk/>
            <pc:sldMk cId="4093143816" sldId="653"/>
            <ac:picMk id="7" creationId="{6572964F-0D01-4CF3-BB99-C80584A1AE9E}"/>
          </ac:picMkLst>
        </pc:picChg>
      </pc:sldChg>
      <pc:sldChg chg="addSp delSp modSp add mod">
        <pc:chgData name="Saito Shiro" userId="b2a17ba2fd642e30" providerId="LiveId" clId="{33350296-5D11-4B2D-A001-7981DD668F32}" dt="2021-11-10T11:35:22.646" v="3977" actId="14100"/>
        <pc:sldMkLst>
          <pc:docMk/>
          <pc:sldMk cId="550301125" sldId="654"/>
        </pc:sldMkLst>
        <pc:spChg chg="mod">
          <ac:chgData name="Saito Shiro" userId="b2a17ba2fd642e30" providerId="LiveId" clId="{33350296-5D11-4B2D-A001-7981DD668F32}" dt="2021-11-10T11:34:42.625" v="3966" actId="1035"/>
          <ac:spMkLst>
            <pc:docMk/>
            <pc:sldMk cId="550301125" sldId="654"/>
            <ac:spMk id="2" creationId="{C724755D-252B-442C-87FC-CC8C5F990C23}"/>
          </ac:spMkLst>
        </pc:spChg>
        <pc:spChg chg="mod">
          <ac:chgData name="Saito Shiro" userId="b2a17ba2fd642e30" providerId="LiveId" clId="{33350296-5D11-4B2D-A001-7981DD668F32}" dt="2021-11-10T11:34:50.413" v="3971" actId="1035"/>
          <ac:spMkLst>
            <pc:docMk/>
            <pc:sldMk cId="550301125" sldId="654"/>
            <ac:spMk id="3" creationId="{D740A07E-4537-4EB3-9B09-7C1F65B2425F}"/>
          </ac:spMkLst>
        </pc:spChg>
        <pc:spChg chg="mod">
          <ac:chgData name="Saito Shiro" userId="b2a17ba2fd642e30" providerId="LiveId" clId="{33350296-5D11-4B2D-A001-7981DD668F32}" dt="2021-11-10T11:35:03.257" v="3973" actId="1076"/>
          <ac:spMkLst>
            <pc:docMk/>
            <pc:sldMk cId="550301125" sldId="654"/>
            <ac:spMk id="4" creationId="{B6456924-4128-4CB3-BED7-6ADA5C236E18}"/>
          </ac:spMkLst>
        </pc:spChg>
        <pc:spChg chg="add mod ord">
          <ac:chgData name="Saito Shiro" userId="b2a17ba2fd642e30" providerId="LiveId" clId="{33350296-5D11-4B2D-A001-7981DD668F32}" dt="2021-11-10T11:34:50.413" v="3971" actId="1035"/>
          <ac:spMkLst>
            <pc:docMk/>
            <pc:sldMk cId="550301125" sldId="654"/>
            <ac:spMk id="7" creationId="{0AC8CFB0-21CF-4959-A559-D70C5C266935}"/>
          </ac:spMkLst>
        </pc:spChg>
        <pc:spChg chg="add mod">
          <ac:chgData name="Saito Shiro" userId="b2a17ba2fd642e30" providerId="LiveId" clId="{33350296-5D11-4B2D-A001-7981DD668F32}" dt="2021-11-10T11:34:50.413" v="3971" actId="1035"/>
          <ac:spMkLst>
            <pc:docMk/>
            <pc:sldMk cId="550301125" sldId="654"/>
            <ac:spMk id="9" creationId="{D0D8696F-3069-4A77-95C7-2D66365794EB}"/>
          </ac:spMkLst>
        </pc:spChg>
        <pc:spChg chg="add mod">
          <ac:chgData name="Saito Shiro" userId="b2a17ba2fd642e30" providerId="LiveId" clId="{33350296-5D11-4B2D-A001-7981DD668F32}" dt="2021-11-10T11:34:50.413" v="3971" actId="1035"/>
          <ac:spMkLst>
            <pc:docMk/>
            <pc:sldMk cId="550301125" sldId="654"/>
            <ac:spMk id="10" creationId="{7653E9FB-5BF0-4661-A851-9F8ED319A0FD}"/>
          </ac:spMkLst>
        </pc:spChg>
        <pc:spChg chg="add mod">
          <ac:chgData name="Saito Shiro" userId="b2a17ba2fd642e30" providerId="LiveId" clId="{33350296-5D11-4B2D-A001-7981DD668F32}" dt="2021-11-10T11:34:50.413" v="3971" actId="1035"/>
          <ac:spMkLst>
            <pc:docMk/>
            <pc:sldMk cId="550301125" sldId="654"/>
            <ac:spMk id="11" creationId="{F2773394-3B86-4C80-BDB0-294F8B69C920}"/>
          </ac:spMkLst>
        </pc:spChg>
        <pc:spChg chg="add mod">
          <ac:chgData name="Saito Shiro" userId="b2a17ba2fd642e30" providerId="LiveId" clId="{33350296-5D11-4B2D-A001-7981DD668F32}" dt="2021-11-10T11:34:50.413" v="3971" actId="1035"/>
          <ac:spMkLst>
            <pc:docMk/>
            <pc:sldMk cId="550301125" sldId="654"/>
            <ac:spMk id="12" creationId="{E613A980-6030-42DF-BA28-A25D7C59693D}"/>
          </ac:spMkLst>
        </pc:spChg>
        <pc:spChg chg="add mod">
          <ac:chgData name="Saito Shiro" userId="b2a17ba2fd642e30" providerId="LiveId" clId="{33350296-5D11-4B2D-A001-7981DD668F32}" dt="2021-11-10T11:34:50.413" v="3971" actId="1035"/>
          <ac:spMkLst>
            <pc:docMk/>
            <pc:sldMk cId="550301125" sldId="654"/>
            <ac:spMk id="13" creationId="{2A964794-6CBF-4C4C-85F6-59922CAE861B}"/>
          </ac:spMkLst>
        </pc:spChg>
        <pc:spChg chg="add mod">
          <ac:chgData name="Saito Shiro" userId="b2a17ba2fd642e30" providerId="LiveId" clId="{33350296-5D11-4B2D-A001-7981DD668F32}" dt="2021-11-10T11:35:22.646" v="3977" actId="14100"/>
          <ac:spMkLst>
            <pc:docMk/>
            <pc:sldMk cId="550301125" sldId="654"/>
            <ac:spMk id="14" creationId="{33ADA810-90D1-4579-B0C4-4592CE04E690}"/>
          </ac:spMkLst>
        </pc:spChg>
        <pc:spChg chg="add mod">
          <ac:chgData name="Saito Shiro" userId="b2a17ba2fd642e30" providerId="LiveId" clId="{33350296-5D11-4B2D-A001-7981DD668F32}" dt="2021-11-10T11:34:50.413" v="3971" actId="1035"/>
          <ac:spMkLst>
            <pc:docMk/>
            <pc:sldMk cId="550301125" sldId="654"/>
            <ac:spMk id="15" creationId="{EB31DFA1-B15B-4B22-930A-A81C7169CD32}"/>
          </ac:spMkLst>
        </pc:spChg>
        <pc:picChg chg="del">
          <ac:chgData name="Saito Shiro" userId="b2a17ba2fd642e30" providerId="LiveId" clId="{33350296-5D11-4B2D-A001-7981DD668F32}" dt="2021-11-10T09:52:20.279" v="629" actId="478"/>
          <ac:picMkLst>
            <pc:docMk/>
            <pc:sldMk cId="550301125" sldId="654"/>
            <ac:picMk id="6" creationId="{12AF0932-6CF7-4A71-A0C1-1311D8856C23}"/>
          </ac:picMkLst>
        </pc:picChg>
        <pc:picChg chg="add mod">
          <ac:chgData name="Saito Shiro" userId="b2a17ba2fd642e30" providerId="LiveId" clId="{33350296-5D11-4B2D-A001-7981DD668F32}" dt="2021-11-10T11:35:00.399" v="3972" actId="14100"/>
          <ac:picMkLst>
            <pc:docMk/>
            <pc:sldMk cId="550301125" sldId="654"/>
            <ac:picMk id="8" creationId="{58DE31F3-82EE-4B5A-A44E-85FDAAB3A60E}"/>
          </ac:picMkLst>
        </pc:picChg>
      </pc:sldChg>
      <pc:sldChg chg="addSp delSp modSp add mod">
        <pc:chgData name="Saito Shiro" userId="b2a17ba2fd642e30" providerId="LiveId" clId="{33350296-5D11-4B2D-A001-7981DD668F32}" dt="2021-11-10T11:38:35.018" v="4066" actId="1035"/>
        <pc:sldMkLst>
          <pc:docMk/>
          <pc:sldMk cId="889948142" sldId="655"/>
        </pc:sldMkLst>
        <pc:spChg chg="mod">
          <ac:chgData name="Saito Shiro" userId="b2a17ba2fd642e30" providerId="LiveId" clId="{33350296-5D11-4B2D-A001-7981DD668F32}" dt="2021-11-10T09:59:33.060" v="883" actId="14100"/>
          <ac:spMkLst>
            <pc:docMk/>
            <pc:sldMk cId="889948142" sldId="655"/>
            <ac:spMk id="2" creationId="{C724755D-252B-442C-87FC-CC8C5F990C23}"/>
          </ac:spMkLst>
        </pc:spChg>
        <pc:spChg chg="mod">
          <ac:chgData name="Saito Shiro" userId="b2a17ba2fd642e30" providerId="LiveId" clId="{33350296-5D11-4B2D-A001-7981DD668F32}" dt="2021-11-10T10:16:43.775" v="1201" actId="14100"/>
          <ac:spMkLst>
            <pc:docMk/>
            <pc:sldMk cId="889948142" sldId="655"/>
            <ac:spMk id="3" creationId="{D740A07E-4537-4EB3-9B09-7C1F65B2425F}"/>
          </ac:spMkLst>
        </pc:spChg>
        <pc:spChg chg="mod">
          <ac:chgData name="Saito Shiro" userId="b2a17ba2fd642e30" providerId="LiveId" clId="{33350296-5D11-4B2D-A001-7981DD668F32}" dt="2021-11-10T10:16:55.475" v="1205" actId="1076"/>
          <ac:spMkLst>
            <pc:docMk/>
            <pc:sldMk cId="889948142" sldId="655"/>
            <ac:spMk id="4" creationId="{B6456924-4128-4CB3-BED7-6ADA5C236E18}"/>
          </ac:spMkLst>
        </pc:spChg>
        <pc:spChg chg="mod">
          <ac:chgData name="Saito Shiro" userId="b2a17ba2fd642e30" providerId="LiveId" clId="{33350296-5D11-4B2D-A001-7981DD668F32}" dt="2021-11-10T10:16:48.680" v="1202" actId="14100"/>
          <ac:spMkLst>
            <pc:docMk/>
            <pc:sldMk cId="889948142" sldId="655"/>
            <ac:spMk id="7" creationId="{0AC8CFB0-21CF-4959-A559-D70C5C266935}"/>
          </ac:spMkLst>
        </pc:spChg>
        <pc:spChg chg="add mod">
          <ac:chgData name="Saito Shiro" userId="b2a17ba2fd642e30" providerId="LiveId" clId="{33350296-5D11-4B2D-A001-7981DD668F32}" dt="2021-11-10T11:38:35.018" v="4066" actId="1035"/>
          <ac:spMkLst>
            <pc:docMk/>
            <pc:sldMk cId="889948142" sldId="655"/>
            <ac:spMk id="8" creationId="{B765AF08-B36A-4BF6-A41A-D375C53A364C}"/>
          </ac:spMkLst>
        </pc:spChg>
        <pc:spChg chg="add mod">
          <ac:chgData name="Saito Shiro" userId="b2a17ba2fd642e30" providerId="LiveId" clId="{33350296-5D11-4B2D-A001-7981DD668F32}" dt="2021-11-10T10:00:36.985" v="987" actId="6549"/>
          <ac:spMkLst>
            <pc:docMk/>
            <pc:sldMk cId="889948142" sldId="655"/>
            <ac:spMk id="9" creationId="{101006E9-C2EB-44DC-8C3D-973F17EFD766}"/>
          </ac:spMkLst>
        </pc:spChg>
        <pc:picChg chg="add del mod">
          <ac:chgData name="Saito Shiro" userId="b2a17ba2fd642e30" providerId="LiveId" clId="{33350296-5D11-4B2D-A001-7981DD668F32}" dt="2021-11-10T10:16:57.730" v="1206" actId="478"/>
          <ac:picMkLst>
            <pc:docMk/>
            <pc:sldMk cId="889948142" sldId="655"/>
            <ac:picMk id="6" creationId="{CCBF6FDB-54B7-4DA0-89E7-886EF658D64C}"/>
          </ac:picMkLst>
        </pc:picChg>
        <pc:picChg chg="del">
          <ac:chgData name="Saito Shiro" userId="b2a17ba2fd642e30" providerId="LiveId" clId="{33350296-5D11-4B2D-A001-7981DD668F32}" dt="2021-11-10T10:03:28.690" v="1039" actId="478"/>
          <ac:picMkLst>
            <pc:docMk/>
            <pc:sldMk cId="889948142" sldId="655"/>
            <ac:picMk id="8" creationId="{58DE31F3-82EE-4B5A-A44E-85FDAAB3A60E}"/>
          </ac:picMkLst>
        </pc:picChg>
        <pc:picChg chg="add mod">
          <ac:chgData name="Saito Shiro" userId="b2a17ba2fd642e30" providerId="LiveId" clId="{33350296-5D11-4B2D-A001-7981DD668F32}" dt="2021-11-10T10:17:07.075" v="1208" actId="1076"/>
          <ac:picMkLst>
            <pc:docMk/>
            <pc:sldMk cId="889948142" sldId="655"/>
            <ac:picMk id="11" creationId="{6F42873F-441B-4A1A-8E9B-D244762A10CE}"/>
          </ac:picMkLst>
        </pc:picChg>
      </pc:sldChg>
      <pc:sldChg chg="modSp add mod">
        <pc:chgData name="Saito Shiro" userId="b2a17ba2fd642e30" providerId="LiveId" clId="{33350296-5D11-4B2D-A001-7981DD668F32}" dt="2021-11-10T10:18:04.157" v="1228" actId="1076"/>
        <pc:sldMkLst>
          <pc:docMk/>
          <pc:sldMk cId="1658700641" sldId="656"/>
        </pc:sldMkLst>
        <pc:spChg chg="mod">
          <ac:chgData name="Saito Shiro" userId="b2a17ba2fd642e30" providerId="LiveId" clId="{33350296-5D11-4B2D-A001-7981DD668F32}" dt="2021-11-10T10:18:04.157" v="1228" actId="1076"/>
          <ac:spMkLst>
            <pc:docMk/>
            <pc:sldMk cId="1658700641" sldId="656"/>
            <ac:spMk id="2" creationId="{C724755D-252B-442C-87FC-CC8C5F990C23}"/>
          </ac:spMkLst>
        </pc:spChg>
      </pc:sldChg>
      <pc:sldChg chg="addSp delSp modSp add mod">
        <pc:chgData name="Saito Shiro" userId="b2a17ba2fd642e30" providerId="LiveId" clId="{33350296-5D11-4B2D-A001-7981DD668F32}" dt="2021-11-10T13:43:53.525" v="7602" actId="1035"/>
        <pc:sldMkLst>
          <pc:docMk/>
          <pc:sldMk cId="1827345962" sldId="657"/>
        </pc:sldMkLst>
        <pc:spChg chg="mod">
          <ac:chgData name="Saito Shiro" userId="b2a17ba2fd642e30" providerId="LiveId" clId="{33350296-5D11-4B2D-A001-7981DD668F32}" dt="2021-11-10T10:18:58.105" v="1234" actId="14100"/>
          <ac:spMkLst>
            <pc:docMk/>
            <pc:sldMk cId="1827345962" sldId="657"/>
            <ac:spMk id="2" creationId="{C724755D-252B-442C-87FC-CC8C5F990C23}"/>
          </ac:spMkLst>
        </pc:spChg>
        <pc:spChg chg="mod">
          <ac:chgData name="Saito Shiro" userId="b2a17ba2fd642e30" providerId="LiveId" clId="{33350296-5D11-4B2D-A001-7981DD668F32}" dt="2021-11-10T13:43:35.493" v="7568" actId="20577"/>
          <ac:spMkLst>
            <pc:docMk/>
            <pc:sldMk cId="1827345962" sldId="657"/>
            <ac:spMk id="3" creationId="{D740A07E-4537-4EB3-9B09-7C1F65B2425F}"/>
          </ac:spMkLst>
        </pc:spChg>
        <pc:spChg chg="mod">
          <ac:chgData name="Saito Shiro" userId="b2a17ba2fd642e30" providerId="LiveId" clId="{33350296-5D11-4B2D-A001-7981DD668F32}" dt="2021-11-10T13:43:31.219" v="7556" actId="14100"/>
          <ac:spMkLst>
            <pc:docMk/>
            <pc:sldMk cId="1827345962" sldId="657"/>
            <ac:spMk id="4" creationId="{B6456924-4128-4CB3-BED7-6ADA5C236E18}"/>
          </ac:spMkLst>
        </pc:spChg>
        <pc:spChg chg="add mod">
          <ac:chgData name="Saito Shiro" userId="b2a17ba2fd642e30" providerId="LiveId" clId="{33350296-5D11-4B2D-A001-7981DD668F32}" dt="2021-11-10T11:39:18.725" v="4115" actId="14100"/>
          <ac:spMkLst>
            <pc:docMk/>
            <pc:sldMk cId="1827345962" sldId="657"/>
            <ac:spMk id="7" creationId="{F40E27D7-310A-418F-BD1E-0B71F9201F09}"/>
          </ac:spMkLst>
        </pc:spChg>
        <pc:spChg chg="add mod">
          <ac:chgData name="Saito Shiro" userId="b2a17ba2fd642e30" providerId="LiveId" clId="{33350296-5D11-4B2D-A001-7981DD668F32}" dt="2021-11-10T11:39:44.339" v="4160" actId="1035"/>
          <ac:spMkLst>
            <pc:docMk/>
            <pc:sldMk cId="1827345962" sldId="657"/>
            <ac:spMk id="8" creationId="{6C6029EC-D315-4212-98FF-673E3954447D}"/>
          </ac:spMkLst>
        </pc:spChg>
        <pc:spChg chg="add mod">
          <ac:chgData name="Saito Shiro" userId="b2a17ba2fd642e30" providerId="LiveId" clId="{33350296-5D11-4B2D-A001-7981DD668F32}" dt="2021-11-10T11:39:55.514" v="4166" actId="20577"/>
          <ac:spMkLst>
            <pc:docMk/>
            <pc:sldMk cId="1827345962" sldId="657"/>
            <ac:spMk id="9" creationId="{DE1D0A8F-66A7-43FF-B5B2-81F5B6CE3802}"/>
          </ac:spMkLst>
        </pc:spChg>
        <pc:spChg chg="add mod">
          <ac:chgData name="Saito Shiro" userId="b2a17ba2fd642e30" providerId="LiveId" clId="{33350296-5D11-4B2D-A001-7981DD668F32}" dt="2021-11-10T11:40:18.097" v="4204" actId="14100"/>
          <ac:spMkLst>
            <pc:docMk/>
            <pc:sldMk cId="1827345962" sldId="657"/>
            <ac:spMk id="10" creationId="{F2417036-9F06-491B-9043-2A96E6649C48}"/>
          </ac:spMkLst>
        </pc:spChg>
        <pc:spChg chg="add mod">
          <ac:chgData name="Saito Shiro" userId="b2a17ba2fd642e30" providerId="LiveId" clId="{33350296-5D11-4B2D-A001-7981DD668F32}" dt="2021-11-10T11:40:37.920" v="4252" actId="14100"/>
          <ac:spMkLst>
            <pc:docMk/>
            <pc:sldMk cId="1827345962" sldId="657"/>
            <ac:spMk id="11" creationId="{B116C9CD-D6FD-4902-BE8F-38021927A551}"/>
          </ac:spMkLst>
        </pc:spChg>
        <pc:spChg chg="add mod">
          <ac:chgData name="Saito Shiro" userId="b2a17ba2fd642e30" providerId="LiveId" clId="{33350296-5D11-4B2D-A001-7981DD668F32}" dt="2021-11-10T13:43:53.525" v="7602" actId="1035"/>
          <ac:spMkLst>
            <pc:docMk/>
            <pc:sldMk cId="1827345962" sldId="657"/>
            <ac:spMk id="12" creationId="{29BC0AF3-D20B-4505-BE82-CC30CB68C919}"/>
          </ac:spMkLst>
        </pc:spChg>
        <pc:picChg chg="add mod">
          <ac:chgData name="Saito Shiro" userId="b2a17ba2fd642e30" providerId="LiveId" clId="{33350296-5D11-4B2D-A001-7981DD668F32}" dt="2021-11-10T10:21:05.167" v="1279" actId="14100"/>
          <ac:picMkLst>
            <pc:docMk/>
            <pc:sldMk cId="1827345962" sldId="657"/>
            <ac:picMk id="6" creationId="{FF267556-0102-4465-87AA-5ACC64741FB1}"/>
          </ac:picMkLst>
        </pc:picChg>
        <pc:picChg chg="del">
          <ac:chgData name="Saito Shiro" userId="b2a17ba2fd642e30" providerId="LiveId" clId="{33350296-5D11-4B2D-A001-7981DD668F32}" dt="2021-11-10T10:18:59.347" v="1235" actId="478"/>
          <ac:picMkLst>
            <pc:docMk/>
            <pc:sldMk cId="1827345962" sldId="657"/>
            <ac:picMk id="7" creationId="{6572964F-0D01-4CF3-BB99-C80584A1AE9E}"/>
          </ac:picMkLst>
        </pc:picChg>
      </pc:sldChg>
      <pc:sldChg chg="addSp delSp modSp add mod">
        <pc:chgData name="Saito Shiro" userId="b2a17ba2fd642e30" providerId="LiveId" clId="{33350296-5D11-4B2D-A001-7981DD668F32}" dt="2021-11-10T11:48:25.670" v="4589" actId="1076"/>
        <pc:sldMkLst>
          <pc:docMk/>
          <pc:sldMk cId="2867054742" sldId="658"/>
        </pc:sldMkLst>
        <pc:spChg chg="mod">
          <ac:chgData name="Saito Shiro" userId="b2a17ba2fd642e30" providerId="LiveId" clId="{33350296-5D11-4B2D-A001-7981DD668F32}" dt="2021-11-10T11:43:36.268" v="4412" actId="14100"/>
          <ac:spMkLst>
            <pc:docMk/>
            <pc:sldMk cId="2867054742" sldId="658"/>
            <ac:spMk id="2" creationId="{C724755D-252B-442C-87FC-CC8C5F990C23}"/>
          </ac:spMkLst>
        </pc:spChg>
        <pc:spChg chg="mod">
          <ac:chgData name="Saito Shiro" userId="b2a17ba2fd642e30" providerId="LiveId" clId="{33350296-5D11-4B2D-A001-7981DD668F32}" dt="2021-11-10T11:43:57.078" v="4418" actId="1076"/>
          <ac:spMkLst>
            <pc:docMk/>
            <pc:sldMk cId="2867054742" sldId="658"/>
            <ac:spMk id="3" creationId="{D740A07E-4537-4EB3-9B09-7C1F65B2425F}"/>
          </ac:spMkLst>
        </pc:spChg>
        <pc:spChg chg="del mod">
          <ac:chgData name="Saito Shiro" userId="b2a17ba2fd642e30" providerId="LiveId" clId="{33350296-5D11-4B2D-A001-7981DD668F32}" dt="2021-11-10T10:34:26.657" v="1868" actId="478"/>
          <ac:spMkLst>
            <pc:docMk/>
            <pc:sldMk cId="2867054742" sldId="658"/>
            <ac:spMk id="4" creationId="{B6456924-4128-4CB3-BED7-6ADA5C236E18}"/>
          </ac:spMkLst>
        </pc:spChg>
        <pc:spChg chg="add mod">
          <ac:chgData name="Saito Shiro" userId="b2a17ba2fd642e30" providerId="LiveId" clId="{33350296-5D11-4B2D-A001-7981DD668F32}" dt="2021-11-10T11:45:37.247" v="4499" actId="14100"/>
          <ac:spMkLst>
            <pc:docMk/>
            <pc:sldMk cId="2867054742" sldId="658"/>
            <ac:spMk id="6" creationId="{787E7AEC-9538-405B-8DD4-CF3401718BFD}"/>
          </ac:spMkLst>
        </pc:spChg>
        <pc:spChg chg="add mod">
          <ac:chgData name="Saito Shiro" userId="b2a17ba2fd642e30" providerId="LiveId" clId="{33350296-5D11-4B2D-A001-7981DD668F32}" dt="2021-11-10T11:48:25.670" v="4589" actId="1076"/>
          <ac:spMkLst>
            <pc:docMk/>
            <pc:sldMk cId="2867054742" sldId="658"/>
            <ac:spMk id="7" creationId="{3B823EE1-49E8-4C46-9991-B14E188099F5}"/>
          </ac:spMkLst>
        </pc:spChg>
        <pc:spChg chg="add mod">
          <ac:chgData name="Saito Shiro" userId="b2a17ba2fd642e30" providerId="LiveId" clId="{33350296-5D11-4B2D-A001-7981DD668F32}" dt="2021-11-10T11:48:19.417" v="4588" actId="14100"/>
          <ac:spMkLst>
            <pc:docMk/>
            <pc:sldMk cId="2867054742" sldId="658"/>
            <ac:spMk id="8" creationId="{786EA981-1B49-4FF9-AB50-505BDD9EACFF}"/>
          </ac:spMkLst>
        </pc:spChg>
        <pc:picChg chg="add mod">
          <ac:chgData name="Saito Shiro" userId="b2a17ba2fd642e30" providerId="LiveId" clId="{33350296-5D11-4B2D-A001-7981DD668F32}" dt="2021-11-10T11:44:56.699" v="4421" actId="1076"/>
          <ac:picMkLst>
            <pc:docMk/>
            <pc:sldMk cId="2867054742" sldId="658"/>
            <ac:picMk id="5" creationId="{48264F90-5E94-4068-AC9E-67CA823CEF19}"/>
          </ac:picMkLst>
        </pc:picChg>
        <pc:picChg chg="del">
          <ac:chgData name="Saito Shiro" userId="b2a17ba2fd642e30" providerId="LiveId" clId="{33350296-5D11-4B2D-A001-7981DD668F32}" dt="2021-11-10T10:21:52.059" v="1355" actId="478"/>
          <ac:picMkLst>
            <pc:docMk/>
            <pc:sldMk cId="2867054742" sldId="658"/>
            <ac:picMk id="6" creationId="{FF267556-0102-4465-87AA-5ACC64741FB1}"/>
          </ac:picMkLst>
        </pc:picChg>
      </pc:sldChg>
      <pc:sldChg chg="addSp delSp modSp add mod">
        <pc:chgData name="Saito Shiro" userId="b2a17ba2fd642e30" providerId="LiveId" clId="{33350296-5D11-4B2D-A001-7981DD668F32}" dt="2021-11-10T10:33:29.871" v="1867" actId="478"/>
        <pc:sldMkLst>
          <pc:docMk/>
          <pc:sldMk cId="61351930" sldId="659"/>
        </pc:sldMkLst>
        <pc:spChg chg="del">
          <ac:chgData name="Saito Shiro" userId="b2a17ba2fd642e30" providerId="LiveId" clId="{33350296-5D11-4B2D-A001-7981DD668F32}" dt="2021-11-10T10:32:37.031" v="1765" actId="478"/>
          <ac:spMkLst>
            <pc:docMk/>
            <pc:sldMk cId="61351930" sldId="659"/>
            <ac:spMk id="3" creationId="{D740A07E-4537-4EB3-9B09-7C1F65B2425F}"/>
          </ac:spMkLst>
        </pc:spChg>
        <pc:spChg chg="del">
          <ac:chgData name="Saito Shiro" userId="b2a17ba2fd642e30" providerId="LiveId" clId="{33350296-5D11-4B2D-A001-7981DD668F32}" dt="2021-11-10T10:33:29.871" v="1867" actId="478"/>
          <ac:spMkLst>
            <pc:docMk/>
            <pc:sldMk cId="61351930" sldId="659"/>
            <ac:spMk id="4" creationId="{B6456924-4128-4CB3-BED7-6ADA5C236E18}"/>
          </ac:spMkLst>
        </pc:spChg>
        <pc:spChg chg="add mod">
          <ac:chgData name="Saito Shiro" userId="b2a17ba2fd642e30" providerId="LiveId" clId="{33350296-5D11-4B2D-A001-7981DD668F32}" dt="2021-11-10T10:33:24.591" v="1866" actId="1076"/>
          <ac:spMkLst>
            <pc:docMk/>
            <pc:sldMk cId="61351930" sldId="659"/>
            <ac:spMk id="7" creationId="{DE805EC3-63AB-4C29-A9F2-DBA1D1E1C550}"/>
          </ac:spMkLst>
        </pc:spChg>
        <pc:picChg chg="add mod">
          <ac:chgData name="Saito Shiro" userId="b2a17ba2fd642e30" providerId="LiveId" clId="{33350296-5D11-4B2D-A001-7981DD668F32}" dt="2021-11-10T10:32:50.779" v="1768" actId="14100"/>
          <ac:picMkLst>
            <pc:docMk/>
            <pc:sldMk cId="61351930" sldId="659"/>
            <ac:picMk id="6" creationId="{397191F5-C95C-4F07-8A0C-410122368A07}"/>
          </ac:picMkLst>
        </pc:picChg>
      </pc:sldChg>
      <pc:sldChg chg="addSp delSp modSp add mod">
        <pc:chgData name="Saito Shiro" userId="b2a17ba2fd642e30" providerId="LiveId" clId="{33350296-5D11-4B2D-A001-7981DD668F32}" dt="2021-11-10T13:24:43.372" v="6816" actId="20577"/>
        <pc:sldMkLst>
          <pc:docMk/>
          <pc:sldMk cId="1156834143" sldId="660"/>
        </pc:sldMkLst>
        <pc:spChg chg="mod">
          <ac:chgData name="Saito Shiro" userId="b2a17ba2fd642e30" providerId="LiveId" clId="{33350296-5D11-4B2D-A001-7981DD668F32}" dt="2021-11-10T13:19:39.637" v="6306" actId="14100"/>
          <ac:spMkLst>
            <pc:docMk/>
            <pc:sldMk cId="1156834143" sldId="660"/>
            <ac:spMk id="2" creationId="{C724755D-252B-442C-87FC-CC8C5F990C23}"/>
          </ac:spMkLst>
        </pc:spChg>
        <pc:spChg chg="mod">
          <ac:chgData name="Saito Shiro" userId="b2a17ba2fd642e30" providerId="LiveId" clId="{33350296-5D11-4B2D-A001-7981DD668F32}" dt="2021-11-10T13:19:46.515" v="6314" actId="6549"/>
          <ac:spMkLst>
            <pc:docMk/>
            <pc:sldMk cId="1156834143" sldId="660"/>
            <ac:spMk id="3" creationId="{D740A07E-4537-4EB3-9B09-7C1F65B2425F}"/>
          </ac:spMkLst>
        </pc:spChg>
        <pc:spChg chg="add mod ord">
          <ac:chgData name="Saito Shiro" userId="b2a17ba2fd642e30" providerId="LiveId" clId="{33350296-5D11-4B2D-A001-7981DD668F32}" dt="2021-11-10T13:18:24.587" v="6251" actId="14100"/>
          <ac:spMkLst>
            <pc:docMk/>
            <pc:sldMk cId="1156834143" sldId="660"/>
            <ac:spMk id="4" creationId="{98CCC6E1-768C-46B0-8802-D5A6B29983D5}"/>
          </ac:spMkLst>
        </pc:spChg>
        <pc:spChg chg="add mod">
          <ac:chgData name="Saito Shiro" userId="b2a17ba2fd642e30" providerId="LiveId" clId="{33350296-5D11-4B2D-A001-7981DD668F32}" dt="2021-11-10T13:24:43.372" v="6816" actId="20577"/>
          <ac:spMkLst>
            <pc:docMk/>
            <pc:sldMk cId="1156834143" sldId="660"/>
            <ac:spMk id="5" creationId="{184BB909-EE46-436D-88EA-D456862633FB}"/>
          </ac:spMkLst>
        </pc:spChg>
        <pc:spChg chg="add mod">
          <ac:chgData name="Saito Shiro" userId="b2a17ba2fd642e30" providerId="LiveId" clId="{33350296-5D11-4B2D-A001-7981DD668F32}" dt="2021-11-10T13:20:10.054" v="6317" actId="14100"/>
          <ac:spMkLst>
            <pc:docMk/>
            <pc:sldMk cId="1156834143" sldId="660"/>
            <ac:spMk id="6" creationId="{5B6F944F-5F9A-48E6-8F22-9C335D27BE8B}"/>
          </ac:spMkLst>
        </pc:spChg>
        <pc:spChg chg="add mod">
          <ac:chgData name="Saito Shiro" userId="b2a17ba2fd642e30" providerId="LiveId" clId="{33350296-5D11-4B2D-A001-7981DD668F32}" dt="2021-11-10T13:20:36.614" v="6365" actId="14100"/>
          <ac:spMkLst>
            <pc:docMk/>
            <pc:sldMk cId="1156834143" sldId="660"/>
            <ac:spMk id="7" creationId="{3CBFDA33-4C67-47AC-BB2C-CCD2ED96B211}"/>
          </ac:spMkLst>
        </pc:spChg>
        <pc:spChg chg="add del">
          <ac:chgData name="Saito Shiro" userId="b2a17ba2fd642e30" providerId="LiveId" clId="{33350296-5D11-4B2D-A001-7981DD668F32}" dt="2021-11-10T10:45:34.473" v="2369" actId="478"/>
          <ac:spMkLst>
            <pc:docMk/>
            <pc:sldMk cId="1156834143" sldId="660"/>
            <ac:spMk id="7" creationId="{5551FC4D-8CA9-436F-BECD-4F9D3C92E9E6}"/>
          </ac:spMkLst>
        </pc:spChg>
        <pc:spChg chg="add mod">
          <ac:chgData name="Saito Shiro" userId="b2a17ba2fd642e30" providerId="LiveId" clId="{33350296-5D11-4B2D-A001-7981DD668F32}" dt="2021-11-10T13:23:44.876" v="6739" actId="20577"/>
          <ac:spMkLst>
            <pc:docMk/>
            <pc:sldMk cId="1156834143" sldId="660"/>
            <ac:spMk id="8" creationId="{AA9C9962-70B0-4410-A7FF-0A09460F68D6}"/>
          </ac:spMkLst>
        </pc:spChg>
        <pc:spChg chg="add mod">
          <ac:chgData name="Saito Shiro" userId="b2a17ba2fd642e30" providerId="LiveId" clId="{33350296-5D11-4B2D-A001-7981DD668F32}" dt="2021-11-10T13:21:58.726" v="6556"/>
          <ac:spMkLst>
            <pc:docMk/>
            <pc:sldMk cId="1156834143" sldId="660"/>
            <ac:spMk id="9" creationId="{ECEE4082-7D14-4D5C-9CA6-0C689A4293DB}"/>
          </ac:spMkLst>
        </pc:spChg>
        <pc:spChg chg="add mod">
          <ac:chgData name="Saito Shiro" userId="b2a17ba2fd642e30" providerId="LiveId" clId="{33350296-5D11-4B2D-A001-7981DD668F32}" dt="2021-11-10T13:24:34.515" v="6801" actId="14100"/>
          <ac:spMkLst>
            <pc:docMk/>
            <pc:sldMk cId="1156834143" sldId="660"/>
            <ac:spMk id="10" creationId="{84473051-151B-401D-8F4C-F2315BA1AE18}"/>
          </ac:spMkLst>
        </pc:spChg>
      </pc:sldChg>
      <pc:sldChg chg="addSp delSp modSp add mod">
        <pc:chgData name="Saito Shiro" userId="b2a17ba2fd642e30" providerId="LiveId" clId="{33350296-5D11-4B2D-A001-7981DD668F32}" dt="2021-11-10T10:47:41.575" v="2490" actId="14100"/>
        <pc:sldMkLst>
          <pc:docMk/>
          <pc:sldMk cId="2230245136" sldId="661"/>
        </pc:sldMkLst>
        <pc:spChg chg="del">
          <ac:chgData name="Saito Shiro" userId="b2a17ba2fd642e30" providerId="LiveId" clId="{33350296-5D11-4B2D-A001-7981DD668F32}" dt="2021-11-10T10:45:45.029" v="2371" actId="478"/>
          <ac:spMkLst>
            <pc:docMk/>
            <pc:sldMk cId="2230245136" sldId="661"/>
            <ac:spMk id="3" creationId="{D740A07E-4537-4EB3-9B09-7C1F65B2425F}"/>
          </ac:spMkLst>
        </pc:spChg>
        <pc:spChg chg="del">
          <ac:chgData name="Saito Shiro" userId="b2a17ba2fd642e30" providerId="LiveId" clId="{33350296-5D11-4B2D-A001-7981DD668F32}" dt="2021-11-10T10:45:45.029" v="2371" actId="478"/>
          <ac:spMkLst>
            <pc:docMk/>
            <pc:sldMk cId="2230245136" sldId="661"/>
            <ac:spMk id="4" creationId="{98CCC6E1-768C-46B0-8802-D5A6B29983D5}"/>
          </ac:spMkLst>
        </pc:spChg>
        <pc:spChg chg="del">
          <ac:chgData name="Saito Shiro" userId="b2a17ba2fd642e30" providerId="LiveId" clId="{33350296-5D11-4B2D-A001-7981DD668F32}" dt="2021-11-10T10:45:45.029" v="2371" actId="478"/>
          <ac:spMkLst>
            <pc:docMk/>
            <pc:sldMk cId="2230245136" sldId="661"/>
            <ac:spMk id="5" creationId="{184BB909-EE46-436D-88EA-D456862633FB}"/>
          </ac:spMkLst>
        </pc:spChg>
        <pc:spChg chg="add mod">
          <ac:chgData name="Saito Shiro" userId="b2a17ba2fd642e30" providerId="LiveId" clId="{33350296-5D11-4B2D-A001-7981DD668F32}" dt="2021-11-10T10:46:30.853" v="2444" actId="1076"/>
          <ac:spMkLst>
            <pc:docMk/>
            <pc:sldMk cId="2230245136" sldId="661"/>
            <ac:spMk id="8" creationId="{3CFBF89C-EBE3-464B-860B-E860ADC0E6C8}"/>
          </ac:spMkLst>
        </pc:spChg>
        <pc:spChg chg="add mod">
          <ac:chgData name="Saito Shiro" userId="b2a17ba2fd642e30" providerId="LiveId" clId="{33350296-5D11-4B2D-A001-7981DD668F32}" dt="2021-11-10T10:47:41.575" v="2490" actId="14100"/>
          <ac:spMkLst>
            <pc:docMk/>
            <pc:sldMk cId="2230245136" sldId="661"/>
            <ac:spMk id="11" creationId="{08201FBE-F165-4361-A02D-221EFE029FAF}"/>
          </ac:spMkLst>
        </pc:spChg>
        <pc:picChg chg="add mod">
          <ac:chgData name="Saito Shiro" userId="b2a17ba2fd642e30" providerId="LiveId" clId="{33350296-5D11-4B2D-A001-7981DD668F32}" dt="2021-11-10T10:46:01.291" v="2374" actId="14100"/>
          <ac:picMkLst>
            <pc:docMk/>
            <pc:sldMk cId="2230245136" sldId="661"/>
            <ac:picMk id="7" creationId="{53EB2D16-BB62-442C-9FBF-8095D60E299B}"/>
          </ac:picMkLst>
        </pc:picChg>
        <pc:picChg chg="add mod">
          <ac:chgData name="Saito Shiro" userId="b2a17ba2fd642e30" providerId="LiveId" clId="{33350296-5D11-4B2D-A001-7981DD668F32}" dt="2021-11-10T10:47:20.455" v="2448" actId="14100"/>
          <ac:picMkLst>
            <pc:docMk/>
            <pc:sldMk cId="2230245136" sldId="661"/>
            <ac:picMk id="10" creationId="{B6CACFF3-898E-44A6-885B-304AAF8EE656}"/>
          </ac:picMkLst>
        </pc:picChg>
      </pc:sldChg>
      <pc:sldChg chg="addSp modSp add mod">
        <pc:chgData name="Saito Shiro" userId="b2a17ba2fd642e30" providerId="LiveId" clId="{33350296-5D11-4B2D-A001-7981DD668F32}" dt="2021-11-10T13:51:06.285" v="7674"/>
        <pc:sldMkLst>
          <pc:docMk/>
          <pc:sldMk cId="42217383" sldId="662"/>
        </pc:sldMkLst>
        <pc:spChg chg="mod">
          <ac:chgData name="Saito Shiro" userId="b2a17ba2fd642e30" providerId="LiveId" clId="{33350296-5D11-4B2D-A001-7981DD668F32}" dt="2021-11-10T10:48:23.180" v="2549" actId="14100"/>
          <ac:spMkLst>
            <pc:docMk/>
            <pc:sldMk cId="42217383" sldId="662"/>
            <ac:spMk id="2" creationId="{C724755D-252B-442C-87FC-CC8C5F990C23}"/>
          </ac:spMkLst>
        </pc:spChg>
        <pc:spChg chg="mod">
          <ac:chgData name="Saito Shiro" userId="b2a17ba2fd642e30" providerId="LiveId" clId="{33350296-5D11-4B2D-A001-7981DD668F32}" dt="2021-11-10T13:26:34.439" v="6928" actId="948"/>
          <ac:spMkLst>
            <pc:docMk/>
            <pc:sldMk cId="42217383" sldId="662"/>
            <ac:spMk id="3" creationId="{D740A07E-4537-4EB3-9B09-7C1F65B2425F}"/>
          </ac:spMkLst>
        </pc:spChg>
        <pc:spChg chg="mod">
          <ac:chgData name="Saito Shiro" userId="b2a17ba2fd642e30" providerId="LiveId" clId="{33350296-5D11-4B2D-A001-7981DD668F32}" dt="2021-11-10T13:26:19.700" v="6927" actId="1036"/>
          <ac:spMkLst>
            <pc:docMk/>
            <pc:sldMk cId="42217383" sldId="662"/>
            <ac:spMk id="4" creationId="{98CCC6E1-768C-46B0-8802-D5A6B29983D5}"/>
          </ac:spMkLst>
        </pc:spChg>
        <pc:spChg chg="mod">
          <ac:chgData name="Saito Shiro" userId="b2a17ba2fd642e30" providerId="LiveId" clId="{33350296-5D11-4B2D-A001-7981DD668F32}" dt="2021-11-10T10:52:57.344" v="2707" actId="14100"/>
          <ac:spMkLst>
            <pc:docMk/>
            <pc:sldMk cId="42217383" sldId="662"/>
            <ac:spMk id="5" creationId="{184BB909-EE46-436D-88EA-D456862633FB}"/>
          </ac:spMkLst>
        </pc:spChg>
        <pc:spChg chg="add mod">
          <ac:chgData name="Saito Shiro" userId="b2a17ba2fd642e30" providerId="LiveId" clId="{33350296-5D11-4B2D-A001-7981DD668F32}" dt="2021-11-10T13:27:04.998" v="6937" actId="14100"/>
          <ac:spMkLst>
            <pc:docMk/>
            <pc:sldMk cId="42217383" sldId="662"/>
            <ac:spMk id="8" creationId="{3FA20F57-18C2-49FD-A065-98F80C6E6936}"/>
          </ac:spMkLst>
        </pc:spChg>
        <pc:spChg chg="add mod">
          <ac:chgData name="Saito Shiro" userId="b2a17ba2fd642e30" providerId="LiveId" clId="{33350296-5D11-4B2D-A001-7981DD668F32}" dt="2021-11-10T13:51:06.285" v="7674"/>
          <ac:spMkLst>
            <pc:docMk/>
            <pc:sldMk cId="42217383" sldId="662"/>
            <ac:spMk id="9" creationId="{87107CF5-1902-45E8-A279-38855E1432EB}"/>
          </ac:spMkLst>
        </pc:spChg>
        <pc:spChg chg="add mod">
          <ac:chgData name="Saito Shiro" userId="b2a17ba2fd642e30" providerId="LiveId" clId="{33350296-5D11-4B2D-A001-7981DD668F32}" dt="2021-11-10T13:27:51.863" v="7057" actId="14100"/>
          <ac:spMkLst>
            <pc:docMk/>
            <pc:sldMk cId="42217383" sldId="662"/>
            <ac:spMk id="10" creationId="{009E5E14-E976-46EE-996D-866832F10E25}"/>
          </ac:spMkLst>
        </pc:spChg>
        <pc:picChg chg="add mod">
          <ac:chgData name="Saito Shiro" userId="b2a17ba2fd642e30" providerId="LiveId" clId="{33350296-5D11-4B2D-A001-7981DD668F32}" dt="2021-11-10T10:52:35.875" v="2679" actId="1076"/>
          <ac:picMkLst>
            <pc:docMk/>
            <pc:sldMk cId="42217383" sldId="662"/>
            <ac:picMk id="7" creationId="{28C0F20F-410B-45FF-9ED5-17D60FF5BF38}"/>
          </ac:picMkLst>
        </pc:picChg>
      </pc:sldChg>
      <pc:sldChg chg="delSp modSp add del mod">
        <pc:chgData name="Saito Shiro" userId="b2a17ba2fd642e30" providerId="LiveId" clId="{33350296-5D11-4B2D-A001-7981DD668F32}" dt="2021-11-10T13:28:38.024" v="7059" actId="47"/>
        <pc:sldMkLst>
          <pc:docMk/>
          <pc:sldMk cId="3334189776" sldId="663"/>
        </pc:sldMkLst>
        <pc:spChg chg="mod">
          <ac:chgData name="Saito Shiro" userId="b2a17ba2fd642e30" providerId="LiveId" clId="{33350296-5D11-4B2D-A001-7981DD668F32}" dt="2021-11-10T10:53:56.901" v="2742" actId="14100"/>
          <ac:spMkLst>
            <pc:docMk/>
            <pc:sldMk cId="3334189776" sldId="663"/>
            <ac:spMk id="2" creationId="{C724755D-252B-442C-87FC-CC8C5F990C23}"/>
          </ac:spMkLst>
        </pc:spChg>
        <pc:spChg chg="mod">
          <ac:chgData name="Saito Shiro" userId="b2a17ba2fd642e30" providerId="LiveId" clId="{33350296-5D11-4B2D-A001-7981DD668F32}" dt="2021-11-10T10:54:20.497" v="2746" actId="14100"/>
          <ac:spMkLst>
            <pc:docMk/>
            <pc:sldMk cId="3334189776" sldId="663"/>
            <ac:spMk id="3" creationId="{D740A07E-4537-4EB3-9B09-7C1F65B2425F}"/>
          </ac:spMkLst>
        </pc:spChg>
        <pc:spChg chg="del">
          <ac:chgData name="Saito Shiro" userId="b2a17ba2fd642e30" providerId="LiveId" clId="{33350296-5D11-4B2D-A001-7981DD668F32}" dt="2021-11-10T10:54:02.220" v="2744" actId="478"/>
          <ac:spMkLst>
            <pc:docMk/>
            <pc:sldMk cId="3334189776" sldId="663"/>
            <ac:spMk id="4" creationId="{98CCC6E1-768C-46B0-8802-D5A6B29983D5}"/>
          </ac:spMkLst>
        </pc:spChg>
        <pc:spChg chg="del mod">
          <ac:chgData name="Saito Shiro" userId="b2a17ba2fd642e30" providerId="LiveId" clId="{33350296-5D11-4B2D-A001-7981DD668F32}" dt="2021-11-10T13:02:43.598" v="5065" actId="478"/>
          <ac:spMkLst>
            <pc:docMk/>
            <pc:sldMk cId="3334189776" sldId="663"/>
            <ac:spMk id="5" creationId="{184BB909-EE46-436D-88EA-D456862633FB}"/>
          </ac:spMkLst>
        </pc:spChg>
        <pc:picChg chg="del">
          <ac:chgData name="Saito Shiro" userId="b2a17ba2fd642e30" providerId="LiveId" clId="{33350296-5D11-4B2D-A001-7981DD668F32}" dt="2021-11-10T10:53:58.174" v="2743" actId="478"/>
          <ac:picMkLst>
            <pc:docMk/>
            <pc:sldMk cId="3334189776" sldId="663"/>
            <ac:picMk id="7" creationId="{28C0F20F-410B-45FF-9ED5-17D60FF5BF38}"/>
          </ac:picMkLst>
        </pc:picChg>
      </pc:sldChg>
      <pc:sldChg chg="delSp add del mod">
        <pc:chgData name="Saito Shiro" userId="b2a17ba2fd642e30" providerId="LiveId" clId="{33350296-5D11-4B2D-A001-7981DD668F32}" dt="2021-11-10T10:58:38.229" v="2998" actId="47"/>
        <pc:sldMkLst>
          <pc:docMk/>
          <pc:sldMk cId="2828075382" sldId="664"/>
        </pc:sldMkLst>
        <pc:spChg chg="del">
          <ac:chgData name="Saito Shiro" userId="b2a17ba2fd642e30" providerId="LiveId" clId="{33350296-5D11-4B2D-A001-7981DD668F32}" dt="2021-11-10T10:55:55.083" v="2749" actId="478"/>
          <ac:spMkLst>
            <pc:docMk/>
            <pc:sldMk cId="2828075382" sldId="664"/>
            <ac:spMk id="3" creationId="{D740A07E-4537-4EB3-9B09-7C1F65B2425F}"/>
          </ac:spMkLst>
        </pc:spChg>
      </pc:sldChg>
      <pc:sldChg chg="addSp delSp modSp add del mod">
        <pc:chgData name="Saito Shiro" userId="b2a17ba2fd642e30" providerId="LiveId" clId="{33350296-5D11-4B2D-A001-7981DD668F32}" dt="2021-11-10T13:41:55.814" v="7542" actId="47"/>
        <pc:sldMkLst>
          <pc:docMk/>
          <pc:sldMk cId="3435105618" sldId="665"/>
        </pc:sldMkLst>
        <pc:spChg chg="del">
          <ac:chgData name="Saito Shiro" userId="b2a17ba2fd642e30" providerId="LiveId" clId="{33350296-5D11-4B2D-A001-7981DD668F32}" dt="2021-11-10T10:56:00.354" v="2751" actId="478"/>
          <ac:spMkLst>
            <pc:docMk/>
            <pc:sldMk cId="3435105618" sldId="665"/>
            <ac:spMk id="3" creationId="{D740A07E-4537-4EB3-9B09-7C1F65B2425F}"/>
          </ac:spMkLst>
        </pc:spChg>
        <pc:spChg chg="mod">
          <ac:chgData name="Saito Shiro" userId="b2a17ba2fd642e30" providerId="LiveId" clId="{33350296-5D11-4B2D-A001-7981DD668F32}" dt="2021-11-10T10:56:51.634" v="2957" actId="1076"/>
          <ac:spMkLst>
            <pc:docMk/>
            <pc:sldMk cId="3435105618" sldId="665"/>
            <ac:spMk id="5" creationId="{184BB909-EE46-436D-88EA-D456862633FB}"/>
          </ac:spMkLst>
        </pc:spChg>
        <pc:picChg chg="add">
          <ac:chgData name="Saito Shiro" userId="b2a17ba2fd642e30" providerId="LiveId" clId="{33350296-5D11-4B2D-A001-7981DD668F32}" dt="2021-11-10T10:56:06.114" v="2752" actId="22"/>
          <ac:picMkLst>
            <pc:docMk/>
            <pc:sldMk cId="3435105618" sldId="665"/>
            <ac:picMk id="6" creationId="{772CA44E-4640-4906-B804-41CFED2A0B92}"/>
          </ac:picMkLst>
        </pc:picChg>
      </pc:sldChg>
      <pc:sldChg chg="addSp delSp modSp add mod">
        <pc:chgData name="Saito Shiro" userId="b2a17ba2fd642e30" providerId="LiveId" clId="{33350296-5D11-4B2D-A001-7981DD668F32}" dt="2021-11-10T13:54:29.631" v="7722" actId="14100"/>
        <pc:sldMkLst>
          <pc:docMk/>
          <pc:sldMk cId="2719692985" sldId="666"/>
        </pc:sldMkLst>
        <pc:spChg chg="mod">
          <ac:chgData name="Saito Shiro" userId="b2a17ba2fd642e30" providerId="LiveId" clId="{33350296-5D11-4B2D-A001-7981DD668F32}" dt="2021-11-10T10:58:31.606" v="2996" actId="14100"/>
          <ac:spMkLst>
            <pc:docMk/>
            <pc:sldMk cId="2719692985" sldId="666"/>
            <ac:spMk id="2" creationId="{C724755D-252B-442C-87FC-CC8C5F990C23}"/>
          </ac:spMkLst>
        </pc:spChg>
        <pc:spChg chg="add del mod">
          <ac:chgData name="Saito Shiro" userId="b2a17ba2fd642e30" providerId="LiveId" clId="{33350296-5D11-4B2D-A001-7981DD668F32}" dt="2021-11-10T13:54:06.531" v="7715" actId="478"/>
          <ac:spMkLst>
            <pc:docMk/>
            <pc:sldMk cId="2719692985" sldId="666"/>
            <ac:spMk id="3" creationId="{6CF3D418-927F-49B0-9585-50E62B6E73A1}"/>
          </ac:spMkLst>
        </pc:spChg>
        <pc:spChg chg="mod">
          <ac:chgData name="Saito Shiro" userId="b2a17ba2fd642e30" providerId="LiveId" clId="{33350296-5D11-4B2D-A001-7981DD668F32}" dt="2021-11-10T11:00:01.647" v="3126" actId="1076"/>
          <ac:spMkLst>
            <pc:docMk/>
            <pc:sldMk cId="2719692985" sldId="666"/>
            <ac:spMk id="5" creationId="{184BB909-EE46-436D-88EA-D456862633FB}"/>
          </ac:spMkLst>
        </pc:spChg>
        <pc:spChg chg="add mod">
          <ac:chgData name="Saito Shiro" userId="b2a17ba2fd642e30" providerId="LiveId" clId="{33350296-5D11-4B2D-A001-7981DD668F32}" dt="2021-11-10T10:59:33.084" v="3018" actId="14100"/>
          <ac:spMkLst>
            <pc:docMk/>
            <pc:sldMk cId="2719692985" sldId="666"/>
            <ac:spMk id="7" creationId="{56F09516-D03B-42E5-9FE9-C960A77F964C}"/>
          </ac:spMkLst>
        </pc:spChg>
        <pc:spChg chg="add mod">
          <ac:chgData name="Saito Shiro" userId="b2a17ba2fd642e30" providerId="LiveId" clId="{33350296-5D11-4B2D-A001-7981DD668F32}" dt="2021-11-10T10:59:25.177" v="3016" actId="14100"/>
          <ac:spMkLst>
            <pc:docMk/>
            <pc:sldMk cId="2719692985" sldId="666"/>
            <ac:spMk id="8" creationId="{99080595-790D-475C-BEAB-9E7CD01F8D39}"/>
          </ac:spMkLst>
        </pc:spChg>
        <pc:spChg chg="add mod">
          <ac:chgData name="Saito Shiro" userId="b2a17ba2fd642e30" providerId="LiveId" clId="{33350296-5D11-4B2D-A001-7981DD668F32}" dt="2021-11-10T13:54:29.631" v="7722" actId="14100"/>
          <ac:spMkLst>
            <pc:docMk/>
            <pc:sldMk cId="2719692985" sldId="666"/>
            <ac:spMk id="9" creationId="{81383E4A-1EA9-4EE2-9775-5B12446439ED}"/>
          </ac:spMkLst>
        </pc:spChg>
        <pc:picChg chg="add mod">
          <ac:chgData name="Saito Shiro" userId="b2a17ba2fd642e30" providerId="LiveId" clId="{33350296-5D11-4B2D-A001-7981DD668F32}" dt="2021-11-10T13:54:13.573" v="7718" actId="1076"/>
          <ac:picMkLst>
            <pc:docMk/>
            <pc:sldMk cId="2719692985" sldId="666"/>
            <ac:picMk id="4" creationId="{FD48783B-E322-483E-89E4-7280A6FFEC13}"/>
          </ac:picMkLst>
        </pc:picChg>
        <pc:picChg chg="del">
          <ac:chgData name="Saito Shiro" userId="b2a17ba2fd642e30" providerId="LiveId" clId="{33350296-5D11-4B2D-A001-7981DD668F32}" dt="2021-11-10T10:58:33.471" v="2997" actId="478"/>
          <ac:picMkLst>
            <pc:docMk/>
            <pc:sldMk cId="2719692985" sldId="666"/>
            <ac:picMk id="6" creationId="{772CA44E-4640-4906-B804-41CFED2A0B92}"/>
          </ac:picMkLst>
        </pc:picChg>
      </pc:sldChg>
      <pc:sldChg chg="addSp modSp add mod">
        <pc:chgData name="Saito Shiro" userId="b2a17ba2fd642e30" providerId="LiveId" clId="{33350296-5D11-4B2D-A001-7981DD668F32}" dt="2021-11-10T13:55:50.195" v="7724" actId="14100"/>
        <pc:sldMkLst>
          <pc:docMk/>
          <pc:sldMk cId="4079367373" sldId="667"/>
        </pc:sldMkLst>
        <pc:spChg chg="mod">
          <ac:chgData name="Saito Shiro" userId="b2a17ba2fd642e30" providerId="LiveId" clId="{33350296-5D11-4B2D-A001-7981DD668F32}" dt="2021-11-10T11:43:07.627" v="4370" actId="14100"/>
          <ac:spMkLst>
            <pc:docMk/>
            <pc:sldMk cId="4079367373" sldId="667"/>
            <ac:spMk id="2" creationId="{C724755D-252B-442C-87FC-CC8C5F990C23}"/>
          </ac:spMkLst>
        </pc:spChg>
        <pc:spChg chg="mod">
          <ac:chgData name="Saito Shiro" userId="b2a17ba2fd642e30" providerId="LiveId" clId="{33350296-5D11-4B2D-A001-7981DD668F32}" dt="2021-11-10T13:55:50.195" v="7724" actId="14100"/>
          <ac:spMkLst>
            <pc:docMk/>
            <pc:sldMk cId="4079367373" sldId="667"/>
            <ac:spMk id="3" creationId="{D740A07E-4537-4EB3-9B09-7C1F65B2425F}"/>
          </ac:spMkLst>
        </pc:spChg>
        <pc:spChg chg="add mod">
          <ac:chgData name="Saito Shiro" userId="b2a17ba2fd642e30" providerId="LiveId" clId="{33350296-5D11-4B2D-A001-7981DD668F32}" dt="2021-11-10T11:50:18.240" v="4732" actId="14100"/>
          <ac:spMkLst>
            <pc:docMk/>
            <pc:sldMk cId="4079367373" sldId="667"/>
            <ac:spMk id="4" creationId="{187140A8-EE04-47DF-AF5E-BA9E198AA14F}"/>
          </ac:spMkLst>
        </pc:spChg>
        <pc:spChg chg="add mod">
          <ac:chgData name="Saito Shiro" userId="b2a17ba2fd642e30" providerId="LiveId" clId="{33350296-5D11-4B2D-A001-7981DD668F32}" dt="2021-11-10T13:14:50.579" v="6139" actId="1036"/>
          <ac:spMkLst>
            <pc:docMk/>
            <pc:sldMk cId="4079367373" sldId="667"/>
            <ac:spMk id="5" creationId="{CC764B6E-D991-48B3-B02F-89F5B2FF78B8}"/>
          </ac:spMkLst>
        </pc:spChg>
        <pc:spChg chg="add mod">
          <ac:chgData name="Saito Shiro" userId="b2a17ba2fd642e30" providerId="LiveId" clId="{33350296-5D11-4B2D-A001-7981DD668F32}" dt="2021-11-10T13:16:31.438" v="6243" actId="14100"/>
          <ac:spMkLst>
            <pc:docMk/>
            <pc:sldMk cId="4079367373" sldId="667"/>
            <ac:spMk id="6" creationId="{D97A4534-F62F-4464-B310-583731030035}"/>
          </ac:spMkLst>
        </pc:spChg>
        <pc:spChg chg="add mod">
          <ac:chgData name="Saito Shiro" userId="b2a17ba2fd642e30" providerId="LiveId" clId="{33350296-5D11-4B2D-A001-7981DD668F32}" dt="2021-11-10T12:58:27.281" v="4908" actId="1037"/>
          <ac:spMkLst>
            <pc:docMk/>
            <pc:sldMk cId="4079367373" sldId="667"/>
            <ac:spMk id="7" creationId="{5A0569E5-4F4E-45B4-9036-512A1CB8ABC0}"/>
          </ac:spMkLst>
        </pc:spChg>
        <pc:spChg chg="add mod">
          <ac:chgData name="Saito Shiro" userId="b2a17ba2fd642e30" providerId="LiveId" clId="{33350296-5D11-4B2D-A001-7981DD668F32}" dt="2021-11-10T12:58:22.715" v="4901" actId="20577"/>
          <ac:spMkLst>
            <pc:docMk/>
            <pc:sldMk cId="4079367373" sldId="667"/>
            <ac:spMk id="8" creationId="{2F85F863-5907-4382-825C-870E1570B4C2}"/>
          </ac:spMkLst>
        </pc:spChg>
        <pc:spChg chg="add mod">
          <ac:chgData name="Saito Shiro" userId="b2a17ba2fd642e30" providerId="LiveId" clId="{33350296-5D11-4B2D-A001-7981DD668F32}" dt="2021-11-10T12:59:06.032" v="4964" actId="1035"/>
          <ac:spMkLst>
            <pc:docMk/>
            <pc:sldMk cId="4079367373" sldId="667"/>
            <ac:spMk id="9" creationId="{593EECDB-9DFB-4D37-A4AD-B60F171DF1D1}"/>
          </ac:spMkLst>
        </pc:spChg>
        <pc:spChg chg="add mod">
          <ac:chgData name="Saito Shiro" userId="b2a17ba2fd642e30" providerId="LiveId" clId="{33350296-5D11-4B2D-A001-7981DD668F32}" dt="2021-11-10T13:01:21.648" v="5006" actId="1035"/>
          <ac:spMkLst>
            <pc:docMk/>
            <pc:sldMk cId="4079367373" sldId="667"/>
            <ac:spMk id="10" creationId="{3150108D-E136-4BC8-9AFC-F35786F452A4}"/>
          </ac:spMkLst>
        </pc:spChg>
        <pc:spChg chg="add mod">
          <ac:chgData name="Saito Shiro" userId="b2a17ba2fd642e30" providerId="LiveId" clId="{33350296-5D11-4B2D-A001-7981DD668F32}" dt="2021-11-10T13:10:46.277" v="5773" actId="14100"/>
          <ac:spMkLst>
            <pc:docMk/>
            <pc:sldMk cId="4079367373" sldId="667"/>
            <ac:spMk id="11" creationId="{C14A3F7A-445D-44BD-A96E-63C67BE30F3C}"/>
          </ac:spMkLst>
        </pc:spChg>
        <pc:spChg chg="add mod">
          <ac:chgData name="Saito Shiro" userId="b2a17ba2fd642e30" providerId="LiveId" clId="{33350296-5D11-4B2D-A001-7981DD668F32}" dt="2021-11-10T13:11:57.888" v="5834" actId="14100"/>
          <ac:spMkLst>
            <pc:docMk/>
            <pc:sldMk cId="4079367373" sldId="667"/>
            <ac:spMk id="12" creationId="{6C1E0978-3678-4DC1-8F91-B24F68E4782B}"/>
          </ac:spMkLst>
        </pc:spChg>
        <pc:spChg chg="add mod">
          <ac:chgData name="Saito Shiro" userId="b2a17ba2fd642e30" providerId="LiveId" clId="{33350296-5D11-4B2D-A001-7981DD668F32}" dt="2021-11-10T13:11:32.494" v="5778" actId="14100"/>
          <ac:spMkLst>
            <pc:docMk/>
            <pc:sldMk cId="4079367373" sldId="667"/>
            <ac:spMk id="13" creationId="{C8E78B59-3484-498E-8402-466FA67A41E2}"/>
          </ac:spMkLst>
        </pc:spChg>
        <pc:spChg chg="add mod">
          <ac:chgData name="Saito Shiro" userId="b2a17ba2fd642e30" providerId="LiveId" clId="{33350296-5D11-4B2D-A001-7981DD668F32}" dt="2021-11-10T13:12:18.153" v="5881" actId="14100"/>
          <ac:spMkLst>
            <pc:docMk/>
            <pc:sldMk cId="4079367373" sldId="667"/>
            <ac:spMk id="14" creationId="{34E4BC43-E50D-4B8A-B2BA-8CC95ED8147B}"/>
          </ac:spMkLst>
        </pc:spChg>
        <pc:spChg chg="add mod">
          <ac:chgData name="Saito Shiro" userId="b2a17ba2fd642e30" providerId="LiveId" clId="{33350296-5D11-4B2D-A001-7981DD668F32}" dt="2021-11-10T13:12:39.136" v="5939" actId="14100"/>
          <ac:spMkLst>
            <pc:docMk/>
            <pc:sldMk cId="4079367373" sldId="667"/>
            <ac:spMk id="15" creationId="{57561B50-BAD5-429C-A7B2-90E98876F09C}"/>
          </ac:spMkLst>
        </pc:spChg>
        <pc:spChg chg="add mod">
          <ac:chgData name="Saito Shiro" userId="b2a17ba2fd642e30" providerId="LiveId" clId="{33350296-5D11-4B2D-A001-7981DD668F32}" dt="2021-11-10T13:12:57.578" v="5953" actId="1035"/>
          <ac:spMkLst>
            <pc:docMk/>
            <pc:sldMk cId="4079367373" sldId="667"/>
            <ac:spMk id="16" creationId="{803F95C8-FC5D-40FE-BD6A-3638A0A64B42}"/>
          </ac:spMkLst>
        </pc:spChg>
        <pc:spChg chg="add mod">
          <ac:chgData name="Saito Shiro" userId="b2a17ba2fd642e30" providerId="LiveId" clId="{33350296-5D11-4B2D-A001-7981DD668F32}" dt="2021-11-10T13:15:54.114" v="6215" actId="1037"/>
          <ac:spMkLst>
            <pc:docMk/>
            <pc:sldMk cId="4079367373" sldId="667"/>
            <ac:spMk id="17" creationId="{62BCB596-2B35-4BBE-A2E7-7846B1239FC0}"/>
          </ac:spMkLst>
        </pc:spChg>
        <pc:spChg chg="add mod">
          <ac:chgData name="Saito Shiro" userId="b2a17ba2fd642e30" providerId="LiveId" clId="{33350296-5D11-4B2D-A001-7981DD668F32}" dt="2021-11-10T13:16:06.280" v="6216" actId="14100"/>
          <ac:spMkLst>
            <pc:docMk/>
            <pc:sldMk cId="4079367373" sldId="667"/>
            <ac:spMk id="18" creationId="{DE37F242-E122-41EF-954A-69D2A495BD67}"/>
          </ac:spMkLst>
        </pc:spChg>
        <pc:spChg chg="add mod">
          <ac:chgData name="Saito Shiro" userId="b2a17ba2fd642e30" providerId="LiveId" clId="{33350296-5D11-4B2D-A001-7981DD668F32}" dt="2021-11-10T13:14:05.979" v="6105" actId="14100"/>
          <ac:spMkLst>
            <pc:docMk/>
            <pc:sldMk cId="4079367373" sldId="667"/>
            <ac:spMk id="19" creationId="{A1780301-E1DA-423B-83A1-2849614DCFF1}"/>
          </ac:spMkLst>
        </pc:spChg>
        <pc:spChg chg="add mod">
          <ac:chgData name="Saito Shiro" userId="b2a17ba2fd642e30" providerId="LiveId" clId="{33350296-5D11-4B2D-A001-7981DD668F32}" dt="2021-11-10T13:15:23.450" v="6204" actId="14100"/>
          <ac:spMkLst>
            <pc:docMk/>
            <pc:sldMk cId="4079367373" sldId="667"/>
            <ac:spMk id="20" creationId="{28FAB831-88A7-4DEC-9EA7-D0984D5794F6}"/>
          </ac:spMkLst>
        </pc:spChg>
      </pc:sldChg>
      <pc:sldChg chg="addSp modSp add mod">
        <pc:chgData name="Saito Shiro" userId="b2a17ba2fd642e30" providerId="LiveId" clId="{33350296-5D11-4B2D-A001-7981DD668F32}" dt="2021-11-10T13:09:53.378" v="5737" actId="1037"/>
        <pc:sldMkLst>
          <pc:docMk/>
          <pc:sldMk cId="1429746142" sldId="668"/>
        </pc:sldMkLst>
        <pc:spChg chg="mod">
          <ac:chgData name="Saito Shiro" userId="b2a17ba2fd642e30" providerId="LiveId" clId="{33350296-5D11-4B2D-A001-7981DD668F32}" dt="2021-11-10T13:09:53.378" v="5737" actId="1037"/>
          <ac:spMkLst>
            <pc:docMk/>
            <pc:sldMk cId="1429746142" sldId="668"/>
            <ac:spMk id="3" creationId="{D740A07E-4537-4EB3-9B09-7C1F65B2425F}"/>
          </ac:spMkLst>
        </pc:spChg>
        <pc:spChg chg="add mod">
          <ac:chgData name="Saito Shiro" userId="b2a17ba2fd642e30" providerId="LiveId" clId="{33350296-5D11-4B2D-A001-7981DD668F32}" dt="2021-11-10T13:09:53.378" v="5737" actId="1037"/>
          <ac:spMkLst>
            <pc:docMk/>
            <pc:sldMk cId="1429746142" sldId="668"/>
            <ac:spMk id="4" creationId="{9AB7FA19-AF53-4576-8B27-55EDF9F486C9}"/>
          </ac:spMkLst>
        </pc:spChg>
        <pc:spChg chg="add mod">
          <ac:chgData name="Saito Shiro" userId="b2a17ba2fd642e30" providerId="LiveId" clId="{33350296-5D11-4B2D-A001-7981DD668F32}" dt="2021-11-10T13:09:53.378" v="5737" actId="1037"/>
          <ac:spMkLst>
            <pc:docMk/>
            <pc:sldMk cId="1429746142" sldId="668"/>
            <ac:spMk id="5" creationId="{7BE8FD85-4811-4F0E-A4E2-2DC60645AC9E}"/>
          </ac:spMkLst>
        </pc:spChg>
        <pc:spChg chg="add mod">
          <ac:chgData name="Saito Shiro" userId="b2a17ba2fd642e30" providerId="LiveId" clId="{33350296-5D11-4B2D-A001-7981DD668F32}" dt="2021-11-10T13:09:53.378" v="5737" actId="1037"/>
          <ac:spMkLst>
            <pc:docMk/>
            <pc:sldMk cId="1429746142" sldId="668"/>
            <ac:spMk id="6" creationId="{4BD80E40-402D-4139-B832-FC1E4A45B98B}"/>
          </ac:spMkLst>
        </pc:spChg>
        <pc:spChg chg="add mod">
          <ac:chgData name="Saito Shiro" userId="b2a17ba2fd642e30" providerId="LiveId" clId="{33350296-5D11-4B2D-A001-7981DD668F32}" dt="2021-11-10T13:09:53.378" v="5737" actId="1037"/>
          <ac:spMkLst>
            <pc:docMk/>
            <pc:sldMk cId="1429746142" sldId="668"/>
            <ac:spMk id="7" creationId="{4EF66991-EB8F-4CDB-A8E4-36BE080048F5}"/>
          </ac:spMkLst>
        </pc:spChg>
        <pc:spChg chg="add mod">
          <ac:chgData name="Saito Shiro" userId="b2a17ba2fd642e30" providerId="LiveId" clId="{33350296-5D11-4B2D-A001-7981DD668F32}" dt="2021-11-10T13:09:53.378" v="5737" actId="1037"/>
          <ac:spMkLst>
            <pc:docMk/>
            <pc:sldMk cId="1429746142" sldId="668"/>
            <ac:spMk id="8" creationId="{BA8A28E6-DA7C-423D-B612-13F75B4F2C37}"/>
          </ac:spMkLst>
        </pc:spChg>
        <pc:spChg chg="add mod">
          <ac:chgData name="Saito Shiro" userId="b2a17ba2fd642e30" providerId="LiveId" clId="{33350296-5D11-4B2D-A001-7981DD668F32}" dt="2021-11-10T13:09:53.378" v="5737" actId="1037"/>
          <ac:spMkLst>
            <pc:docMk/>
            <pc:sldMk cId="1429746142" sldId="668"/>
            <ac:spMk id="9" creationId="{FD995FCB-0F96-46AD-9DDC-3ED6D0BA071F}"/>
          </ac:spMkLst>
        </pc:spChg>
        <pc:spChg chg="add mod">
          <ac:chgData name="Saito Shiro" userId="b2a17ba2fd642e30" providerId="LiveId" clId="{33350296-5D11-4B2D-A001-7981DD668F32}" dt="2021-11-10T13:09:53.378" v="5737" actId="1037"/>
          <ac:spMkLst>
            <pc:docMk/>
            <pc:sldMk cId="1429746142" sldId="668"/>
            <ac:spMk id="10" creationId="{297C0120-5BB8-4B01-A685-C1E3CCDB8922}"/>
          </ac:spMkLst>
        </pc:spChg>
        <pc:spChg chg="add mod">
          <ac:chgData name="Saito Shiro" userId="b2a17ba2fd642e30" providerId="LiveId" clId="{33350296-5D11-4B2D-A001-7981DD668F32}" dt="2021-11-10T13:09:53.378" v="5737" actId="1037"/>
          <ac:spMkLst>
            <pc:docMk/>
            <pc:sldMk cId="1429746142" sldId="668"/>
            <ac:spMk id="11" creationId="{3B1EFF06-45EB-435D-81AF-FEEFAECFDAFB}"/>
          </ac:spMkLst>
        </pc:spChg>
        <pc:spChg chg="add mod">
          <ac:chgData name="Saito Shiro" userId="b2a17ba2fd642e30" providerId="LiveId" clId="{33350296-5D11-4B2D-A001-7981DD668F32}" dt="2021-11-10T13:09:53.378" v="5737" actId="1037"/>
          <ac:spMkLst>
            <pc:docMk/>
            <pc:sldMk cId="1429746142" sldId="668"/>
            <ac:spMk id="12" creationId="{850E30A1-DDC9-42D3-BB3D-61EFBCA1545D}"/>
          </ac:spMkLst>
        </pc:spChg>
        <pc:spChg chg="add mod">
          <ac:chgData name="Saito Shiro" userId="b2a17ba2fd642e30" providerId="LiveId" clId="{33350296-5D11-4B2D-A001-7981DD668F32}" dt="2021-11-10T13:09:53.378" v="5737" actId="1037"/>
          <ac:spMkLst>
            <pc:docMk/>
            <pc:sldMk cId="1429746142" sldId="668"/>
            <ac:spMk id="13" creationId="{F8585AF3-8004-49CC-B99A-4E7E1F647F21}"/>
          </ac:spMkLst>
        </pc:spChg>
        <pc:spChg chg="add mod">
          <ac:chgData name="Saito Shiro" userId="b2a17ba2fd642e30" providerId="LiveId" clId="{33350296-5D11-4B2D-A001-7981DD668F32}" dt="2021-11-10T13:09:53.378" v="5737" actId="1037"/>
          <ac:spMkLst>
            <pc:docMk/>
            <pc:sldMk cId="1429746142" sldId="668"/>
            <ac:spMk id="14" creationId="{6D30144E-4036-4029-867B-65C3EC530F90}"/>
          </ac:spMkLst>
        </pc:spChg>
        <pc:spChg chg="add mod">
          <ac:chgData name="Saito Shiro" userId="b2a17ba2fd642e30" providerId="LiveId" clId="{33350296-5D11-4B2D-A001-7981DD668F32}" dt="2021-11-10T13:09:53.378" v="5737" actId="1037"/>
          <ac:spMkLst>
            <pc:docMk/>
            <pc:sldMk cId="1429746142" sldId="668"/>
            <ac:spMk id="15" creationId="{2610DF0B-92DE-4EC2-AA93-BB459B82BAE7}"/>
          </ac:spMkLst>
        </pc:spChg>
        <pc:spChg chg="add mod">
          <ac:chgData name="Saito Shiro" userId="b2a17ba2fd642e30" providerId="LiveId" clId="{33350296-5D11-4B2D-A001-7981DD668F32}" dt="2021-11-10T13:09:53.378" v="5737" actId="1037"/>
          <ac:spMkLst>
            <pc:docMk/>
            <pc:sldMk cId="1429746142" sldId="668"/>
            <ac:spMk id="16" creationId="{FC9F8B21-F4B8-4A20-AE91-A705336FDFEC}"/>
          </ac:spMkLst>
        </pc:spChg>
      </pc:sldChg>
      <pc:sldChg chg="modSp add mod">
        <pc:chgData name="Saito Shiro" userId="b2a17ba2fd642e30" providerId="LiveId" clId="{33350296-5D11-4B2D-A001-7981DD668F32}" dt="2021-11-10T13:41:36.093" v="7540" actId="6549"/>
        <pc:sldMkLst>
          <pc:docMk/>
          <pc:sldMk cId="2754815618" sldId="669"/>
        </pc:sldMkLst>
        <pc:spChg chg="mod">
          <ac:chgData name="Saito Shiro" userId="b2a17ba2fd642e30" providerId="LiveId" clId="{33350296-5D11-4B2D-A001-7981DD668F32}" dt="2021-11-10T13:41:36.093" v="7540" actId="6549"/>
          <ac:spMkLst>
            <pc:docMk/>
            <pc:sldMk cId="2754815618" sldId="669"/>
            <ac:spMk id="5" creationId="{184BB909-EE46-436D-88EA-D456862633FB}"/>
          </ac:spMkLst>
        </pc:spChg>
      </pc:sldChg>
      <pc:sldChg chg="addSp modSp add mod">
        <pc:chgData name="Saito Shiro" userId="b2a17ba2fd642e30" providerId="LiveId" clId="{33350296-5D11-4B2D-A001-7981DD668F32}" dt="2021-11-10T13:29:18.209" v="7147" actId="1076"/>
        <pc:sldMkLst>
          <pc:docMk/>
          <pc:sldMk cId="2636536837" sldId="670"/>
        </pc:sldMkLst>
        <pc:spChg chg="add mod">
          <ac:chgData name="Saito Shiro" userId="b2a17ba2fd642e30" providerId="LiveId" clId="{33350296-5D11-4B2D-A001-7981DD668F32}" dt="2021-11-10T13:29:18.209" v="7147" actId="1076"/>
          <ac:spMkLst>
            <pc:docMk/>
            <pc:sldMk cId="2636536837" sldId="670"/>
            <ac:spMk id="17" creationId="{3B63DA07-DAA3-4BD0-83FB-E9548B8E1DD3}"/>
          </ac:spMkLst>
        </pc:spChg>
      </pc:sldChg>
      <pc:sldChg chg="delSp modSp add mod">
        <pc:chgData name="Saito Shiro" userId="b2a17ba2fd642e30" providerId="LiveId" clId="{33350296-5D11-4B2D-A001-7981DD668F32}" dt="2021-11-10T13:46:49.477" v="7659" actId="1036"/>
        <pc:sldMkLst>
          <pc:docMk/>
          <pc:sldMk cId="4146184844" sldId="671"/>
        </pc:sldMkLst>
        <pc:spChg chg="mod">
          <ac:chgData name="Saito Shiro" userId="b2a17ba2fd642e30" providerId="LiveId" clId="{33350296-5D11-4B2D-A001-7981DD668F32}" dt="2021-11-10T13:46:49.477" v="7659" actId="1036"/>
          <ac:spMkLst>
            <pc:docMk/>
            <pc:sldMk cId="4146184844" sldId="671"/>
            <ac:spMk id="2" creationId="{C724755D-252B-442C-87FC-CC8C5F990C23}"/>
          </ac:spMkLst>
        </pc:spChg>
        <pc:spChg chg="mod">
          <ac:chgData name="Saito Shiro" userId="b2a17ba2fd642e30" providerId="LiveId" clId="{33350296-5D11-4B2D-A001-7981DD668F32}" dt="2021-11-10T13:46:44.647" v="7657" actId="1035"/>
          <ac:spMkLst>
            <pc:docMk/>
            <pc:sldMk cId="4146184844" sldId="671"/>
            <ac:spMk id="3" creationId="{D740A07E-4537-4EB3-9B09-7C1F65B2425F}"/>
          </ac:spMkLst>
        </pc:spChg>
        <pc:spChg chg="del">
          <ac:chgData name="Saito Shiro" userId="b2a17ba2fd642e30" providerId="LiveId" clId="{33350296-5D11-4B2D-A001-7981DD668F32}" dt="2021-11-10T13:34:05.816" v="7191" actId="478"/>
          <ac:spMkLst>
            <pc:docMk/>
            <pc:sldMk cId="4146184844" sldId="671"/>
            <ac:spMk id="4" creationId="{9AB7FA19-AF53-4576-8B27-55EDF9F486C9}"/>
          </ac:spMkLst>
        </pc:spChg>
        <pc:spChg chg="del">
          <ac:chgData name="Saito Shiro" userId="b2a17ba2fd642e30" providerId="LiveId" clId="{33350296-5D11-4B2D-A001-7981DD668F32}" dt="2021-11-10T13:34:10.847" v="7193" actId="478"/>
          <ac:spMkLst>
            <pc:docMk/>
            <pc:sldMk cId="4146184844" sldId="671"/>
            <ac:spMk id="5" creationId="{7BE8FD85-4811-4F0E-A4E2-2DC60645AC9E}"/>
          </ac:spMkLst>
        </pc:spChg>
        <pc:spChg chg="del">
          <ac:chgData name="Saito Shiro" userId="b2a17ba2fd642e30" providerId="LiveId" clId="{33350296-5D11-4B2D-A001-7981DD668F32}" dt="2021-11-10T13:34:12.935" v="7194" actId="478"/>
          <ac:spMkLst>
            <pc:docMk/>
            <pc:sldMk cId="4146184844" sldId="671"/>
            <ac:spMk id="6" creationId="{4BD80E40-402D-4139-B832-FC1E4A45B98B}"/>
          </ac:spMkLst>
        </pc:spChg>
        <pc:spChg chg="del">
          <ac:chgData name="Saito Shiro" userId="b2a17ba2fd642e30" providerId="LiveId" clId="{33350296-5D11-4B2D-A001-7981DD668F32}" dt="2021-11-10T13:34:14.937" v="7195" actId="478"/>
          <ac:spMkLst>
            <pc:docMk/>
            <pc:sldMk cId="4146184844" sldId="671"/>
            <ac:spMk id="7" creationId="{4EF66991-EB8F-4CDB-A8E4-36BE080048F5}"/>
          </ac:spMkLst>
        </pc:spChg>
        <pc:spChg chg="del">
          <ac:chgData name="Saito Shiro" userId="b2a17ba2fd642e30" providerId="LiveId" clId="{33350296-5D11-4B2D-A001-7981DD668F32}" dt="2021-11-10T13:34:19.689" v="7197" actId="478"/>
          <ac:spMkLst>
            <pc:docMk/>
            <pc:sldMk cId="4146184844" sldId="671"/>
            <ac:spMk id="8" creationId="{BA8A28E6-DA7C-423D-B612-13F75B4F2C37}"/>
          </ac:spMkLst>
        </pc:spChg>
        <pc:spChg chg="del">
          <ac:chgData name="Saito Shiro" userId="b2a17ba2fd642e30" providerId="LiveId" clId="{33350296-5D11-4B2D-A001-7981DD668F32}" dt="2021-11-10T13:34:17.018" v="7196" actId="478"/>
          <ac:spMkLst>
            <pc:docMk/>
            <pc:sldMk cId="4146184844" sldId="671"/>
            <ac:spMk id="9" creationId="{FD995FCB-0F96-46AD-9DDC-3ED6D0BA071F}"/>
          </ac:spMkLst>
        </pc:spChg>
        <pc:spChg chg="del">
          <ac:chgData name="Saito Shiro" userId="b2a17ba2fd642e30" providerId="LiveId" clId="{33350296-5D11-4B2D-A001-7981DD668F32}" dt="2021-11-10T13:34:07.520" v="7192" actId="478"/>
          <ac:spMkLst>
            <pc:docMk/>
            <pc:sldMk cId="4146184844" sldId="671"/>
            <ac:spMk id="10" creationId="{297C0120-5BB8-4B01-A685-C1E3CCDB8922}"/>
          </ac:spMkLst>
        </pc:spChg>
        <pc:spChg chg="del">
          <ac:chgData name="Saito Shiro" userId="b2a17ba2fd642e30" providerId="LiveId" clId="{33350296-5D11-4B2D-A001-7981DD668F32}" dt="2021-11-10T13:34:22.986" v="7199" actId="478"/>
          <ac:spMkLst>
            <pc:docMk/>
            <pc:sldMk cId="4146184844" sldId="671"/>
            <ac:spMk id="11" creationId="{3B1EFF06-45EB-435D-81AF-FEEFAECFDAFB}"/>
          </ac:spMkLst>
        </pc:spChg>
        <pc:spChg chg="del">
          <ac:chgData name="Saito Shiro" userId="b2a17ba2fd642e30" providerId="LiveId" clId="{33350296-5D11-4B2D-A001-7981DD668F32}" dt="2021-11-10T13:34:21.280" v="7198" actId="478"/>
          <ac:spMkLst>
            <pc:docMk/>
            <pc:sldMk cId="4146184844" sldId="671"/>
            <ac:spMk id="12" creationId="{850E30A1-DDC9-42D3-BB3D-61EFBCA1545D}"/>
          </ac:spMkLst>
        </pc:spChg>
        <pc:spChg chg="del">
          <ac:chgData name="Saito Shiro" userId="b2a17ba2fd642e30" providerId="LiveId" clId="{33350296-5D11-4B2D-A001-7981DD668F32}" dt="2021-11-10T13:34:25.120" v="7200" actId="478"/>
          <ac:spMkLst>
            <pc:docMk/>
            <pc:sldMk cId="4146184844" sldId="671"/>
            <ac:spMk id="13" creationId="{F8585AF3-8004-49CC-B99A-4E7E1F647F21}"/>
          </ac:spMkLst>
        </pc:spChg>
        <pc:spChg chg="del">
          <ac:chgData name="Saito Shiro" userId="b2a17ba2fd642e30" providerId="LiveId" clId="{33350296-5D11-4B2D-A001-7981DD668F32}" dt="2021-11-10T13:34:26.920" v="7201" actId="478"/>
          <ac:spMkLst>
            <pc:docMk/>
            <pc:sldMk cId="4146184844" sldId="671"/>
            <ac:spMk id="14" creationId="{6D30144E-4036-4029-867B-65C3EC530F90}"/>
          </ac:spMkLst>
        </pc:spChg>
        <pc:spChg chg="del">
          <ac:chgData name="Saito Shiro" userId="b2a17ba2fd642e30" providerId="LiveId" clId="{33350296-5D11-4B2D-A001-7981DD668F32}" dt="2021-11-10T13:34:29.009" v="7202" actId="478"/>
          <ac:spMkLst>
            <pc:docMk/>
            <pc:sldMk cId="4146184844" sldId="671"/>
            <ac:spMk id="15" creationId="{2610DF0B-92DE-4EC2-AA93-BB459B82BAE7}"/>
          </ac:spMkLst>
        </pc:spChg>
        <pc:spChg chg="del">
          <ac:chgData name="Saito Shiro" userId="b2a17ba2fd642e30" providerId="LiveId" clId="{33350296-5D11-4B2D-A001-7981DD668F32}" dt="2021-11-10T13:34:30.610" v="7203" actId="478"/>
          <ac:spMkLst>
            <pc:docMk/>
            <pc:sldMk cId="4146184844" sldId="671"/>
            <ac:spMk id="16" creationId="{FC9F8B21-F4B8-4A20-AE91-A705336FDFEC}"/>
          </ac:spMkLst>
        </pc:spChg>
      </pc:sldChg>
      <pc:sldChg chg="modSp add mod ord">
        <pc:chgData name="Saito Shiro" userId="b2a17ba2fd642e30" providerId="LiveId" clId="{33350296-5D11-4B2D-A001-7981DD668F32}" dt="2021-11-10T13:47:14.521" v="7661" actId="1076"/>
        <pc:sldMkLst>
          <pc:docMk/>
          <pc:sldMk cId="2576593487" sldId="672"/>
        </pc:sldMkLst>
        <pc:spChg chg="mod">
          <ac:chgData name="Saito Shiro" userId="b2a17ba2fd642e30" providerId="LiveId" clId="{33350296-5D11-4B2D-A001-7981DD668F32}" dt="2021-11-10T13:47:14.521" v="7661" actId="1076"/>
          <ac:spMkLst>
            <pc:docMk/>
            <pc:sldMk cId="2576593487" sldId="672"/>
            <ac:spMk id="2" creationId="{C724755D-252B-442C-87FC-CC8C5F990C23}"/>
          </ac:spMkLst>
        </pc:spChg>
        <pc:spChg chg="mod">
          <ac:chgData name="Saito Shiro" userId="b2a17ba2fd642e30" providerId="LiveId" clId="{33350296-5D11-4B2D-A001-7981DD668F32}" dt="2021-11-10T13:47:11.361" v="7660" actId="1076"/>
          <ac:spMkLst>
            <pc:docMk/>
            <pc:sldMk cId="2576593487" sldId="672"/>
            <ac:spMk id="3" creationId="{D740A07E-4537-4EB3-9B09-7C1F65B2425F}"/>
          </ac:spMkLst>
        </pc:spChg>
      </pc:sldChg>
      <pc:sldChg chg="addSp delSp modSp add mod">
        <pc:chgData name="Saito Shiro" userId="b2a17ba2fd642e30" providerId="LiveId" clId="{33350296-5D11-4B2D-A001-7981DD668F32}" dt="2021-11-10T13:41:01.107" v="7501" actId="1076"/>
        <pc:sldMkLst>
          <pc:docMk/>
          <pc:sldMk cId="2227860387" sldId="673"/>
        </pc:sldMkLst>
        <pc:spChg chg="mod">
          <ac:chgData name="Saito Shiro" userId="b2a17ba2fd642e30" providerId="LiveId" clId="{33350296-5D11-4B2D-A001-7981DD668F32}" dt="2021-11-10T13:35:44.310" v="7263" actId="14100"/>
          <ac:spMkLst>
            <pc:docMk/>
            <pc:sldMk cId="2227860387" sldId="673"/>
            <ac:spMk id="2" creationId="{C724755D-252B-442C-87FC-CC8C5F990C23}"/>
          </ac:spMkLst>
        </pc:spChg>
        <pc:spChg chg="mod">
          <ac:chgData name="Saito Shiro" userId="b2a17ba2fd642e30" providerId="LiveId" clId="{33350296-5D11-4B2D-A001-7981DD668F32}" dt="2021-11-10T13:40:47.838" v="7499" actId="1036"/>
          <ac:spMkLst>
            <pc:docMk/>
            <pc:sldMk cId="2227860387" sldId="673"/>
            <ac:spMk id="3" creationId="{D740A07E-4537-4EB3-9B09-7C1F65B2425F}"/>
          </ac:spMkLst>
        </pc:spChg>
        <pc:spChg chg="mod">
          <ac:chgData name="Saito Shiro" userId="b2a17ba2fd642e30" providerId="LiveId" clId="{33350296-5D11-4B2D-A001-7981DD668F32}" dt="2021-11-10T13:41:01.107" v="7501" actId="1076"/>
          <ac:spMkLst>
            <pc:docMk/>
            <pc:sldMk cId="2227860387" sldId="673"/>
            <ac:spMk id="4" creationId="{B6456924-4128-4CB3-BED7-6ADA5C236E18}"/>
          </ac:spMkLst>
        </pc:spChg>
        <pc:spChg chg="mod">
          <ac:chgData name="Saito Shiro" userId="b2a17ba2fd642e30" providerId="LiveId" clId="{33350296-5D11-4B2D-A001-7981DD668F32}" dt="2021-11-10T13:40:47.838" v="7499" actId="1036"/>
          <ac:spMkLst>
            <pc:docMk/>
            <pc:sldMk cId="2227860387" sldId="673"/>
            <ac:spMk id="7" creationId="{0AC8CFB0-21CF-4959-A559-D70C5C266935}"/>
          </ac:spMkLst>
        </pc:spChg>
        <pc:spChg chg="mod">
          <ac:chgData name="Saito Shiro" userId="b2a17ba2fd642e30" providerId="LiveId" clId="{33350296-5D11-4B2D-A001-7981DD668F32}" dt="2021-11-10T13:40:47.838" v="7499" actId="1036"/>
          <ac:spMkLst>
            <pc:docMk/>
            <pc:sldMk cId="2227860387" sldId="673"/>
            <ac:spMk id="8" creationId="{B765AF08-B36A-4BF6-A41A-D375C53A364C}"/>
          </ac:spMkLst>
        </pc:spChg>
        <pc:spChg chg="del">
          <ac:chgData name="Saito Shiro" userId="b2a17ba2fd642e30" providerId="LiveId" clId="{33350296-5D11-4B2D-A001-7981DD668F32}" dt="2021-11-10T13:35:30.361" v="7209" actId="478"/>
          <ac:spMkLst>
            <pc:docMk/>
            <pc:sldMk cId="2227860387" sldId="673"/>
            <ac:spMk id="9" creationId="{101006E9-C2EB-44DC-8C3D-973F17EFD766}"/>
          </ac:spMkLst>
        </pc:spChg>
        <pc:spChg chg="add mod ord">
          <ac:chgData name="Saito Shiro" userId="b2a17ba2fd642e30" providerId="LiveId" clId="{33350296-5D11-4B2D-A001-7981DD668F32}" dt="2021-11-10T13:40:47.838" v="7499" actId="1036"/>
          <ac:spMkLst>
            <pc:docMk/>
            <pc:sldMk cId="2227860387" sldId="673"/>
            <ac:spMk id="10" creationId="{8D70F4F6-9A10-4CDF-B1AF-A54D23347B39}"/>
          </ac:spMkLst>
        </pc:spChg>
      </pc:sldChg>
      <pc:sldChg chg="add">
        <pc:chgData name="Saito Shiro" userId="b2a17ba2fd642e30" providerId="LiveId" clId="{33350296-5D11-4B2D-A001-7981DD668F32}" dt="2021-11-10T13:41:51.930" v="7541"/>
        <pc:sldMkLst>
          <pc:docMk/>
          <pc:sldMk cId="2659062836" sldId="674"/>
        </pc:sldMkLst>
      </pc:sldChg>
      <pc:sldChg chg="addSp delSp modSp add mod">
        <pc:chgData name="Saito Shiro" userId="b2a17ba2fd642e30" providerId="LiveId" clId="{33350296-5D11-4B2D-A001-7981DD668F32}" dt="2021-11-10T14:09:08.635" v="8004" actId="1076"/>
        <pc:sldMkLst>
          <pc:docMk/>
          <pc:sldMk cId="3929347774" sldId="675"/>
        </pc:sldMkLst>
        <pc:spChg chg="mod">
          <ac:chgData name="Saito Shiro" userId="b2a17ba2fd642e30" providerId="LiveId" clId="{33350296-5D11-4B2D-A001-7981DD668F32}" dt="2021-11-10T14:05:26.773" v="7762" actId="14100"/>
          <ac:spMkLst>
            <pc:docMk/>
            <pc:sldMk cId="3929347774" sldId="675"/>
            <ac:spMk id="2" creationId="{C724755D-252B-442C-87FC-CC8C5F990C23}"/>
          </ac:spMkLst>
        </pc:spChg>
        <pc:spChg chg="del">
          <ac:chgData name="Saito Shiro" userId="b2a17ba2fd642e30" providerId="LiveId" clId="{33350296-5D11-4B2D-A001-7981DD668F32}" dt="2021-11-10T14:05:28.845" v="7763" actId="478"/>
          <ac:spMkLst>
            <pc:docMk/>
            <pc:sldMk cId="3929347774" sldId="675"/>
            <ac:spMk id="3" creationId="{D740A07E-4537-4EB3-9B09-7C1F65B2425F}"/>
          </ac:spMkLst>
        </pc:spChg>
        <pc:spChg chg="add mod">
          <ac:chgData name="Saito Shiro" userId="b2a17ba2fd642e30" providerId="LiveId" clId="{33350296-5D11-4B2D-A001-7981DD668F32}" dt="2021-11-10T14:09:08.635" v="8004" actId="1076"/>
          <ac:spMkLst>
            <pc:docMk/>
            <pc:sldMk cId="3929347774" sldId="675"/>
            <ac:spMk id="6" creationId="{01AAFA0C-1977-48BE-B598-84A816A5A1E3}"/>
          </ac:spMkLst>
        </pc:spChg>
        <pc:picChg chg="add mod">
          <ac:chgData name="Saito Shiro" userId="b2a17ba2fd642e30" providerId="LiveId" clId="{33350296-5D11-4B2D-A001-7981DD668F32}" dt="2021-11-10T14:05:36.133" v="7766" actId="1076"/>
          <ac:picMkLst>
            <pc:docMk/>
            <pc:sldMk cId="3929347774" sldId="675"/>
            <ac:picMk id="5" creationId="{87FD67D9-4F9E-4072-BA64-278E51DF2DCE}"/>
          </ac:picMkLst>
        </pc:picChg>
      </pc:sldChg>
      <pc:sldChg chg="addSp delSp modSp add mod">
        <pc:chgData name="Saito Shiro" userId="b2a17ba2fd642e30" providerId="LiveId" clId="{33350296-5D11-4B2D-A001-7981DD668F32}" dt="2021-11-10T14:14:00.486" v="8216" actId="14100"/>
        <pc:sldMkLst>
          <pc:docMk/>
          <pc:sldMk cId="3913518123" sldId="676"/>
        </pc:sldMkLst>
        <pc:spChg chg="mod">
          <ac:chgData name="Saito Shiro" userId="b2a17ba2fd642e30" providerId="LiveId" clId="{33350296-5D11-4B2D-A001-7981DD668F32}" dt="2021-11-10T14:11:27.437" v="8016" actId="1076"/>
          <ac:spMkLst>
            <pc:docMk/>
            <pc:sldMk cId="3913518123" sldId="676"/>
            <ac:spMk id="2" creationId="{C724755D-252B-442C-87FC-CC8C5F990C23}"/>
          </ac:spMkLst>
        </pc:spChg>
        <pc:spChg chg="mod">
          <ac:chgData name="Saito Shiro" userId="b2a17ba2fd642e30" providerId="LiveId" clId="{33350296-5D11-4B2D-A001-7981DD668F32}" dt="2021-11-10T14:11:41.827" v="8020" actId="14100"/>
          <ac:spMkLst>
            <pc:docMk/>
            <pc:sldMk cId="3913518123" sldId="676"/>
            <ac:spMk id="3" creationId="{D740A07E-4537-4EB3-9B09-7C1F65B2425F}"/>
          </ac:spMkLst>
        </pc:spChg>
        <pc:spChg chg="add mod ord">
          <ac:chgData name="Saito Shiro" userId="b2a17ba2fd642e30" providerId="LiveId" clId="{33350296-5D11-4B2D-A001-7981DD668F32}" dt="2021-11-10T14:11:33.128" v="8019" actId="1035"/>
          <ac:spMkLst>
            <pc:docMk/>
            <pc:sldMk cId="3913518123" sldId="676"/>
            <ac:spMk id="6" creationId="{537F1F8B-29BD-4A1C-9B66-BB0CE890A472}"/>
          </ac:spMkLst>
        </pc:spChg>
        <pc:spChg chg="add mod ord">
          <ac:chgData name="Saito Shiro" userId="b2a17ba2fd642e30" providerId="LiveId" clId="{33350296-5D11-4B2D-A001-7981DD668F32}" dt="2021-11-10T14:11:33.128" v="8019" actId="1035"/>
          <ac:spMkLst>
            <pc:docMk/>
            <pc:sldMk cId="3913518123" sldId="676"/>
            <ac:spMk id="7" creationId="{BCDC48D6-58B9-4B00-9B3D-9C46DB55C121}"/>
          </ac:spMkLst>
        </pc:spChg>
        <pc:spChg chg="add mod ord">
          <ac:chgData name="Saito Shiro" userId="b2a17ba2fd642e30" providerId="LiveId" clId="{33350296-5D11-4B2D-A001-7981DD668F32}" dt="2021-11-10T14:11:33.128" v="8019" actId="1035"/>
          <ac:spMkLst>
            <pc:docMk/>
            <pc:sldMk cId="3913518123" sldId="676"/>
            <ac:spMk id="8" creationId="{551D4903-9E58-494A-9BEF-B8F93D9927B9}"/>
          </ac:spMkLst>
        </pc:spChg>
        <pc:spChg chg="add mod">
          <ac:chgData name="Saito Shiro" userId="b2a17ba2fd642e30" providerId="LiveId" clId="{33350296-5D11-4B2D-A001-7981DD668F32}" dt="2021-11-10T14:12:32.774" v="8083" actId="6549"/>
          <ac:spMkLst>
            <pc:docMk/>
            <pc:sldMk cId="3913518123" sldId="676"/>
            <ac:spMk id="9" creationId="{FA7565AF-8F90-4489-9610-2E6925548FD2}"/>
          </ac:spMkLst>
        </pc:spChg>
        <pc:spChg chg="add mod">
          <ac:chgData name="Saito Shiro" userId="b2a17ba2fd642e30" providerId="LiveId" clId="{33350296-5D11-4B2D-A001-7981DD668F32}" dt="2021-11-10T14:12:10.460" v="8023" actId="14100"/>
          <ac:spMkLst>
            <pc:docMk/>
            <pc:sldMk cId="3913518123" sldId="676"/>
            <ac:spMk id="10" creationId="{B2BFED09-B560-4F73-9754-E7CACDE50D72}"/>
          </ac:spMkLst>
        </pc:spChg>
        <pc:spChg chg="add mod">
          <ac:chgData name="Saito Shiro" userId="b2a17ba2fd642e30" providerId="LiveId" clId="{33350296-5D11-4B2D-A001-7981DD668F32}" dt="2021-11-10T14:13:00.655" v="8101" actId="1076"/>
          <ac:spMkLst>
            <pc:docMk/>
            <pc:sldMk cId="3913518123" sldId="676"/>
            <ac:spMk id="11" creationId="{F4AD804E-7C2F-4762-A50E-6388A620C77B}"/>
          </ac:spMkLst>
        </pc:spChg>
        <pc:spChg chg="add mod">
          <ac:chgData name="Saito Shiro" userId="b2a17ba2fd642e30" providerId="LiveId" clId="{33350296-5D11-4B2D-A001-7981DD668F32}" dt="2021-11-10T14:13:37.127" v="8165" actId="14100"/>
          <ac:spMkLst>
            <pc:docMk/>
            <pc:sldMk cId="3913518123" sldId="676"/>
            <ac:spMk id="12" creationId="{321DEED7-B8A1-4AC6-A940-F555D7197620}"/>
          </ac:spMkLst>
        </pc:spChg>
        <pc:spChg chg="add mod">
          <ac:chgData name="Saito Shiro" userId="b2a17ba2fd642e30" providerId="LiveId" clId="{33350296-5D11-4B2D-A001-7981DD668F32}" dt="2021-11-10T14:14:00.486" v="8216" actId="14100"/>
          <ac:spMkLst>
            <pc:docMk/>
            <pc:sldMk cId="3913518123" sldId="676"/>
            <ac:spMk id="13" creationId="{398CF44E-857F-470C-A969-D5E022CEC921}"/>
          </ac:spMkLst>
        </pc:spChg>
        <pc:picChg chg="del">
          <ac:chgData name="Saito Shiro" userId="b2a17ba2fd642e30" providerId="LiveId" clId="{33350296-5D11-4B2D-A001-7981DD668F32}" dt="2021-11-10T14:07:09.288" v="7965" actId="478"/>
          <ac:picMkLst>
            <pc:docMk/>
            <pc:sldMk cId="3913518123" sldId="676"/>
            <ac:picMk id="5" creationId="{87FD67D9-4F9E-4072-BA64-278E51DF2DCE}"/>
          </ac:picMkLst>
        </pc:picChg>
      </pc:sldChg>
      <pc:sldChg chg="addSp delSp modSp add mod">
        <pc:chgData name="Saito Shiro" userId="b2a17ba2fd642e30" providerId="LiveId" clId="{33350296-5D11-4B2D-A001-7981DD668F32}" dt="2021-11-10T14:24:24.374" v="8754" actId="14100"/>
        <pc:sldMkLst>
          <pc:docMk/>
          <pc:sldMk cId="3915672544" sldId="677"/>
        </pc:sldMkLst>
        <pc:spChg chg="mod">
          <ac:chgData name="Saito Shiro" userId="b2a17ba2fd642e30" providerId="LiveId" clId="{33350296-5D11-4B2D-A001-7981DD668F32}" dt="2021-11-10T14:19:46.296" v="8639" actId="1038"/>
          <ac:spMkLst>
            <pc:docMk/>
            <pc:sldMk cId="3915672544" sldId="677"/>
            <ac:spMk id="2" creationId="{C724755D-252B-442C-87FC-CC8C5F990C23}"/>
          </ac:spMkLst>
        </pc:spChg>
        <pc:spChg chg="mod">
          <ac:chgData name="Saito Shiro" userId="b2a17ba2fd642e30" providerId="LiveId" clId="{33350296-5D11-4B2D-A001-7981DD668F32}" dt="2021-11-10T14:22:26.504" v="8653" actId="20577"/>
          <ac:spMkLst>
            <pc:docMk/>
            <pc:sldMk cId="3915672544" sldId="677"/>
            <ac:spMk id="3" creationId="{D740A07E-4537-4EB3-9B09-7C1F65B2425F}"/>
          </ac:spMkLst>
        </pc:spChg>
        <pc:spChg chg="mod">
          <ac:chgData name="Saito Shiro" userId="b2a17ba2fd642e30" providerId="LiveId" clId="{33350296-5D11-4B2D-A001-7981DD668F32}" dt="2021-11-10T14:19:46.296" v="8639" actId="1038"/>
          <ac:spMkLst>
            <pc:docMk/>
            <pc:sldMk cId="3915672544" sldId="677"/>
            <ac:spMk id="6" creationId="{537F1F8B-29BD-4A1C-9B66-BB0CE890A472}"/>
          </ac:spMkLst>
        </pc:spChg>
        <pc:spChg chg="mod">
          <ac:chgData name="Saito Shiro" userId="b2a17ba2fd642e30" providerId="LiveId" clId="{33350296-5D11-4B2D-A001-7981DD668F32}" dt="2021-11-10T14:19:46.296" v="8639" actId="1038"/>
          <ac:spMkLst>
            <pc:docMk/>
            <pc:sldMk cId="3915672544" sldId="677"/>
            <ac:spMk id="7" creationId="{BCDC48D6-58B9-4B00-9B3D-9C46DB55C121}"/>
          </ac:spMkLst>
        </pc:spChg>
        <pc:spChg chg="del">
          <ac:chgData name="Saito Shiro" userId="b2a17ba2fd642e30" providerId="LiveId" clId="{33350296-5D11-4B2D-A001-7981DD668F32}" dt="2021-11-10T14:18:51.973" v="8537" actId="478"/>
          <ac:spMkLst>
            <pc:docMk/>
            <pc:sldMk cId="3915672544" sldId="677"/>
            <ac:spMk id="8" creationId="{551D4903-9E58-494A-9BEF-B8F93D9927B9}"/>
          </ac:spMkLst>
        </pc:spChg>
        <pc:spChg chg="mod">
          <ac:chgData name="Saito Shiro" userId="b2a17ba2fd642e30" providerId="LiveId" clId="{33350296-5D11-4B2D-A001-7981DD668F32}" dt="2021-11-10T14:19:46.296" v="8639" actId="1038"/>
          <ac:spMkLst>
            <pc:docMk/>
            <pc:sldMk cId="3915672544" sldId="677"/>
            <ac:spMk id="9" creationId="{FA7565AF-8F90-4489-9610-2E6925548FD2}"/>
          </ac:spMkLst>
        </pc:spChg>
        <pc:spChg chg="del mod">
          <ac:chgData name="Saito Shiro" userId="b2a17ba2fd642e30" providerId="LiveId" clId="{33350296-5D11-4B2D-A001-7981DD668F32}" dt="2021-11-10T14:18:54.229" v="8538" actId="478"/>
          <ac:spMkLst>
            <pc:docMk/>
            <pc:sldMk cId="3915672544" sldId="677"/>
            <ac:spMk id="10" creationId="{B2BFED09-B560-4F73-9754-E7CACDE50D72}"/>
          </ac:spMkLst>
        </pc:spChg>
        <pc:spChg chg="mod">
          <ac:chgData name="Saito Shiro" userId="b2a17ba2fd642e30" providerId="LiveId" clId="{33350296-5D11-4B2D-A001-7981DD668F32}" dt="2021-11-10T14:19:46.296" v="8639" actId="1038"/>
          <ac:spMkLst>
            <pc:docMk/>
            <pc:sldMk cId="3915672544" sldId="677"/>
            <ac:spMk id="11" creationId="{F4AD804E-7C2F-4762-A50E-6388A620C77B}"/>
          </ac:spMkLst>
        </pc:spChg>
        <pc:spChg chg="mod">
          <ac:chgData name="Saito Shiro" userId="b2a17ba2fd642e30" providerId="LiveId" clId="{33350296-5D11-4B2D-A001-7981DD668F32}" dt="2021-11-10T14:22:39.241" v="8657" actId="1038"/>
          <ac:spMkLst>
            <pc:docMk/>
            <pc:sldMk cId="3915672544" sldId="677"/>
            <ac:spMk id="12" creationId="{321DEED7-B8A1-4AC6-A940-F555D7197620}"/>
          </ac:spMkLst>
        </pc:spChg>
        <pc:spChg chg="del">
          <ac:chgData name="Saito Shiro" userId="b2a17ba2fd642e30" providerId="LiveId" clId="{33350296-5D11-4B2D-A001-7981DD668F32}" dt="2021-11-10T14:19:39.373" v="8632" actId="478"/>
          <ac:spMkLst>
            <pc:docMk/>
            <pc:sldMk cId="3915672544" sldId="677"/>
            <ac:spMk id="13" creationId="{398CF44E-857F-470C-A969-D5E022CEC921}"/>
          </ac:spMkLst>
        </pc:spChg>
        <pc:spChg chg="add mod">
          <ac:chgData name="Saito Shiro" userId="b2a17ba2fd642e30" providerId="LiveId" clId="{33350296-5D11-4B2D-A001-7981DD668F32}" dt="2021-11-10T14:19:46.296" v="8639" actId="1038"/>
          <ac:spMkLst>
            <pc:docMk/>
            <pc:sldMk cId="3915672544" sldId="677"/>
            <ac:spMk id="14" creationId="{64D5D0EB-C6D2-48FA-AFD4-F860ED5C259B}"/>
          </ac:spMkLst>
        </pc:spChg>
        <pc:spChg chg="add mod">
          <ac:chgData name="Saito Shiro" userId="b2a17ba2fd642e30" providerId="LiveId" clId="{33350296-5D11-4B2D-A001-7981DD668F32}" dt="2021-11-10T14:19:46.296" v="8639" actId="1038"/>
          <ac:spMkLst>
            <pc:docMk/>
            <pc:sldMk cId="3915672544" sldId="677"/>
            <ac:spMk id="15" creationId="{629AD1B1-2679-4706-9DD5-B252534C72DE}"/>
          </ac:spMkLst>
        </pc:spChg>
        <pc:spChg chg="add mod ord">
          <ac:chgData name="Saito Shiro" userId="b2a17ba2fd642e30" providerId="LiveId" clId="{33350296-5D11-4B2D-A001-7981DD668F32}" dt="2021-11-10T14:19:46.296" v="8639" actId="1038"/>
          <ac:spMkLst>
            <pc:docMk/>
            <pc:sldMk cId="3915672544" sldId="677"/>
            <ac:spMk id="16" creationId="{DAEA01EE-70D1-4E84-A2FA-5CDB08D9DCA3}"/>
          </ac:spMkLst>
        </pc:spChg>
        <pc:spChg chg="add mod">
          <ac:chgData name="Saito Shiro" userId="b2a17ba2fd642e30" providerId="LiveId" clId="{33350296-5D11-4B2D-A001-7981DD668F32}" dt="2021-11-10T14:19:46.296" v="8639" actId="1038"/>
          <ac:spMkLst>
            <pc:docMk/>
            <pc:sldMk cId="3915672544" sldId="677"/>
            <ac:spMk id="17" creationId="{780BBC05-E146-4831-B313-1095334E9EF2}"/>
          </ac:spMkLst>
        </pc:spChg>
        <pc:spChg chg="add mod">
          <ac:chgData name="Saito Shiro" userId="b2a17ba2fd642e30" providerId="LiveId" clId="{33350296-5D11-4B2D-A001-7981DD668F32}" dt="2021-11-10T14:19:46.296" v="8639" actId="1038"/>
          <ac:spMkLst>
            <pc:docMk/>
            <pc:sldMk cId="3915672544" sldId="677"/>
            <ac:spMk id="18" creationId="{FDB2B4CA-D2AC-48D6-9E3F-F62AC654AE6D}"/>
          </ac:spMkLst>
        </pc:spChg>
        <pc:spChg chg="add mod ord">
          <ac:chgData name="Saito Shiro" userId="b2a17ba2fd642e30" providerId="LiveId" clId="{33350296-5D11-4B2D-A001-7981DD668F32}" dt="2021-11-10T14:19:46.296" v="8639" actId="1038"/>
          <ac:spMkLst>
            <pc:docMk/>
            <pc:sldMk cId="3915672544" sldId="677"/>
            <ac:spMk id="19" creationId="{0EC80C0A-F972-4E4D-B9D6-B358EC88CAE1}"/>
          </ac:spMkLst>
        </pc:spChg>
        <pc:spChg chg="add mod">
          <ac:chgData name="Saito Shiro" userId="b2a17ba2fd642e30" providerId="LiveId" clId="{33350296-5D11-4B2D-A001-7981DD668F32}" dt="2021-11-10T14:19:46.296" v="8639" actId="1038"/>
          <ac:spMkLst>
            <pc:docMk/>
            <pc:sldMk cId="3915672544" sldId="677"/>
            <ac:spMk id="20" creationId="{32B2801D-3F16-4A46-AF5E-34DF78408F07}"/>
          </ac:spMkLst>
        </pc:spChg>
        <pc:spChg chg="add mod ord">
          <ac:chgData name="Saito Shiro" userId="b2a17ba2fd642e30" providerId="LiveId" clId="{33350296-5D11-4B2D-A001-7981DD668F32}" dt="2021-11-10T14:22:32.807" v="8654" actId="14100"/>
          <ac:spMkLst>
            <pc:docMk/>
            <pc:sldMk cId="3915672544" sldId="677"/>
            <ac:spMk id="21" creationId="{B9702B92-A9B2-4C02-855D-DDC335E168CF}"/>
          </ac:spMkLst>
        </pc:spChg>
        <pc:spChg chg="add mod">
          <ac:chgData name="Saito Shiro" userId="b2a17ba2fd642e30" providerId="LiveId" clId="{33350296-5D11-4B2D-A001-7981DD668F32}" dt="2021-11-10T14:24:24.374" v="8754" actId="14100"/>
          <ac:spMkLst>
            <pc:docMk/>
            <pc:sldMk cId="3915672544" sldId="677"/>
            <ac:spMk id="22" creationId="{2E28FDF4-C07D-4E30-BC90-AE107E194AFE}"/>
          </ac:spMkLst>
        </pc:spChg>
      </pc:sldChg>
      <pc:sldChg chg="addSp delSp modSp add mod">
        <pc:chgData name="Saito Shiro" userId="b2a17ba2fd642e30" providerId="LiveId" clId="{33350296-5D11-4B2D-A001-7981DD668F32}" dt="2021-11-10T15:46:59.848" v="10156" actId="1036"/>
        <pc:sldMkLst>
          <pc:docMk/>
          <pc:sldMk cId="2413694698" sldId="678"/>
        </pc:sldMkLst>
        <pc:spChg chg="mod">
          <ac:chgData name="Saito Shiro" userId="b2a17ba2fd642e30" providerId="LiveId" clId="{33350296-5D11-4B2D-A001-7981DD668F32}" dt="2021-11-10T15:46:53.336" v="10154" actId="1036"/>
          <ac:spMkLst>
            <pc:docMk/>
            <pc:sldMk cId="2413694698" sldId="678"/>
            <ac:spMk id="2" creationId="{C724755D-252B-442C-87FC-CC8C5F990C23}"/>
          </ac:spMkLst>
        </pc:spChg>
        <pc:spChg chg="mod">
          <ac:chgData name="Saito Shiro" userId="b2a17ba2fd642e30" providerId="LiveId" clId="{33350296-5D11-4B2D-A001-7981DD668F32}" dt="2021-11-10T15:46:59.848" v="10156" actId="1036"/>
          <ac:spMkLst>
            <pc:docMk/>
            <pc:sldMk cId="2413694698" sldId="678"/>
            <ac:spMk id="3" creationId="{D740A07E-4537-4EB3-9B09-7C1F65B2425F}"/>
          </ac:spMkLst>
        </pc:spChg>
        <pc:spChg chg="mod">
          <ac:chgData name="Saito Shiro" userId="b2a17ba2fd642e30" providerId="LiveId" clId="{33350296-5D11-4B2D-A001-7981DD668F32}" dt="2021-11-10T15:46:59.848" v="10156" actId="1036"/>
          <ac:spMkLst>
            <pc:docMk/>
            <pc:sldMk cId="2413694698" sldId="678"/>
            <ac:spMk id="6" creationId="{537F1F8B-29BD-4A1C-9B66-BB0CE890A472}"/>
          </ac:spMkLst>
        </pc:spChg>
        <pc:spChg chg="del mod">
          <ac:chgData name="Saito Shiro" userId="b2a17ba2fd642e30" providerId="LiveId" clId="{33350296-5D11-4B2D-A001-7981DD668F32}" dt="2021-11-10T15:22:34.409" v="9520" actId="478"/>
          <ac:spMkLst>
            <pc:docMk/>
            <pc:sldMk cId="2413694698" sldId="678"/>
            <ac:spMk id="7" creationId="{BCDC48D6-58B9-4B00-9B3D-9C46DB55C121}"/>
          </ac:spMkLst>
        </pc:spChg>
        <pc:spChg chg="mod">
          <ac:chgData name="Saito Shiro" userId="b2a17ba2fd642e30" providerId="LiveId" clId="{33350296-5D11-4B2D-A001-7981DD668F32}" dt="2021-11-10T15:46:59.848" v="10156" actId="1036"/>
          <ac:spMkLst>
            <pc:docMk/>
            <pc:sldMk cId="2413694698" sldId="678"/>
            <ac:spMk id="8" creationId="{551D4903-9E58-494A-9BEF-B8F93D9927B9}"/>
          </ac:spMkLst>
        </pc:spChg>
        <pc:spChg chg="mod">
          <ac:chgData name="Saito Shiro" userId="b2a17ba2fd642e30" providerId="LiveId" clId="{33350296-5D11-4B2D-A001-7981DD668F32}" dt="2021-11-10T15:46:59.848" v="10156" actId="1036"/>
          <ac:spMkLst>
            <pc:docMk/>
            <pc:sldMk cId="2413694698" sldId="678"/>
            <ac:spMk id="9" creationId="{FA7565AF-8F90-4489-9610-2E6925548FD2}"/>
          </ac:spMkLst>
        </pc:spChg>
        <pc:spChg chg="mod">
          <ac:chgData name="Saito Shiro" userId="b2a17ba2fd642e30" providerId="LiveId" clId="{33350296-5D11-4B2D-A001-7981DD668F32}" dt="2021-11-10T15:46:59.848" v="10156" actId="1036"/>
          <ac:spMkLst>
            <pc:docMk/>
            <pc:sldMk cId="2413694698" sldId="678"/>
            <ac:spMk id="10" creationId="{B2BFED09-B560-4F73-9754-E7CACDE50D72}"/>
          </ac:spMkLst>
        </pc:spChg>
        <pc:spChg chg="del mod">
          <ac:chgData name="Saito Shiro" userId="b2a17ba2fd642e30" providerId="LiveId" clId="{33350296-5D11-4B2D-A001-7981DD668F32}" dt="2021-11-10T14:45:45.688" v="9133" actId="478"/>
          <ac:spMkLst>
            <pc:docMk/>
            <pc:sldMk cId="2413694698" sldId="678"/>
            <ac:spMk id="11" creationId="{F4AD804E-7C2F-4762-A50E-6388A620C77B}"/>
          </ac:spMkLst>
        </pc:spChg>
        <pc:spChg chg="del mod">
          <ac:chgData name="Saito Shiro" userId="b2a17ba2fd642e30" providerId="LiveId" clId="{33350296-5D11-4B2D-A001-7981DD668F32}" dt="2021-11-10T14:45:43.326" v="9132" actId="478"/>
          <ac:spMkLst>
            <pc:docMk/>
            <pc:sldMk cId="2413694698" sldId="678"/>
            <ac:spMk id="12" creationId="{321DEED7-B8A1-4AC6-A940-F555D7197620}"/>
          </ac:spMkLst>
        </pc:spChg>
        <pc:spChg chg="mod">
          <ac:chgData name="Saito Shiro" userId="b2a17ba2fd642e30" providerId="LiveId" clId="{33350296-5D11-4B2D-A001-7981DD668F32}" dt="2021-11-10T15:46:59.848" v="10156" actId="1036"/>
          <ac:spMkLst>
            <pc:docMk/>
            <pc:sldMk cId="2413694698" sldId="678"/>
            <ac:spMk id="13" creationId="{398CF44E-857F-470C-A969-D5E022CEC921}"/>
          </ac:spMkLst>
        </pc:spChg>
        <pc:spChg chg="add mod">
          <ac:chgData name="Saito Shiro" userId="b2a17ba2fd642e30" providerId="LiveId" clId="{33350296-5D11-4B2D-A001-7981DD668F32}" dt="2021-11-10T15:46:59.848" v="10156" actId="1036"/>
          <ac:spMkLst>
            <pc:docMk/>
            <pc:sldMk cId="2413694698" sldId="678"/>
            <ac:spMk id="14" creationId="{6A26D1AE-9F0A-486F-BC3C-CABAA7F68387}"/>
          </ac:spMkLst>
        </pc:spChg>
        <pc:spChg chg="add mod">
          <ac:chgData name="Saito Shiro" userId="b2a17ba2fd642e30" providerId="LiveId" clId="{33350296-5D11-4B2D-A001-7981DD668F32}" dt="2021-11-10T15:46:59.848" v="10156" actId="1036"/>
          <ac:spMkLst>
            <pc:docMk/>
            <pc:sldMk cId="2413694698" sldId="678"/>
            <ac:spMk id="15" creationId="{1BBB1F00-DC44-4999-B02B-4052F489CA9E}"/>
          </ac:spMkLst>
        </pc:spChg>
        <pc:spChg chg="add mod">
          <ac:chgData name="Saito Shiro" userId="b2a17ba2fd642e30" providerId="LiveId" clId="{33350296-5D11-4B2D-A001-7981DD668F32}" dt="2021-11-10T15:46:59.848" v="10156" actId="1036"/>
          <ac:spMkLst>
            <pc:docMk/>
            <pc:sldMk cId="2413694698" sldId="678"/>
            <ac:spMk id="16" creationId="{A11B9D87-7D05-4DF5-AFF7-8B722BB56BF9}"/>
          </ac:spMkLst>
        </pc:spChg>
        <pc:spChg chg="add mod">
          <ac:chgData name="Saito Shiro" userId="b2a17ba2fd642e30" providerId="LiveId" clId="{33350296-5D11-4B2D-A001-7981DD668F32}" dt="2021-11-10T15:46:59.848" v="10156" actId="1036"/>
          <ac:spMkLst>
            <pc:docMk/>
            <pc:sldMk cId="2413694698" sldId="678"/>
            <ac:spMk id="17" creationId="{57A0A2A8-6B56-4150-8827-348DA175A248}"/>
          </ac:spMkLst>
        </pc:spChg>
        <pc:spChg chg="add mod">
          <ac:chgData name="Saito Shiro" userId="b2a17ba2fd642e30" providerId="LiveId" clId="{33350296-5D11-4B2D-A001-7981DD668F32}" dt="2021-11-10T15:46:59.848" v="10156" actId="1036"/>
          <ac:spMkLst>
            <pc:docMk/>
            <pc:sldMk cId="2413694698" sldId="678"/>
            <ac:spMk id="18" creationId="{8DEDFFA1-66AB-4649-BE2A-465A2A71CAAE}"/>
          </ac:spMkLst>
        </pc:spChg>
        <pc:spChg chg="add del mod">
          <ac:chgData name="Saito Shiro" userId="b2a17ba2fd642e30" providerId="LiveId" clId="{33350296-5D11-4B2D-A001-7981DD668F32}" dt="2021-11-10T14:55:35.736" v="9311" actId="478"/>
          <ac:spMkLst>
            <pc:docMk/>
            <pc:sldMk cId="2413694698" sldId="678"/>
            <ac:spMk id="19" creationId="{D93AAC75-127B-48BA-AE9F-57C63267460C}"/>
          </ac:spMkLst>
        </pc:spChg>
        <pc:spChg chg="add mod">
          <ac:chgData name="Saito Shiro" userId="b2a17ba2fd642e30" providerId="LiveId" clId="{33350296-5D11-4B2D-A001-7981DD668F32}" dt="2021-11-10T15:46:59.848" v="10156" actId="1036"/>
          <ac:spMkLst>
            <pc:docMk/>
            <pc:sldMk cId="2413694698" sldId="678"/>
            <ac:spMk id="20" creationId="{61914287-000B-4133-8DD3-4A0BA042FF3D}"/>
          </ac:spMkLst>
        </pc:spChg>
      </pc:sldChg>
      <pc:sldChg chg="delSp modSp add mod">
        <pc:chgData name="Saito Shiro" userId="b2a17ba2fd642e30" providerId="LiveId" clId="{33350296-5D11-4B2D-A001-7981DD668F32}" dt="2021-11-10T14:35:01.511" v="8915" actId="1076"/>
        <pc:sldMkLst>
          <pc:docMk/>
          <pc:sldMk cId="1765250426" sldId="679"/>
        </pc:sldMkLst>
        <pc:spChg chg="mod">
          <ac:chgData name="Saito Shiro" userId="b2a17ba2fd642e30" providerId="LiveId" clId="{33350296-5D11-4B2D-A001-7981DD668F32}" dt="2021-11-10T14:34:57.679" v="8914" actId="1076"/>
          <ac:spMkLst>
            <pc:docMk/>
            <pc:sldMk cId="1765250426" sldId="679"/>
            <ac:spMk id="2" creationId="{C724755D-252B-442C-87FC-CC8C5F990C23}"/>
          </ac:spMkLst>
        </pc:spChg>
        <pc:spChg chg="mod">
          <ac:chgData name="Saito Shiro" userId="b2a17ba2fd642e30" providerId="LiveId" clId="{33350296-5D11-4B2D-A001-7981DD668F32}" dt="2021-11-10T14:35:01.511" v="8915" actId="1076"/>
          <ac:spMkLst>
            <pc:docMk/>
            <pc:sldMk cId="1765250426" sldId="679"/>
            <ac:spMk id="3" creationId="{D740A07E-4537-4EB3-9B09-7C1F65B2425F}"/>
          </ac:spMkLst>
        </pc:spChg>
        <pc:spChg chg="del">
          <ac:chgData name="Saito Shiro" userId="b2a17ba2fd642e30" providerId="LiveId" clId="{33350296-5D11-4B2D-A001-7981DD668F32}" dt="2021-11-10T14:28:29.580" v="8837" actId="478"/>
          <ac:spMkLst>
            <pc:docMk/>
            <pc:sldMk cId="1765250426" sldId="679"/>
            <ac:spMk id="6" creationId="{537F1F8B-29BD-4A1C-9B66-BB0CE890A472}"/>
          </ac:spMkLst>
        </pc:spChg>
        <pc:spChg chg="del">
          <ac:chgData name="Saito Shiro" userId="b2a17ba2fd642e30" providerId="LiveId" clId="{33350296-5D11-4B2D-A001-7981DD668F32}" dt="2021-11-10T14:28:31.276" v="8838" actId="478"/>
          <ac:spMkLst>
            <pc:docMk/>
            <pc:sldMk cId="1765250426" sldId="679"/>
            <ac:spMk id="7" creationId="{BCDC48D6-58B9-4B00-9B3D-9C46DB55C121}"/>
          </ac:spMkLst>
        </pc:spChg>
        <pc:spChg chg="del">
          <ac:chgData name="Saito Shiro" userId="b2a17ba2fd642e30" providerId="LiveId" clId="{33350296-5D11-4B2D-A001-7981DD668F32}" dt="2021-11-10T14:28:32.589" v="8839" actId="478"/>
          <ac:spMkLst>
            <pc:docMk/>
            <pc:sldMk cId="1765250426" sldId="679"/>
            <ac:spMk id="8" creationId="{551D4903-9E58-494A-9BEF-B8F93D9927B9}"/>
          </ac:spMkLst>
        </pc:spChg>
        <pc:spChg chg="del">
          <ac:chgData name="Saito Shiro" userId="b2a17ba2fd642e30" providerId="LiveId" clId="{33350296-5D11-4B2D-A001-7981DD668F32}" dt="2021-11-10T14:28:39.205" v="8841" actId="478"/>
          <ac:spMkLst>
            <pc:docMk/>
            <pc:sldMk cId="1765250426" sldId="679"/>
            <ac:spMk id="9" creationId="{FA7565AF-8F90-4489-9610-2E6925548FD2}"/>
          </ac:spMkLst>
        </pc:spChg>
        <pc:spChg chg="del">
          <ac:chgData name="Saito Shiro" userId="b2a17ba2fd642e30" providerId="LiveId" clId="{33350296-5D11-4B2D-A001-7981DD668F32}" dt="2021-11-10T14:28:35.581" v="8840" actId="478"/>
          <ac:spMkLst>
            <pc:docMk/>
            <pc:sldMk cId="1765250426" sldId="679"/>
            <ac:spMk id="10" creationId="{B2BFED09-B560-4F73-9754-E7CACDE50D72}"/>
          </ac:spMkLst>
        </pc:spChg>
        <pc:spChg chg="del">
          <ac:chgData name="Saito Shiro" userId="b2a17ba2fd642e30" providerId="LiveId" clId="{33350296-5D11-4B2D-A001-7981DD668F32}" dt="2021-11-10T14:28:41.101" v="8842" actId="478"/>
          <ac:spMkLst>
            <pc:docMk/>
            <pc:sldMk cId="1765250426" sldId="679"/>
            <ac:spMk id="11" creationId="{F4AD804E-7C2F-4762-A50E-6388A620C77B}"/>
          </ac:spMkLst>
        </pc:spChg>
        <pc:spChg chg="del">
          <ac:chgData name="Saito Shiro" userId="b2a17ba2fd642e30" providerId="LiveId" clId="{33350296-5D11-4B2D-A001-7981DD668F32}" dt="2021-11-10T14:28:43.752" v="8843" actId="478"/>
          <ac:spMkLst>
            <pc:docMk/>
            <pc:sldMk cId="1765250426" sldId="679"/>
            <ac:spMk id="12" creationId="{321DEED7-B8A1-4AC6-A940-F555D7197620}"/>
          </ac:spMkLst>
        </pc:spChg>
        <pc:spChg chg="del">
          <ac:chgData name="Saito Shiro" userId="b2a17ba2fd642e30" providerId="LiveId" clId="{33350296-5D11-4B2D-A001-7981DD668F32}" dt="2021-11-10T14:28:46.428" v="8844" actId="478"/>
          <ac:spMkLst>
            <pc:docMk/>
            <pc:sldMk cId="1765250426" sldId="679"/>
            <ac:spMk id="13" creationId="{398CF44E-857F-470C-A969-D5E022CEC921}"/>
          </ac:spMkLst>
        </pc:spChg>
      </pc:sldChg>
      <pc:sldChg chg="modSp add mod">
        <pc:chgData name="Saito Shiro" userId="b2a17ba2fd642e30" providerId="LiveId" clId="{33350296-5D11-4B2D-A001-7981DD668F32}" dt="2021-11-10T14:34:36.433" v="8910" actId="1035"/>
        <pc:sldMkLst>
          <pc:docMk/>
          <pc:sldMk cId="366932381" sldId="680"/>
        </pc:sldMkLst>
        <pc:spChg chg="mod">
          <ac:chgData name="Saito Shiro" userId="b2a17ba2fd642e30" providerId="LiveId" clId="{33350296-5D11-4B2D-A001-7981DD668F32}" dt="2021-11-10T14:34:36.433" v="8910" actId="1035"/>
          <ac:spMkLst>
            <pc:docMk/>
            <pc:sldMk cId="366932381" sldId="680"/>
            <ac:spMk id="2" creationId="{C724755D-252B-442C-87FC-CC8C5F990C23}"/>
          </ac:spMkLst>
        </pc:spChg>
        <pc:spChg chg="mod">
          <ac:chgData name="Saito Shiro" userId="b2a17ba2fd642e30" providerId="LiveId" clId="{33350296-5D11-4B2D-A001-7981DD668F32}" dt="2021-11-10T14:34:26.751" v="8900" actId="14100"/>
          <ac:spMkLst>
            <pc:docMk/>
            <pc:sldMk cId="366932381" sldId="680"/>
            <ac:spMk id="3" creationId="{D740A07E-4537-4EB3-9B09-7C1F65B2425F}"/>
          </ac:spMkLst>
        </pc:spChg>
      </pc:sldChg>
      <pc:sldChg chg="modSp add mod">
        <pc:chgData name="Saito Shiro" userId="b2a17ba2fd642e30" providerId="LiveId" clId="{33350296-5D11-4B2D-A001-7981DD668F32}" dt="2021-11-10T14:32:46.400" v="8886" actId="14100"/>
        <pc:sldMkLst>
          <pc:docMk/>
          <pc:sldMk cId="499948186" sldId="681"/>
        </pc:sldMkLst>
        <pc:spChg chg="mod">
          <ac:chgData name="Saito Shiro" userId="b2a17ba2fd642e30" providerId="LiveId" clId="{33350296-5D11-4B2D-A001-7981DD668F32}" dt="2021-11-10T14:31:41.641" v="8880" actId="1036"/>
          <ac:spMkLst>
            <pc:docMk/>
            <pc:sldMk cId="499948186" sldId="681"/>
            <ac:spMk id="2" creationId="{C724755D-252B-442C-87FC-CC8C5F990C23}"/>
          </ac:spMkLst>
        </pc:spChg>
        <pc:spChg chg="mod">
          <ac:chgData name="Saito Shiro" userId="b2a17ba2fd642e30" providerId="LiveId" clId="{33350296-5D11-4B2D-A001-7981DD668F32}" dt="2021-11-10T14:32:46.400" v="8886" actId="14100"/>
          <ac:spMkLst>
            <pc:docMk/>
            <pc:sldMk cId="499948186" sldId="681"/>
            <ac:spMk id="3" creationId="{D740A07E-4537-4EB3-9B09-7C1F65B2425F}"/>
          </ac:spMkLst>
        </pc:spChg>
      </pc:sldChg>
      <pc:sldChg chg="addSp delSp modSp add mod">
        <pc:chgData name="Saito Shiro" userId="b2a17ba2fd642e30" providerId="LiveId" clId="{33350296-5D11-4B2D-A001-7981DD668F32}" dt="2021-11-10T15:42:05" v="10127" actId="6549"/>
        <pc:sldMkLst>
          <pc:docMk/>
          <pc:sldMk cId="1722992714" sldId="682"/>
        </pc:sldMkLst>
        <pc:spChg chg="mod">
          <ac:chgData name="Saito Shiro" userId="b2a17ba2fd642e30" providerId="LiveId" clId="{33350296-5D11-4B2D-A001-7981DD668F32}" dt="2021-11-10T15:41:34.151" v="10121" actId="1035"/>
          <ac:spMkLst>
            <pc:docMk/>
            <pc:sldMk cId="1722992714" sldId="682"/>
            <ac:spMk id="2" creationId="{C724755D-252B-442C-87FC-CC8C5F990C23}"/>
          </ac:spMkLst>
        </pc:spChg>
        <pc:spChg chg="mod">
          <ac:chgData name="Saito Shiro" userId="b2a17ba2fd642e30" providerId="LiveId" clId="{33350296-5D11-4B2D-A001-7981DD668F32}" dt="2021-11-10T15:41:06.973" v="10118" actId="14100"/>
          <ac:spMkLst>
            <pc:docMk/>
            <pc:sldMk cId="1722992714" sldId="682"/>
            <ac:spMk id="3" creationId="{D740A07E-4537-4EB3-9B09-7C1F65B2425F}"/>
          </ac:spMkLst>
        </pc:spChg>
        <pc:spChg chg="mod">
          <ac:chgData name="Saito Shiro" userId="b2a17ba2fd642e30" providerId="LiveId" clId="{33350296-5D11-4B2D-A001-7981DD668F32}" dt="2021-11-10T15:41:14.879" v="10120" actId="14100"/>
          <ac:spMkLst>
            <pc:docMk/>
            <pc:sldMk cId="1722992714" sldId="682"/>
            <ac:spMk id="6" creationId="{537F1F8B-29BD-4A1C-9B66-BB0CE890A472}"/>
          </ac:spMkLst>
        </pc:spChg>
        <pc:spChg chg="del">
          <ac:chgData name="Saito Shiro" userId="b2a17ba2fd642e30" providerId="LiveId" clId="{33350296-5D11-4B2D-A001-7981DD668F32}" dt="2021-11-10T15:00:48.448" v="9477" actId="478"/>
          <ac:spMkLst>
            <pc:docMk/>
            <pc:sldMk cId="1722992714" sldId="682"/>
            <ac:spMk id="7" creationId="{BCDC48D6-58B9-4B00-9B3D-9C46DB55C121}"/>
          </ac:spMkLst>
        </pc:spChg>
        <pc:spChg chg="del">
          <ac:chgData name="Saito Shiro" userId="b2a17ba2fd642e30" providerId="LiveId" clId="{33350296-5D11-4B2D-A001-7981DD668F32}" dt="2021-11-10T15:00:46.656" v="9476" actId="478"/>
          <ac:spMkLst>
            <pc:docMk/>
            <pc:sldMk cId="1722992714" sldId="682"/>
            <ac:spMk id="8" creationId="{551D4903-9E58-494A-9BEF-B8F93D9927B9}"/>
          </ac:spMkLst>
        </pc:spChg>
        <pc:spChg chg="del">
          <ac:chgData name="Saito Shiro" userId="b2a17ba2fd642e30" providerId="LiveId" clId="{33350296-5D11-4B2D-A001-7981DD668F32}" dt="2021-11-10T15:01:23.663" v="9488" actId="478"/>
          <ac:spMkLst>
            <pc:docMk/>
            <pc:sldMk cId="1722992714" sldId="682"/>
            <ac:spMk id="9" creationId="{FA7565AF-8F90-4489-9610-2E6925548FD2}"/>
          </ac:spMkLst>
        </pc:spChg>
        <pc:spChg chg="del">
          <ac:chgData name="Saito Shiro" userId="b2a17ba2fd642e30" providerId="LiveId" clId="{33350296-5D11-4B2D-A001-7981DD668F32}" dt="2021-11-10T14:59:52.594" v="9457" actId="478"/>
          <ac:spMkLst>
            <pc:docMk/>
            <pc:sldMk cId="1722992714" sldId="682"/>
            <ac:spMk id="10" creationId="{B2BFED09-B560-4F73-9754-E7CACDE50D72}"/>
          </ac:spMkLst>
        </pc:spChg>
        <pc:spChg chg="del">
          <ac:chgData name="Saito Shiro" userId="b2a17ba2fd642e30" providerId="LiveId" clId="{33350296-5D11-4B2D-A001-7981DD668F32}" dt="2021-11-10T15:00:43.959" v="9474" actId="478"/>
          <ac:spMkLst>
            <pc:docMk/>
            <pc:sldMk cId="1722992714" sldId="682"/>
            <ac:spMk id="13" creationId="{398CF44E-857F-470C-A969-D5E022CEC921}"/>
          </ac:spMkLst>
        </pc:spChg>
        <pc:spChg chg="del">
          <ac:chgData name="Saito Shiro" userId="b2a17ba2fd642e30" providerId="LiveId" clId="{33350296-5D11-4B2D-A001-7981DD668F32}" dt="2021-11-10T14:59:41.481" v="9454" actId="478"/>
          <ac:spMkLst>
            <pc:docMk/>
            <pc:sldMk cId="1722992714" sldId="682"/>
            <ac:spMk id="14" creationId="{6A26D1AE-9F0A-486F-BC3C-CABAA7F68387}"/>
          </ac:spMkLst>
        </pc:spChg>
        <pc:spChg chg="del mod">
          <ac:chgData name="Saito Shiro" userId="b2a17ba2fd642e30" providerId="LiveId" clId="{33350296-5D11-4B2D-A001-7981DD668F32}" dt="2021-11-10T15:01:22.319" v="9487" actId="478"/>
          <ac:spMkLst>
            <pc:docMk/>
            <pc:sldMk cId="1722992714" sldId="682"/>
            <ac:spMk id="15" creationId="{1BBB1F00-DC44-4999-B02B-4052F489CA9E}"/>
          </ac:spMkLst>
        </pc:spChg>
        <pc:spChg chg="del mod">
          <ac:chgData name="Saito Shiro" userId="b2a17ba2fd642e30" providerId="LiveId" clId="{33350296-5D11-4B2D-A001-7981DD668F32}" dt="2021-11-10T15:01:58.208" v="9492" actId="478"/>
          <ac:spMkLst>
            <pc:docMk/>
            <pc:sldMk cId="1722992714" sldId="682"/>
            <ac:spMk id="16" creationId="{A11B9D87-7D05-4DF5-AFF7-8B722BB56BF9}"/>
          </ac:spMkLst>
        </pc:spChg>
        <pc:spChg chg="del">
          <ac:chgData name="Saito Shiro" userId="b2a17ba2fd642e30" providerId="LiveId" clId="{33350296-5D11-4B2D-A001-7981DD668F32}" dt="2021-11-10T15:01:09.104" v="9482" actId="478"/>
          <ac:spMkLst>
            <pc:docMk/>
            <pc:sldMk cId="1722992714" sldId="682"/>
            <ac:spMk id="17" creationId="{57A0A2A8-6B56-4150-8827-348DA175A248}"/>
          </ac:spMkLst>
        </pc:spChg>
        <pc:spChg chg="del">
          <ac:chgData name="Saito Shiro" userId="b2a17ba2fd642e30" providerId="LiveId" clId="{33350296-5D11-4B2D-A001-7981DD668F32}" dt="2021-11-10T15:01:07.632" v="9481" actId="478"/>
          <ac:spMkLst>
            <pc:docMk/>
            <pc:sldMk cId="1722992714" sldId="682"/>
            <ac:spMk id="18" creationId="{8DEDFFA1-66AB-4649-BE2A-465A2A71CAAE}"/>
          </ac:spMkLst>
        </pc:spChg>
        <pc:spChg chg="del">
          <ac:chgData name="Saito Shiro" userId="b2a17ba2fd642e30" providerId="LiveId" clId="{33350296-5D11-4B2D-A001-7981DD668F32}" dt="2021-11-10T15:00:45.175" v="9475" actId="478"/>
          <ac:spMkLst>
            <pc:docMk/>
            <pc:sldMk cId="1722992714" sldId="682"/>
            <ac:spMk id="19" creationId="{D93AAC75-127B-48BA-AE9F-57C63267460C}"/>
          </ac:spMkLst>
        </pc:spChg>
        <pc:spChg chg="add mod">
          <ac:chgData name="Saito Shiro" userId="b2a17ba2fd642e30" providerId="LiveId" clId="{33350296-5D11-4B2D-A001-7981DD668F32}" dt="2021-11-10T15:36:30.928" v="9810" actId="1035"/>
          <ac:spMkLst>
            <pc:docMk/>
            <pc:sldMk cId="1722992714" sldId="682"/>
            <ac:spMk id="20" creationId="{C13BBA6D-9C55-4D2C-AC1B-D83649DD48F6}"/>
          </ac:spMkLst>
        </pc:spChg>
        <pc:spChg chg="add mod">
          <ac:chgData name="Saito Shiro" userId="b2a17ba2fd642e30" providerId="LiveId" clId="{33350296-5D11-4B2D-A001-7981DD668F32}" dt="2021-11-10T15:36:30.928" v="9810" actId="1035"/>
          <ac:spMkLst>
            <pc:docMk/>
            <pc:sldMk cId="1722992714" sldId="682"/>
            <ac:spMk id="21" creationId="{A4A8D068-5227-40B6-9651-C61172D3531A}"/>
          </ac:spMkLst>
        </pc:spChg>
        <pc:spChg chg="add mod">
          <ac:chgData name="Saito Shiro" userId="b2a17ba2fd642e30" providerId="LiveId" clId="{33350296-5D11-4B2D-A001-7981DD668F32}" dt="2021-11-10T15:36:30.928" v="9810" actId="1035"/>
          <ac:spMkLst>
            <pc:docMk/>
            <pc:sldMk cId="1722992714" sldId="682"/>
            <ac:spMk id="22" creationId="{7D6D9626-BAC8-4297-B958-5E7C3B6DA19F}"/>
          </ac:spMkLst>
        </pc:spChg>
        <pc:spChg chg="add del">
          <ac:chgData name="Saito Shiro" userId="b2a17ba2fd642e30" providerId="LiveId" clId="{33350296-5D11-4B2D-A001-7981DD668F32}" dt="2021-11-10T15:36:18.760" v="9806" actId="22"/>
          <ac:spMkLst>
            <pc:docMk/>
            <pc:sldMk cId="1722992714" sldId="682"/>
            <ac:spMk id="23" creationId="{BFCD9230-F93B-4137-9646-5D680983FCD9}"/>
          </ac:spMkLst>
        </pc:spChg>
        <pc:spChg chg="add mod ord">
          <ac:chgData name="Saito Shiro" userId="b2a17ba2fd642e30" providerId="LiveId" clId="{33350296-5D11-4B2D-A001-7981DD668F32}" dt="2021-11-10T15:41:11.651" v="10119" actId="14100"/>
          <ac:spMkLst>
            <pc:docMk/>
            <pc:sldMk cId="1722992714" sldId="682"/>
            <ac:spMk id="24" creationId="{A1DA8D80-CFC1-4D09-B9FE-2E62699EFAD0}"/>
          </ac:spMkLst>
        </pc:spChg>
        <pc:spChg chg="add mod">
          <ac:chgData name="Saito Shiro" userId="b2a17ba2fd642e30" providerId="LiveId" clId="{33350296-5D11-4B2D-A001-7981DD668F32}" dt="2021-11-10T15:39:19.004" v="9998" actId="14100"/>
          <ac:spMkLst>
            <pc:docMk/>
            <pc:sldMk cId="1722992714" sldId="682"/>
            <ac:spMk id="25" creationId="{668A74C3-7110-40D7-A40F-FA3A75E4A352}"/>
          </ac:spMkLst>
        </pc:spChg>
        <pc:spChg chg="add mod">
          <ac:chgData name="Saito Shiro" userId="b2a17ba2fd642e30" providerId="LiveId" clId="{33350296-5D11-4B2D-A001-7981DD668F32}" dt="2021-11-10T15:38:05.725" v="9896" actId="14100"/>
          <ac:spMkLst>
            <pc:docMk/>
            <pc:sldMk cId="1722992714" sldId="682"/>
            <ac:spMk id="26" creationId="{805CCCC5-1502-4D1D-B598-77AD30C38BF7}"/>
          </ac:spMkLst>
        </pc:spChg>
        <pc:spChg chg="add mod">
          <ac:chgData name="Saito Shiro" userId="b2a17ba2fd642e30" providerId="LiveId" clId="{33350296-5D11-4B2D-A001-7981DD668F32}" dt="2021-11-10T15:42:05" v="10127" actId="6549"/>
          <ac:spMkLst>
            <pc:docMk/>
            <pc:sldMk cId="1722992714" sldId="682"/>
            <ac:spMk id="27" creationId="{108AA789-AC3A-44AC-8C02-0239EF4ACEFE}"/>
          </ac:spMkLst>
        </pc:spChg>
        <pc:spChg chg="add mod">
          <ac:chgData name="Saito Shiro" userId="b2a17ba2fd642e30" providerId="LiveId" clId="{33350296-5D11-4B2D-A001-7981DD668F32}" dt="2021-11-10T15:40:40.716" v="10117" actId="1076"/>
          <ac:spMkLst>
            <pc:docMk/>
            <pc:sldMk cId="1722992714" sldId="682"/>
            <ac:spMk id="28" creationId="{622D0169-1A42-4C82-AEE9-C9556808B87B}"/>
          </ac:spMkLst>
        </pc:spChg>
        <pc:spChg chg="add mod">
          <ac:chgData name="Saito Shiro" userId="b2a17ba2fd642e30" providerId="LiveId" clId="{33350296-5D11-4B2D-A001-7981DD668F32}" dt="2021-11-10T15:39:51.069" v="10005" actId="14100"/>
          <ac:spMkLst>
            <pc:docMk/>
            <pc:sldMk cId="1722992714" sldId="682"/>
            <ac:spMk id="29" creationId="{08BA2BDA-5D0F-4D37-9548-7267FAED670A}"/>
          </ac:spMkLst>
        </pc:spChg>
      </pc:sldChg>
      <pc:sldChg chg="addSp delSp modSp add mod">
        <pc:chgData name="Saito Shiro" userId="b2a17ba2fd642e30" providerId="LiveId" clId="{33350296-5D11-4B2D-A001-7981DD668F32}" dt="2021-11-10T15:35:47.807" v="9804" actId="1038"/>
        <pc:sldMkLst>
          <pc:docMk/>
          <pc:sldMk cId="1948722846" sldId="683"/>
        </pc:sldMkLst>
        <pc:spChg chg="mod">
          <ac:chgData name="Saito Shiro" userId="b2a17ba2fd642e30" providerId="LiveId" clId="{33350296-5D11-4B2D-A001-7981DD668F32}" dt="2021-11-10T15:33:57.671" v="9622" actId="1035"/>
          <ac:spMkLst>
            <pc:docMk/>
            <pc:sldMk cId="1948722846" sldId="683"/>
            <ac:spMk id="2" creationId="{C724755D-252B-442C-87FC-CC8C5F990C23}"/>
          </ac:spMkLst>
        </pc:spChg>
        <pc:spChg chg="mod">
          <ac:chgData name="Saito Shiro" userId="b2a17ba2fd642e30" providerId="LiveId" clId="{33350296-5D11-4B2D-A001-7981DD668F32}" dt="2021-11-10T15:34:01.815" v="9623" actId="1035"/>
          <ac:spMkLst>
            <pc:docMk/>
            <pc:sldMk cId="1948722846" sldId="683"/>
            <ac:spMk id="3" creationId="{D740A07E-4537-4EB3-9B09-7C1F65B2425F}"/>
          </ac:spMkLst>
        </pc:spChg>
        <pc:spChg chg="mod">
          <ac:chgData name="Saito Shiro" userId="b2a17ba2fd642e30" providerId="LiveId" clId="{33350296-5D11-4B2D-A001-7981DD668F32}" dt="2021-11-10T15:34:09.585" v="9624" actId="14100"/>
          <ac:spMkLst>
            <pc:docMk/>
            <pc:sldMk cId="1948722846" sldId="683"/>
            <ac:spMk id="6" creationId="{537F1F8B-29BD-4A1C-9B66-BB0CE890A472}"/>
          </ac:spMkLst>
        </pc:spChg>
        <pc:spChg chg="mod">
          <ac:chgData name="Saito Shiro" userId="b2a17ba2fd642e30" providerId="LiveId" clId="{33350296-5D11-4B2D-A001-7981DD668F32}" dt="2021-11-10T15:33:30.959" v="9617" actId="1036"/>
          <ac:spMkLst>
            <pc:docMk/>
            <pc:sldMk cId="1948722846" sldId="683"/>
            <ac:spMk id="7" creationId="{BCDC48D6-58B9-4B00-9B3D-9C46DB55C121}"/>
          </ac:spMkLst>
        </pc:spChg>
        <pc:spChg chg="mod">
          <ac:chgData name="Saito Shiro" userId="b2a17ba2fd642e30" providerId="LiveId" clId="{33350296-5D11-4B2D-A001-7981DD668F32}" dt="2021-11-10T15:33:30.959" v="9617" actId="1036"/>
          <ac:spMkLst>
            <pc:docMk/>
            <pc:sldMk cId="1948722846" sldId="683"/>
            <ac:spMk id="9" creationId="{FA7565AF-8F90-4489-9610-2E6925548FD2}"/>
          </ac:spMkLst>
        </pc:spChg>
        <pc:spChg chg="mod">
          <ac:chgData name="Saito Shiro" userId="b2a17ba2fd642e30" providerId="LiveId" clId="{33350296-5D11-4B2D-A001-7981DD668F32}" dt="2021-11-10T15:33:30.959" v="9617" actId="1036"/>
          <ac:spMkLst>
            <pc:docMk/>
            <pc:sldMk cId="1948722846" sldId="683"/>
            <ac:spMk id="11" creationId="{F4AD804E-7C2F-4762-A50E-6388A620C77B}"/>
          </ac:spMkLst>
        </pc:spChg>
        <pc:spChg chg="mod">
          <ac:chgData name="Saito Shiro" userId="b2a17ba2fd642e30" providerId="LiveId" clId="{33350296-5D11-4B2D-A001-7981DD668F32}" dt="2021-11-10T15:33:30.959" v="9617" actId="1036"/>
          <ac:spMkLst>
            <pc:docMk/>
            <pc:sldMk cId="1948722846" sldId="683"/>
            <ac:spMk id="12" creationId="{321DEED7-B8A1-4AC6-A940-F555D7197620}"/>
          </ac:spMkLst>
        </pc:spChg>
        <pc:spChg chg="mod">
          <ac:chgData name="Saito Shiro" userId="b2a17ba2fd642e30" providerId="LiveId" clId="{33350296-5D11-4B2D-A001-7981DD668F32}" dt="2021-11-10T15:33:30.959" v="9617" actId="1036"/>
          <ac:spMkLst>
            <pc:docMk/>
            <pc:sldMk cId="1948722846" sldId="683"/>
            <ac:spMk id="14" creationId="{64D5D0EB-C6D2-48FA-AFD4-F860ED5C259B}"/>
          </ac:spMkLst>
        </pc:spChg>
        <pc:spChg chg="mod">
          <ac:chgData name="Saito Shiro" userId="b2a17ba2fd642e30" providerId="LiveId" clId="{33350296-5D11-4B2D-A001-7981DD668F32}" dt="2021-11-10T15:33:30.959" v="9617" actId="1036"/>
          <ac:spMkLst>
            <pc:docMk/>
            <pc:sldMk cId="1948722846" sldId="683"/>
            <ac:spMk id="15" creationId="{629AD1B1-2679-4706-9DD5-B252534C72DE}"/>
          </ac:spMkLst>
        </pc:spChg>
        <pc:spChg chg="mod">
          <ac:chgData name="Saito Shiro" userId="b2a17ba2fd642e30" providerId="LiveId" clId="{33350296-5D11-4B2D-A001-7981DD668F32}" dt="2021-11-10T15:33:30.959" v="9617" actId="1036"/>
          <ac:spMkLst>
            <pc:docMk/>
            <pc:sldMk cId="1948722846" sldId="683"/>
            <ac:spMk id="16" creationId="{DAEA01EE-70D1-4E84-A2FA-5CDB08D9DCA3}"/>
          </ac:spMkLst>
        </pc:spChg>
        <pc:spChg chg="mod">
          <ac:chgData name="Saito Shiro" userId="b2a17ba2fd642e30" providerId="LiveId" clId="{33350296-5D11-4B2D-A001-7981DD668F32}" dt="2021-11-10T15:33:30.959" v="9617" actId="1036"/>
          <ac:spMkLst>
            <pc:docMk/>
            <pc:sldMk cId="1948722846" sldId="683"/>
            <ac:spMk id="17" creationId="{780BBC05-E146-4831-B313-1095334E9EF2}"/>
          </ac:spMkLst>
        </pc:spChg>
        <pc:spChg chg="mod">
          <ac:chgData name="Saito Shiro" userId="b2a17ba2fd642e30" providerId="LiveId" clId="{33350296-5D11-4B2D-A001-7981DD668F32}" dt="2021-11-10T15:33:30.959" v="9617" actId="1036"/>
          <ac:spMkLst>
            <pc:docMk/>
            <pc:sldMk cId="1948722846" sldId="683"/>
            <ac:spMk id="18" creationId="{FDB2B4CA-D2AC-48D6-9E3F-F62AC654AE6D}"/>
          </ac:spMkLst>
        </pc:spChg>
        <pc:spChg chg="mod">
          <ac:chgData name="Saito Shiro" userId="b2a17ba2fd642e30" providerId="LiveId" clId="{33350296-5D11-4B2D-A001-7981DD668F32}" dt="2021-11-10T15:33:30.959" v="9617" actId="1036"/>
          <ac:spMkLst>
            <pc:docMk/>
            <pc:sldMk cId="1948722846" sldId="683"/>
            <ac:spMk id="19" creationId="{0EC80C0A-F972-4E4D-B9D6-B358EC88CAE1}"/>
          </ac:spMkLst>
        </pc:spChg>
        <pc:spChg chg="mod">
          <ac:chgData name="Saito Shiro" userId="b2a17ba2fd642e30" providerId="LiveId" clId="{33350296-5D11-4B2D-A001-7981DD668F32}" dt="2021-11-10T15:33:30.959" v="9617" actId="1036"/>
          <ac:spMkLst>
            <pc:docMk/>
            <pc:sldMk cId="1948722846" sldId="683"/>
            <ac:spMk id="20" creationId="{32B2801D-3F16-4A46-AF5E-34DF78408F07}"/>
          </ac:spMkLst>
        </pc:spChg>
        <pc:spChg chg="mod">
          <ac:chgData name="Saito Shiro" userId="b2a17ba2fd642e30" providerId="LiveId" clId="{33350296-5D11-4B2D-A001-7981DD668F32}" dt="2021-11-10T15:33:30.959" v="9617" actId="1036"/>
          <ac:spMkLst>
            <pc:docMk/>
            <pc:sldMk cId="1948722846" sldId="683"/>
            <ac:spMk id="21" creationId="{B9702B92-A9B2-4C02-855D-DDC335E168CF}"/>
          </ac:spMkLst>
        </pc:spChg>
        <pc:spChg chg="mod">
          <ac:chgData name="Saito Shiro" userId="b2a17ba2fd642e30" providerId="LiveId" clId="{33350296-5D11-4B2D-A001-7981DD668F32}" dt="2021-11-10T15:33:30.959" v="9617" actId="1036"/>
          <ac:spMkLst>
            <pc:docMk/>
            <pc:sldMk cId="1948722846" sldId="683"/>
            <ac:spMk id="22" creationId="{2E28FDF4-C07D-4E30-BC90-AE107E194AFE}"/>
          </ac:spMkLst>
        </pc:spChg>
        <pc:spChg chg="add del mod">
          <ac:chgData name="Saito Shiro" userId="b2a17ba2fd642e30" providerId="LiveId" clId="{33350296-5D11-4B2D-A001-7981DD668F32}" dt="2021-11-10T15:33:23.962" v="9605" actId="478"/>
          <ac:spMkLst>
            <pc:docMk/>
            <pc:sldMk cId="1948722846" sldId="683"/>
            <ac:spMk id="23" creationId="{F24D9301-A654-498A-8865-A7E68CEEF23E}"/>
          </ac:spMkLst>
        </pc:spChg>
        <pc:spChg chg="add mod">
          <ac:chgData name="Saito Shiro" userId="b2a17ba2fd642e30" providerId="LiveId" clId="{33350296-5D11-4B2D-A001-7981DD668F32}" dt="2021-11-10T15:35:47.807" v="9804" actId="1038"/>
          <ac:spMkLst>
            <pc:docMk/>
            <pc:sldMk cId="1948722846" sldId="683"/>
            <ac:spMk id="24" creationId="{DB78571B-2709-4320-9EBD-BA889CC82A40}"/>
          </ac:spMkLst>
        </pc:spChg>
        <pc:spChg chg="add mod">
          <ac:chgData name="Saito Shiro" userId="b2a17ba2fd642e30" providerId="LiveId" clId="{33350296-5D11-4B2D-A001-7981DD668F32}" dt="2021-11-10T15:35:43.235" v="9802" actId="1076"/>
          <ac:spMkLst>
            <pc:docMk/>
            <pc:sldMk cId="1948722846" sldId="683"/>
            <ac:spMk id="25" creationId="{BCBB72EC-40CF-4085-AEAA-85EE12507233}"/>
          </ac:spMkLst>
        </pc:spChg>
      </pc:sldChg>
      <pc:sldChg chg="addSp delSp modSp add mod">
        <pc:chgData name="Saito Shiro" userId="b2a17ba2fd642e30" providerId="LiveId" clId="{33350296-5D11-4B2D-A001-7981DD668F32}" dt="2021-11-10T15:43:27.421" v="10150" actId="14100"/>
        <pc:sldMkLst>
          <pc:docMk/>
          <pc:sldMk cId="3823673606" sldId="684"/>
        </pc:sldMkLst>
        <pc:spChg chg="mod">
          <ac:chgData name="Saito Shiro" userId="b2a17ba2fd642e30" providerId="LiveId" clId="{33350296-5D11-4B2D-A001-7981DD668F32}" dt="2021-11-10T15:42:58.435" v="10146" actId="14100"/>
          <ac:spMkLst>
            <pc:docMk/>
            <pc:sldMk cId="3823673606" sldId="684"/>
            <ac:spMk id="2" creationId="{C724755D-252B-442C-87FC-CC8C5F990C23}"/>
          </ac:spMkLst>
        </pc:spChg>
        <pc:picChg chg="add mod">
          <ac:chgData name="Saito Shiro" userId="b2a17ba2fd642e30" providerId="LiveId" clId="{33350296-5D11-4B2D-A001-7981DD668F32}" dt="2021-11-10T15:43:27.421" v="10150" actId="14100"/>
          <ac:picMkLst>
            <pc:docMk/>
            <pc:sldMk cId="3823673606" sldId="684"/>
            <ac:picMk id="4" creationId="{3136B6E0-773B-4B75-AECC-3CA3E2C070D0}"/>
          </ac:picMkLst>
        </pc:picChg>
        <pc:picChg chg="del">
          <ac:chgData name="Saito Shiro" userId="b2a17ba2fd642e30" providerId="LiveId" clId="{33350296-5D11-4B2D-A001-7981DD668F32}" dt="2021-11-10T15:43:01.983" v="10147" actId="478"/>
          <ac:picMkLst>
            <pc:docMk/>
            <pc:sldMk cId="3823673606" sldId="684"/>
            <ac:picMk id="5" creationId="{87FD67D9-4F9E-4072-BA64-278E51DF2DCE}"/>
          </ac:picMkLst>
        </pc:picChg>
      </pc:sldChg>
    </pc:docChg>
  </pc:docChgLst>
  <pc:docChgLst>
    <pc:chgData name="Saito Shiro" userId="b2a17ba2fd642e30" providerId="LiveId" clId="{CD41CCB6-566A-466D-A1D1-ACB5B030319A}"/>
    <pc:docChg chg="modSld">
      <pc:chgData name="Saito Shiro" userId="b2a17ba2fd642e30" providerId="LiveId" clId="{CD41CCB6-566A-466D-A1D1-ACB5B030319A}" dt="2021-04-17T05:31:57.651" v="0" actId="729"/>
      <pc:docMkLst>
        <pc:docMk/>
      </pc:docMkLst>
      <pc:sldChg chg="mod modShow">
        <pc:chgData name="Saito Shiro" userId="b2a17ba2fd642e30" providerId="LiveId" clId="{CD41CCB6-566A-466D-A1D1-ACB5B030319A}" dt="2021-04-17T05:31:57.651" v="0" actId="729"/>
        <pc:sldMkLst>
          <pc:docMk/>
          <pc:sldMk cId="46501131" sldId="635"/>
        </pc:sldMkLst>
      </pc:sldChg>
    </pc:docChg>
  </pc:docChgLst>
  <pc:docChgLst>
    <pc:chgData name="Saito Shiro" userId="b2a17ba2fd642e30" providerId="LiveId" clId="{BE846A92-A899-46D7-A106-F3FA2514D88C}"/>
    <pc:docChg chg="custSel modSld">
      <pc:chgData name="Saito Shiro" userId="b2a17ba2fd642e30" providerId="LiveId" clId="{BE846A92-A899-46D7-A106-F3FA2514D88C}" dt="2020-04-27T07:39:16.142" v="487" actId="1035"/>
      <pc:docMkLst>
        <pc:docMk/>
      </pc:docMkLst>
      <pc:sldChg chg="addSp delSp modSp mod">
        <pc:chgData name="Saito Shiro" userId="b2a17ba2fd642e30" providerId="LiveId" clId="{BE846A92-A899-46D7-A106-F3FA2514D88C}" dt="2020-04-27T07:39:16.142" v="487" actId="1035"/>
        <pc:sldMkLst>
          <pc:docMk/>
          <pc:sldMk cId="3755346429" sldId="633"/>
        </pc:sldMkLst>
        <pc:spChg chg="add mod">
          <ac:chgData name="Saito Shiro" userId="b2a17ba2fd642e30" providerId="LiveId" clId="{BE846A92-A899-46D7-A106-F3FA2514D88C}" dt="2020-04-27T07:39:11.579" v="484" actId="1036"/>
          <ac:spMkLst>
            <pc:docMk/>
            <pc:sldMk cId="3755346429" sldId="633"/>
            <ac:spMk id="3" creationId="{BF8D875A-C282-4F6A-B96E-8A650A43A804}"/>
          </ac:spMkLst>
        </pc:spChg>
        <pc:spChg chg="del mod">
          <ac:chgData name="Saito Shiro" userId="b2a17ba2fd642e30" providerId="LiveId" clId="{BE846A92-A899-46D7-A106-F3FA2514D88C}" dt="2020-04-27T00:38:57.553" v="312" actId="478"/>
          <ac:spMkLst>
            <pc:docMk/>
            <pc:sldMk cId="3755346429" sldId="633"/>
            <ac:spMk id="4" creationId="{00000000-0000-0000-0000-000000000000}"/>
          </ac:spMkLst>
        </pc:spChg>
        <pc:spChg chg="add mod">
          <ac:chgData name="Saito Shiro" userId="b2a17ba2fd642e30" providerId="LiveId" clId="{BE846A92-A899-46D7-A106-F3FA2514D88C}" dt="2020-04-27T07:39:16.142" v="487" actId="1035"/>
          <ac:spMkLst>
            <pc:docMk/>
            <pc:sldMk cId="3755346429" sldId="633"/>
            <ac:spMk id="4" creationId="{776D5D3D-9553-4254-ACB7-86C9AE505CB4}"/>
          </ac:spMkLst>
        </pc:spChg>
        <pc:spChg chg="add mod">
          <ac:chgData name="Saito Shiro" userId="b2a17ba2fd642e30" providerId="LiveId" clId="{BE846A92-A899-46D7-A106-F3FA2514D88C}" dt="2020-04-27T00:32:54.907" v="286" actId="1076"/>
          <ac:spMkLst>
            <pc:docMk/>
            <pc:sldMk cId="3755346429" sldId="633"/>
            <ac:spMk id="5" creationId="{A3F4818B-3A6C-4D34-B999-D4E3BC80DA24}"/>
          </ac:spMkLst>
        </pc:spChg>
      </pc:sldChg>
      <pc:sldChg chg="modSp mod">
        <pc:chgData name="Saito Shiro" userId="b2a17ba2fd642e30" providerId="LiveId" clId="{BE846A92-A899-46D7-A106-F3FA2514D88C}" dt="2020-04-27T00:30:10.834" v="116" actId="14100"/>
        <pc:sldMkLst>
          <pc:docMk/>
          <pc:sldMk cId="2652706275" sldId="634"/>
        </pc:sldMkLst>
        <pc:spChg chg="mod">
          <ac:chgData name="Saito Shiro" userId="b2a17ba2fd642e30" providerId="LiveId" clId="{BE846A92-A899-46D7-A106-F3FA2514D88C}" dt="2020-04-27T00:30:10.834" v="116" actId="14100"/>
          <ac:spMkLst>
            <pc:docMk/>
            <pc:sldMk cId="2652706275" sldId="634"/>
            <ac:spMk id="4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5:39.482" v="16" actId="1037"/>
        <pc:sldMkLst>
          <pc:docMk/>
          <pc:sldMk cId="285977191" sldId="647"/>
        </pc:sldMkLst>
        <pc:spChg chg="mod">
          <ac:chgData name="Saito Shiro" userId="b2a17ba2fd642e30" providerId="LiveId" clId="{BE846A92-A899-46D7-A106-F3FA2514D88C}" dt="2020-04-27T00:25:39.482" v="16" actId="1037"/>
          <ac:spMkLst>
            <pc:docMk/>
            <pc:sldMk cId="285977191" sldId="64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20.480" v="122" actId="6549"/>
        <pc:sldMkLst>
          <pc:docMk/>
          <pc:sldMk cId="2570716189" sldId="655"/>
        </pc:sldMkLst>
        <pc:spChg chg="mod">
          <ac:chgData name="Saito Shiro" userId="b2a17ba2fd642e30" providerId="LiveId" clId="{BE846A92-A899-46D7-A106-F3FA2514D88C}" dt="2020-04-27T00:30:20.480" v="122" actId="6549"/>
          <ac:spMkLst>
            <pc:docMk/>
            <pc:sldMk cId="2570716189" sldId="655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6:21.371" v="36" actId="1038"/>
        <pc:sldMkLst>
          <pc:docMk/>
          <pc:sldMk cId="1159626490" sldId="656"/>
        </pc:sldMkLst>
        <pc:spChg chg="mod">
          <ac:chgData name="Saito Shiro" userId="b2a17ba2fd642e30" providerId="LiveId" clId="{BE846A92-A899-46D7-A106-F3FA2514D88C}" dt="2020-04-27T00:26:21.371" v="36" actId="1038"/>
          <ac:spMkLst>
            <pc:docMk/>
            <pc:sldMk cId="1159626490" sldId="656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31.331" v="130" actId="1036"/>
        <pc:sldMkLst>
          <pc:docMk/>
          <pc:sldMk cId="1807637601" sldId="657"/>
        </pc:sldMkLst>
        <pc:spChg chg="mod">
          <ac:chgData name="Saito Shiro" userId="b2a17ba2fd642e30" providerId="LiveId" clId="{BE846A92-A899-46D7-A106-F3FA2514D88C}" dt="2020-04-27T00:30:31.331" v="130" actId="1036"/>
          <ac:spMkLst>
            <pc:docMk/>
            <pc:sldMk cId="1807637601" sldId="65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1:33.168" v="174" actId="6549"/>
        <pc:sldMkLst>
          <pc:docMk/>
          <pc:sldMk cId="3137495969" sldId="658"/>
        </pc:sldMkLst>
        <pc:spChg chg="mod">
          <ac:chgData name="Saito Shiro" userId="b2a17ba2fd642e30" providerId="LiveId" clId="{BE846A92-A899-46D7-A106-F3FA2514D88C}" dt="2020-04-27T00:26:42.239" v="55" actId="1037"/>
          <ac:spMkLst>
            <pc:docMk/>
            <pc:sldMk cId="3137495969" sldId="658"/>
            <ac:spMk id="3" creationId="{00000000-0000-0000-0000-000000000000}"/>
          </ac:spMkLst>
        </pc:spChg>
        <pc:spChg chg="mod">
          <ac:chgData name="Saito Shiro" userId="b2a17ba2fd642e30" providerId="LiveId" clId="{BE846A92-A899-46D7-A106-F3FA2514D88C}" dt="2020-04-27T00:31:33.168" v="174" actId="6549"/>
          <ac:spMkLst>
            <pc:docMk/>
            <pc:sldMk cId="3137495969" sldId="658"/>
            <ac:spMk id="9" creationId="{767CEFAE-1454-493B-A611-CE82E96A6E6F}"/>
          </ac:spMkLst>
        </pc:spChg>
      </pc:sldChg>
      <pc:sldChg chg="modSp mod">
        <pc:chgData name="Saito Shiro" userId="b2a17ba2fd642e30" providerId="LiveId" clId="{BE846A92-A899-46D7-A106-F3FA2514D88C}" dt="2020-04-27T00:39:38.063" v="321" actId="208"/>
        <pc:sldMkLst>
          <pc:docMk/>
          <pc:sldMk cId="132223521" sldId="659"/>
        </pc:sldMkLst>
        <pc:spChg chg="mod">
          <ac:chgData name="Saito Shiro" userId="b2a17ba2fd642e30" providerId="LiveId" clId="{BE846A92-A899-46D7-A106-F3FA2514D88C}" dt="2020-04-27T00:39:38.063" v="321" actId="208"/>
          <ac:spMkLst>
            <pc:docMk/>
            <pc:sldMk cId="132223521" sldId="659"/>
            <ac:spMk id="7" creationId="{811C87A0-95F6-45E4-85D5-19B1A7D73EEB}"/>
          </ac:spMkLst>
        </pc:spChg>
      </pc:sldChg>
      <pc:sldChg chg="addSp delSp modSp mod">
        <pc:chgData name="Saito Shiro" userId="b2a17ba2fd642e30" providerId="LiveId" clId="{BE846A92-A899-46D7-A106-F3FA2514D88C}" dt="2020-04-27T00:39:53.974" v="335" actId="1036"/>
        <pc:sldMkLst>
          <pc:docMk/>
          <pc:sldMk cId="1324783938" sldId="660"/>
        </pc:sldMkLst>
        <pc:spChg chg="add mod">
          <ac:chgData name="Saito Shiro" userId="b2a17ba2fd642e30" providerId="LiveId" clId="{BE846A92-A899-46D7-A106-F3FA2514D88C}" dt="2020-04-27T00:39:53.974" v="335" actId="1036"/>
          <ac:spMkLst>
            <pc:docMk/>
            <pc:sldMk cId="1324783938" sldId="660"/>
            <ac:spMk id="5" creationId="{D1EB5B00-37EB-45F8-8A31-C540002A779D}"/>
          </ac:spMkLst>
        </pc:spChg>
        <pc:spChg chg="del mod">
          <ac:chgData name="Saito Shiro" userId="b2a17ba2fd642e30" providerId="LiveId" clId="{BE846A92-A899-46D7-A106-F3FA2514D88C}" dt="2020-04-27T00:39:47.972" v="323" actId="478"/>
          <ac:spMkLst>
            <pc:docMk/>
            <pc:sldMk cId="1324783938" sldId="660"/>
            <ac:spMk id="7" creationId="{811C87A0-95F6-45E4-85D5-19B1A7D73EEB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16527" y="9165849"/>
            <a:ext cx="3080522" cy="51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4" tIns="47682" rIns="95364" bIns="476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E24E8F7-B059-42DF-967A-01D0DE1FEF2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700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0" y="5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2405" y="5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076350C-AF9E-4DCA-B463-A920DCF9D543}" type="datetimeFigureOut">
              <a:rPr lang="ja-JP" altLang="en-US"/>
              <a:pPr>
                <a:defRPr/>
              </a:pPr>
              <a:t>2021/11/10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513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64" tIns="47682" rIns="95364" bIns="4768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978" y="4860423"/>
            <a:ext cx="5683250" cy="4607144"/>
          </a:xfrm>
          <a:prstGeom prst="rect">
            <a:avLst/>
          </a:prstGeom>
        </p:spPr>
        <p:txBody>
          <a:bodyPr vert="horz" lIns="95364" tIns="47682" rIns="95364" bIns="4768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0" y="9720836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2405" y="9720836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302EBF6-BE64-4BD6-A60E-3F0FD5CFCA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974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1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71484" indent="0" algn="ctr">
              <a:buNone/>
              <a:defRPr/>
            </a:lvl2pPr>
            <a:lvl3pPr marL="742969" indent="0" algn="ctr">
              <a:buNone/>
              <a:defRPr/>
            </a:lvl3pPr>
            <a:lvl4pPr marL="1114453" indent="0" algn="ctr">
              <a:buNone/>
              <a:defRPr/>
            </a:lvl4pPr>
            <a:lvl5pPr marL="1485937" indent="0" algn="ctr">
              <a:buNone/>
              <a:defRPr/>
            </a:lvl5pPr>
            <a:lvl6pPr marL="1857421" indent="0" algn="ctr">
              <a:buNone/>
              <a:defRPr/>
            </a:lvl6pPr>
            <a:lvl7pPr marL="2228906" indent="0" algn="ctr">
              <a:buNone/>
              <a:defRPr/>
            </a:lvl7pPr>
            <a:lvl8pPr marL="2600390" indent="0" algn="ctr">
              <a:buNone/>
              <a:defRPr/>
            </a:lvl8pPr>
            <a:lvl9pPr marL="2971874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DB07-024E-4D20-9EBE-4C462AD260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4BFC-ED53-4BDF-9C06-BA268FD221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4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4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7AD7-5FA5-4BBE-863D-1AC7500AF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6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DCE9-69CF-4DB3-B4B0-9EC88C75D8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4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104A-1D32-41C9-961B-F0E5AF24DE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DEFB4-BA7B-43FF-80E2-5424AC35D7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6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25"/>
            </a:lvl1pPr>
            <a:lvl2pPr marL="371484" indent="0">
              <a:buNone/>
              <a:defRPr sz="1463"/>
            </a:lvl2pPr>
            <a:lvl3pPr marL="742969" indent="0">
              <a:buNone/>
              <a:defRPr sz="1300"/>
            </a:lvl3pPr>
            <a:lvl4pPr marL="1114453" indent="0">
              <a:buNone/>
              <a:defRPr sz="1138"/>
            </a:lvl4pPr>
            <a:lvl5pPr marL="1485937" indent="0">
              <a:buNone/>
              <a:defRPr sz="1138"/>
            </a:lvl5pPr>
            <a:lvl6pPr marL="1857421" indent="0">
              <a:buNone/>
              <a:defRPr sz="1138"/>
            </a:lvl6pPr>
            <a:lvl7pPr marL="2228906" indent="0">
              <a:buNone/>
              <a:defRPr sz="1138"/>
            </a:lvl7pPr>
            <a:lvl8pPr marL="2600390" indent="0">
              <a:buNone/>
              <a:defRPr sz="1138"/>
            </a:lvl8pPr>
            <a:lvl9pPr marL="2971874" indent="0">
              <a:buNone/>
              <a:defRPr sz="113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3ED9-6C66-4E1F-A0E2-A26158A8AD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C377-E9B2-4B59-A7E6-F04194283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84" indent="0">
              <a:buNone/>
              <a:defRPr sz="1625" b="1"/>
            </a:lvl2pPr>
            <a:lvl3pPr marL="742969" indent="0">
              <a:buNone/>
              <a:defRPr sz="1463" b="1"/>
            </a:lvl3pPr>
            <a:lvl4pPr marL="1114453" indent="0">
              <a:buNone/>
              <a:defRPr sz="1300" b="1"/>
            </a:lvl4pPr>
            <a:lvl5pPr marL="1485937" indent="0">
              <a:buNone/>
              <a:defRPr sz="1300" b="1"/>
            </a:lvl5pPr>
            <a:lvl6pPr marL="1857421" indent="0">
              <a:buNone/>
              <a:defRPr sz="1300" b="1"/>
            </a:lvl6pPr>
            <a:lvl7pPr marL="2228906" indent="0">
              <a:buNone/>
              <a:defRPr sz="1300" b="1"/>
            </a:lvl7pPr>
            <a:lvl8pPr marL="2600390" indent="0">
              <a:buNone/>
              <a:defRPr sz="1300" b="1"/>
            </a:lvl8pPr>
            <a:lvl9pPr marL="2971874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84" indent="0">
              <a:buNone/>
              <a:defRPr sz="1625" b="1"/>
            </a:lvl2pPr>
            <a:lvl3pPr marL="742969" indent="0">
              <a:buNone/>
              <a:defRPr sz="1463" b="1"/>
            </a:lvl3pPr>
            <a:lvl4pPr marL="1114453" indent="0">
              <a:buNone/>
              <a:defRPr sz="1300" b="1"/>
            </a:lvl4pPr>
            <a:lvl5pPr marL="1485937" indent="0">
              <a:buNone/>
              <a:defRPr sz="1300" b="1"/>
            </a:lvl5pPr>
            <a:lvl6pPr marL="1857421" indent="0">
              <a:buNone/>
              <a:defRPr sz="1300" b="1"/>
            </a:lvl6pPr>
            <a:lvl7pPr marL="2228906" indent="0">
              <a:buNone/>
              <a:defRPr sz="1300" b="1"/>
            </a:lvl7pPr>
            <a:lvl8pPr marL="2600390" indent="0">
              <a:buNone/>
              <a:defRPr sz="1300" b="1"/>
            </a:lvl8pPr>
            <a:lvl9pPr marL="2971874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89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241B-4F7F-42B1-9636-AE8671CF6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ADB01-7BE0-4536-A304-E6569F782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842B-BC36-41A6-9A66-642BF7B49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6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84" indent="0">
              <a:buNone/>
              <a:defRPr sz="975"/>
            </a:lvl2pPr>
            <a:lvl3pPr marL="742969" indent="0">
              <a:buNone/>
              <a:defRPr sz="813"/>
            </a:lvl3pPr>
            <a:lvl4pPr marL="1114453" indent="0">
              <a:buNone/>
              <a:defRPr sz="731"/>
            </a:lvl4pPr>
            <a:lvl5pPr marL="1485937" indent="0">
              <a:buNone/>
              <a:defRPr sz="731"/>
            </a:lvl5pPr>
            <a:lvl6pPr marL="1857421" indent="0">
              <a:buNone/>
              <a:defRPr sz="731"/>
            </a:lvl6pPr>
            <a:lvl7pPr marL="2228906" indent="0">
              <a:buNone/>
              <a:defRPr sz="731"/>
            </a:lvl7pPr>
            <a:lvl8pPr marL="2600390" indent="0">
              <a:buNone/>
              <a:defRPr sz="731"/>
            </a:lvl8pPr>
            <a:lvl9pPr marL="2971874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230D-AD5E-4A84-9E4D-BEB38B9FC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71484" indent="0">
              <a:buNone/>
              <a:defRPr sz="2275"/>
            </a:lvl2pPr>
            <a:lvl3pPr marL="742969" indent="0">
              <a:buNone/>
              <a:defRPr sz="1950"/>
            </a:lvl3pPr>
            <a:lvl4pPr marL="1114453" indent="0">
              <a:buNone/>
              <a:defRPr sz="1625"/>
            </a:lvl4pPr>
            <a:lvl5pPr marL="1485937" indent="0">
              <a:buNone/>
              <a:defRPr sz="1625"/>
            </a:lvl5pPr>
            <a:lvl6pPr marL="1857421" indent="0">
              <a:buNone/>
              <a:defRPr sz="1625"/>
            </a:lvl6pPr>
            <a:lvl7pPr marL="2228906" indent="0">
              <a:buNone/>
              <a:defRPr sz="1625"/>
            </a:lvl7pPr>
            <a:lvl8pPr marL="2600390" indent="0">
              <a:buNone/>
              <a:defRPr sz="1625"/>
            </a:lvl8pPr>
            <a:lvl9pPr marL="2971874" indent="0">
              <a:buNone/>
              <a:defRPr sz="16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84" indent="0">
              <a:buNone/>
              <a:defRPr sz="975"/>
            </a:lvl2pPr>
            <a:lvl3pPr marL="742969" indent="0">
              <a:buNone/>
              <a:defRPr sz="813"/>
            </a:lvl3pPr>
            <a:lvl4pPr marL="1114453" indent="0">
              <a:buNone/>
              <a:defRPr sz="731"/>
            </a:lvl4pPr>
            <a:lvl5pPr marL="1485937" indent="0">
              <a:buNone/>
              <a:defRPr sz="731"/>
            </a:lvl5pPr>
            <a:lvl6pPr marL="1857421" indent="0">
              <a:buNone/>
              <a:defRPr sz="731"/>
            </a:lvl6pPr>
            <a:lvl7pPr marL="2228906" indent="0">
              <a:buNone/>
              <a:defRPr sz="731"/>
            </a:lvl7pPr>
            <a:lvl8pPr marL="2600390" indent="0">
              <a:buNone/>
              <a:defRPr sz="731"/>
            </a:lvl8pPr>
            <a:lvl9pPr marL="2971874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BA32-DE1F-4BD5-959B-6505F9E90C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38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59DCB24-9697-4F0E-91FD-74E638334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71484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42969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14453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485937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78613" indent="-278613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03662" indent="-232178" algn="l" rtl="0" eaLnBrk="0" fontAlgn="base" hangingPunct="0">
        <a:spcBef>
          <a:spcPct val="20000"/>
        </a:spcBef>
        <a:spcAft>
          <a:spcPct val="0"/>
        </a:spcAft>
        <a:buChar char="–"/>
        <a:defRPr kumimoji="1" sz="2275">
          <a:solidFill>
            <a:schemeClr val="tx1"/>
          </a:solidFill>
          <a:latin typeface="+mn-lt"/>
          <a:ea typeface="+mn-ea"/>
        </a:defRPr>
      </a:lvl2pPr>
      <a:lvl3pPr marL="928711" indent="-185742" algn="l" rtl="0" eaLnBrk="0" fontAlgn="base" hangingPunct="0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</a:defRPr>
      </a:lvl3pPr>
      <a:lvl4pPr marL="1300196" indent="-185742" algn="l" rtl="0" eaLnBrk="0" fontAlgn="base" hangingPunct="0">
        <a:spcBef>
          <a:spcPct val="20000"/>
        </a:spcBef>
        <a:spcAft>
          <a:spcPct val="0"/>
        </a:spcAft>
        <a:buChar char="–"/>
        <a:defRPr kumimoji="1" sz="1625">
          <a:solidFill>
            <a:schemeClr val="tx1"/>
          </a:solidFill>
          <a:latin typeface="+mn-lt"/>
          <a:ea typeface="+mn-ea"/>
        </a:defRPr>
      </a:lvl4pPr>
      <a:lvl5pPr marL="1671680" indent="-185742" algn="l" rtl="0" eaLnBrk="0" fontAlgn="base" hangingPunct="0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5pPr>
      <a:lvl6pPr marL="2043164" indent="-185742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648" indent="-185742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132" indent="-185742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617" indent="-185742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84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69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53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37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421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906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90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74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BF8D875A-C282-4F6A-B96E-8A650A43A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615" y="381000"/>
            <a:ext cx="5790768" cy="1015663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6000" dirty="0">
                <a:solidFill>
                  <a:srgbClr val="3366FF"/>
                </a:solidFill>
              </a:rPr>
              <a:t>迷路を作るには</a:t>
            </a:r>
          </a:p>
        </p:txBody>
      </p:sp>
      <p:pic>
        <p:nvPicPr>
          <p:cNvPr id="7" name="図 6" descr="QR コード&#10;&#10;自動的に生成された説明">
            <a:extLst>
              <a:ext uri="{FF2B5EF4-FFF2-40B4-BE49-F238E27FC236}">
                <a16:creationId xmlns:a16="http://schemas.microsoft.com/office/drawing/2014/main" id="{A8124724-84D6-4466-BAF1-87F146695E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618" y="1524000"/>
            <a:ext cx="6704762" cy="507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34642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D70F4F6-9A10-4CDF-B1AF-A54D23347B39}"/>
              </a:ext>
            </a:extLst>
          </p:cNvPr>
          <p:cNvSpPr/>
          <p:nvPr/>
        </p:nvSpPr>
        <p:spPr bwMode="auto">
          <a:xfrm>
            <a:off x="381000" y="1303212"/>
            <a:ext cx="5715000" cy="296988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AC8CFB0-21CF-4959-A559-D70C5C266935}"/>
              </a:ext>
            </a:extLst>
          </p:cNvPr>
          <p:cNvSpPr/>
          <p:nvPr/>
        </p:nvSpPr>
        <p:spPr bwMode="auto">
          <a:xfrm>
            <a:off x="381000" y="1912812"/>
            <a:ext cx="5715000" cy="296988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04800" y="367331"/>
            <a:ext cx="41910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キー入力待ちをやめる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40A07E-4537-4EB3-9B09-7C1F65B24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5399"/>
            <a:ext cx="5562600" cy="91440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145 ‘IF !INKEY() CONT</a:t>
            </a:r>
          </a:p>
          <a:p>
            <a:pPr eaLnBrk="0" hangingPunct="0"/>
            <a:endParaRPr kumimoji="0" lang="en-US" altLang="ja-JP" sz="20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190 ‘IF !INKEY() CONT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456924-4128-4CB3-BED7-6ADA5C236E18}"/>
              </a:ext>
            </a:extLst>
          </p:cNvPr>
          <p:cNvSpPr txBox="1"/>
          <p:nvPr/>
        </p:nvSpPr>
        <p:spPr>
          <a:xfrm>
            <a:off x="1943100" y="4495800"/>
            <a:ext cx="2590800" cy="738664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キーを押さなくても</a:t>
            </a:r>
            <a:endParaRPr lang="en-US" altLang="ja-JP" sz="2400" dirty="0"/>
          </a:p>
          <a:p>
            <a:r>
              <a:rPr lang="ja-JP" altLang="en-US" sz="2400" dirty="0"/>
              <a:t>迷路ができる</a:t>
            </a:r>
            <a:endParaRPr lang="en-US" altLang="ja-JP" sz="2400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6F42873F-441B-4A1A-8E9B-D244762A1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0245" y="2674813"/>
            <a:ext cx="5048250" cy="411480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765AF08-B36A-4BF6-A41A-D375C53A364C}"/>
              </a:ext>
            </a:extLst>
          </p:cNvPr>
          <p:cNvSpPr txBox="1"/>
          <p:nvPr/>
        </p:nvSpPr>
        <p:spPr>
          <a:xfrm>
            <a:off x="6324600" y="1511518"/>
            <a:ext cx="2209800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先頭に「</a:t>
            </a:r>
            <a:r>
              <a:rPr kumimoji="0" lang="en-US" altLang="ja-JP" sz="1800" dirty="0">
                <a:solidFill>
                  <a:schemeClr val="tx1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‘</a:t>
            </a:r>
            <a:r>
              <a:rPr lang="ja-JP" altLang="en-US" sz="1800" dirty="0"/>
              <a:t>」を付けて</a:t>
            </a:r>
            <a:endParaRPr lang="en-US" altLang="ja-JP" sz="1800" dirty="0"/>
          </a:p>
          <a:p>
            <a:r>
              <a:rPr lang="ja-JP" altLang="en-US" sz="1800" dirty="0"/>
              <a:t>コメントにする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2227860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04800" y="367331"/>
            <a:ext cx="26670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ゲームにする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40A07E-4537-4EB3-9B09-7C1F65B24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0"/>
            <a:ext cx="8839200" cy="40386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300 X=1:Y=1:LC 29,21:?"G":CLT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310 U=X-BTN(28)+BTN(29)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320 V=Y-BTN(30)+BTN(31)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330 LC 0,23:?TICK()/60;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340 C=SCR(U,V)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350 IF C=1 GOTO 310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360 LC X,Y:?CHR$(0)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370 X=U:Y=V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380 LC X,Y:?CHR$(249)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390 WAIT 6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400 IF C!=71 GOTO 310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410 LC 0,0:CLK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420 END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B7FA19-AF53-4576-8B27-55EDF9F486C9}"/>
              </a:ext>
            </a:extLst>
          </p:cNvPr>
          <p:cNvSpPr txBox="1"/>
          <p:nvPr/>
        </p:nvSpPr>
        <p:spPr>
          <a:xfrm>
            <a:off x="4267200" y="1247001"/>
            <a:ext cx="51054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キャラをスタート位置に：ゴール表示：タイムリセット</a:t>
            </a:r>
            <a:endParaRPr lang="en-US" altLang="ja-JP" sz="18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BE8FD85-4811-4F0E-A4E2-2DC60645AC9E}"/>
              </a:ext>
            </a:extLst>
          </p:cNvPr>
          <p:cNvSpPr txBox="1"/>
          <p:nvPr/>
        </p:nvSpPr>
        <p:spPr>
          <a:xfrm>
            <a:off x="6477000" y="1819853"/>
            <a:ext cx="1905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キャラを左右移動</a:t>
            </a:r>
            <a:endParaRPr lang="en-US" altLang="ja-JP" sz="18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BD80E40-402D-4139-B832-FC1E4A45B98B}"/>
              </a:ext>
            </a:extLst>
          </p:cNvPr>
          <p:cNvSpPr txBox="1"/>
          <p:nvPr/>
        </p:nvSpPr>
        <p:spPr>
          <a:xfrm>
            <a:off x="6477000" y="2128449"/>
            <a:ext cx="1905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キャラを上下移動</a:t>
            </a:r>
            <a:endParaRPr lang="en-US" altLang="ja-JP" sz="18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F66991-EB8F-4CDB-A8E4-36BE080048F5}"/>
              </a:ext>
            </a:extLst>
          </p:cNvPr>
          <p:cNvSpPr txBox="1"/>
          <p:nvPr/>
        </p:nvSpPr>
        <p:spPr>
          <a:xfrm>
            <a:off x="6477000" y="2437045"/>
            <a:ext cx="25908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画面左下にタイムを表示</a:t>
            </a:r>
            <a:endParaRPr lang="en-US" altLang="ja-JP" sz="18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8A28E6-DA7C-423D-B612-13F75B4F2C37}"/>
              </a:ext>
            </a:extLst>
          </p:cNvPr>
          <p:cNvSpPr txBox="1"/>
          <p:nvPr/>
        </p:nvSpPr>
        <p:spPr>
          <a:xfrm>
            <a:off x="5943600" y="3357951"/>
            <a:ext cx="142541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キャラを消す</a:t>
            </a:r>
            <a:endParaRPr lang="en-US" altLang="ja-JP" sz="18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D995FCB-0F96-46AD-9DDC-3ED6D0BA071F}"/>
              </a:ext>
            </a:extLst>
          </p:cNvPr>
          <p:cNvSpPr txBox="1"/>
          <p:nvPr/>
        </p:nvSpPr>
        <p:spPr>
          <a:xfrm>
            <a:off x="5945957" y="2743200"/>
            <a:ext cx="2436043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行き先がかべだったら</a:t>
            </a:r>
            <a:endParaRPr lang="en-US" altLang="ja-JP" sz="1800" dirty="0"/>
          </a:p>
          <a:p>
            <a:r>
              <a:rPr lang="ja-JP" altLang="en-US" sz="1800" dirty="0"/>
              <a:t>移動しない</a:t>
            </a:r>
            <a:endParaRPr lang="en-US" altLang="ja-JP" sz="1800" dirty="0"/>
          </a:p>
        </p:txBody>
      </p:sp>
      <p:sp>
        <p:nvSpPr>
          <p:cNvPr id="10" name="右中かっこ 9">
            <a:extLst>
              <a:ext uri="{FF2B5EF4-FFF2-40B4-BE49-F238E27FC236}">
                <a16:creationId xmlns:a16="http://schemas.microsoft.com/office/drawing/2014/main" id="{297C0120-5BB8-4B01-A685-C1E3CCDB8922}"/>
              </a:ext>
            </a:extLst>
          </p:cNvPr>
          <p:cNvSpPr/>
          <p:nvPr/>
        </p:nvSpPr>
        <p:spPr bwMode="auto">
          <a:xfrm>
            <a:off x="5638800" y="2710018"/>
            <a:ext cx="228600" cy="608475"/>
          </a:xfrm>
          <a:prstGeom prst="rightBrace">
            <a:avLst/>
          </a:prstGeom>
          <a:noFill/>
          <a:ln w="38100" cap="flat" cmpd="sng" algn="ctr">
            <a:solidFill>
              <a:srgbClr val="66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B1EFF06-45EB-435D-81AF-FEEFAECFDAFB}"/>
              </a:ext>
            </a:extLst>
          </p:cNvPr>
          <p:cNvSpPr txBox="1"/>
          <p:nvPr/>
        </p:nvSpPr>
        <p:spPr>
          <a:xfrm>
            <a:off x="5943600" y="3943546"/>
            <a:ext cx="142541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キャラを表示</a:t>
            </a:r>
            <a:endParaRPr lang="en-US" altLang="ja-JP" sz="1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50E30A1-DDC9-42D3-BB3D-61EFBCA1545D}"/>
              </a:ext>
            </a:extLst>
          </p:cNvPr>
          <p:cNvSpPr txBox="1"/>
          <p:nvPr/>
        </p:nvSpPr>
        <p:spPr>
          <a:xfrm>
            <a:off x="5948705" y="3647389"/>
            <a:ext cx="211906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キャラの位置を更新</a:t>
            </a:r>
            <a:endParaRPr lang="en-US" altLang="ja-JP" sz="18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8585AF3-8004-49CC-B99A-4E7E1F647F21}"/>
              </a:ext>
            </a:extLst>
          </p:cNvPr>
          <p:cNvSpPr txBox="1"/>
          <p:nvPr/>
        </p:nvSpPr>
        <p:spPr>
          <a:xfrm>
            <a:off x="5943600" y="4252142"/>
            <a:ext cx="10668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時間待ち</a:t>
            </a:r>
            <a:endParaRPr lang="en-US" altLang="ja-JP" sz="18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D30144E-4036-4029-867B-65C3EC530F90}"/>
              </a:ext>
            </a:extLst>
          </p:cNvPr>
          <p:cNvSpPr txBox="1"/>
          <p:nvPr/>
        </p:nvSpPr>
        <p:spPr>
          <a:xfrm>
            <a:off x="5950670" y="4573655"/>
            <a:ext cx="357433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ゴールに着いていなかったら続ける</a:t>
            </a:r>
            <a:endParaRPr lang="en-US" altLang="ja-JP" sz="18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610DF0B-92DE-4EC2-AA93-BB459B82BAE7}"/>
              </a:ext>
            </a:extLst>
          </p:cNvPr>
          <p:cNvSpPr txBox="1"/>
          <p:nvPr/>
        </p:nvSpPr>
        <p:spPr>
          <a:xfrm>
            <a:off x="4343400" y="4896169"/>
            <a:ext cx="39624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カーソルを左上へ：キーバッファをクリア</a:t>
            </a:r>
            <a:endParaRPr lang="en-US" altLang="ja-JP" sz="18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C9F8B21-F4B8-4A20-AE91-A705336FDFEC}"/>
              </a:ext>
            </a:extLst>
          </p:cNvPr>
          <p:cNvSpPr txBox="1"/>
          <p:nvPr/>
        </p:nvSpPr>
        <p:spPr>
          <a:xfrm>
            <a:off x="4343400" y="5229384"/>
            <a:ext cx="14478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ゲーム終了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1429746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04800" y="367331"/>
            <a:ext cx="26670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ゲームにする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4BB909-EE46-436D-88EA-D456862633FB}"/>
              </a:ext>
            </a:extLst>
          </p:cNvPr>
          <p:cNvSpPr txBox="1"/>
          <p:nvPr/>
        </p:nvSpPr>
        <p:spPr>
          <a:xfrm>
            <a:off x="2057400" y="5638800"/>
            <a:ext cx="5943600" cy="1107996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人間のキャラを上下左右の矢印キーで操作</a:t>
            </a:r>
            <a:endParaRPr lang="en-US" altLang="ja-JP" sz="2400" dirty="0"/>
          </a:p>
          <a:p>
            <a:r>
              <a:rPr lang="ja-JP" altLang="en-US" sz="2400" dirty="0"/>
              <a:t>右下のゴールへ着いたら終了</a:t>
            </a:r>
            <a:endParaRPr lang="en-US" altLang="ja-JP" sz="2400" dirty="0"/>
          </a:p>
          <a:p>
            <a:r>
              <a:rPr lang="ja-JP" altLang="en-US" sz="2400" dirty="0"/>
              <a:t>画面左下にタイム（秒数）が出る</a:t>
            </a:r>
            <a:endParaRPr lang="en-US" altLang="ja-JP" sz="2400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72CA44E-4640-4906-B804-41CFED2A0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75" y="1371600"/>
            <a:ext cx="504825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815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81000" y="182565"/>
            <a:ext cx="38862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棒たおし法　完成（１）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40A07E-4537-4EB3-9B09-7C1F65B24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6279038" cy="5791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FOR X=0 TO 30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?CHR$(1);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NEXT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FOR Y=1 TO 21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LC 0,Y:?CHR$(1)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LC 30,Y:?CHR$(1)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NEXT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FOR X=0 TO 30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?CHR$(1);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NEXT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FOR Y=2 TO 20 STEP 2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FOR X=2 TO 28 STEP 2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LC X,Y:?CHR$(1)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145 'IF !INKEY() CONT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150 R=RND(4)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160 A=0:B=0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170 IF R=0 A=-1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171 IF R=1 A=1</a:t>
            </a:r>
          </a:p>
        </p:txBody>
      </p:sp>
    </p:spTree>
    <p:extLst>
      <p:ext uri="{BB962C8B-B14F-4D97-AF65-F5344CB8AC3E}">
        <p14:creationId xmlns:p14="http://schemas.microsoft.com/office/powerpoint/2010/main" val="2576593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403781" y="177225"/>
            <a:ext cx="40386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棒たおし法　完成（２）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40A07E-4537-4EB3-9B09-7C1F65B24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914400"/>
            <a:ext cx="9753600" cy="5791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172 IF R=2 IF Y=2 B=-1 ELSE GOTO 150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173 IF R=3 B=1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175 IF SCR(X+A,Y+B) GOTO 150 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180 LC X+A,Y+B:?CHR$(1)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190 'IF !INKEY() CONT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200 NEXT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210 NEXT300 X=1:Y=1:LC 29,21:?"G":CLT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310 U=X-BTN(28)+BTN(29)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320 V=Y-BTN(30)+BTN(31)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330 LC 0,23:?TICK()/60;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340 C=SCR(U,V)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350 IF C=1 GOTO 310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360 LC X,Y:?CHR$(0)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370 X=U:Y=V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380 LC X,Y:?CHR$(249)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390 WAIT 6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400 IF C!=71 GOTO 310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410 LC 0,0:CLK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420 END</a:t>
            </a:r>
          </a:p>
        </p:txBody>
      </p:sp>
    </p:spTree>
    <p:extLst>
      <p:ext uri="{BB962C8B-B14F-4D97-AF65-F5344CB8AC3E}">
        <p14:creationId xmlns:p14="http://schemas.microsoft.com/office/powerpoint/2010/main" val="4146184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81000" y="182565"/>
            <a:ext cx="47244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棒たおし法・グラフィック版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7FD67D9-4F9E-4072-BA64-278E51DF2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975647"/>
            <a:ext cx="6019800" cy="4906705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1AAFA0C-1977-48BE-B598-84A816A5A1E3}"/>
              </a:ext>
            </a:extLst>
          </p:cNvPr>
          <p:cNvSpPr txBox="1"/>
          <p:nvPr/>
        </p:nvSpPr>
        <p:spPr>
          <a:xfrm>
            <a:off x="685800" y="5936771"/>
            <a:ext cx="8229600" cy="738664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2400" dirty="0"/>
              <a:t>IchigoJam1.4</a:t>
            </a:r>
            <a:r>
              <a:rPr lang="ja-JP" altLang="en-US" sz="2400" dirty="0"/>
              <a:t>のグラフィック機能で、もっと細かい迷路を作る。</a:t>
            </a:r>
            <a:endParaRPr lang="en-US" altLang="ja-JP" sz="2400" dirty="0"/>
          </a:p>
          <a:p>
            <a:r>
              <a:rPr lang="ja-JP" altLang="en-US" sz="2400" dirty="0"/>
              <a:t>ゲームのキャラは点滅するドットで表示。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929347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51D4903-9E58-494A-9BEF-B8F93D9927B9}"/>
              </a:ext>
            </a:extLst>
          </p:cNvPr>
          <p:cNvSpPr/>
          <p:nvPr/>
        </p:nvSpPr>
        <p:spPr bwMode="auto">
          <a:xfrm>
            <a:off x="182118" y="5257800"/>
            <a:ext cx="9647682" cy="609600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DC48D6-58B9-4B00-9B3D-9C46DB55C121}"/>
              </a:ext>
            </a:extLst>
          </p:cNvPr>
          <p:cNvSpPr/>
          <p:nvPr/>
        </p:nvSpPr>
        <p:spPr bwMode="auto">
          <a:xfrm>
            <a:off x="182118" y="2819400"/>
            <a:ext cx="9647682" cy="304800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37F1F8B-29BD-4A1C-9B66-BB0CE890A472}"/>
              </a:ext>
            </a:extLst>
          </p:cNvPr>
          <p:cNvSpPr/>
          <p:nvPr/>
        </p:nvSpPr>
        <p:spPr bwMode="auto">
          <a:xfrm>
            <a:off x="182118" y="990600"/>
            <a:ext cx="9647682" cy="1219200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04800" y="24825"/>
            <a:ext cx="53340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棒たおし法・グラフィック版（１）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40A07E-4537-4EB3-9B09-7C1F65B24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799"/>
            <a:ext cx="9419082" cy="6147375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DRAW 0,0,62,0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DRAW 0,0,0,44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DRAW 62,0,62,44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DRAW 0,44,62,44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FOR Y=2 TO 20 STEP 2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FOR X=2 TO 28 STEP 2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DRAW X,Y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145 'IF !INKEY() CONT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150 R=RND(4)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160 A=0:B=0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170 IF R=0 A=-1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171 IF R=1 A=1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172 IF R=2 IF Y=2 B=-1 ELSE GOTO 150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173 IF R=3 B=1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175 IF POINT(X+A,Y+B) GOTO 150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180 DRAW X+A,Y+B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190 'IF !INKEY() CONT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200 NEXT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210 NEXT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A7565AF-8F90-4489-9610-2E6925548FD2}"/>
              </a:ext>
            </a:extLst>
          </p:cNvPr>
          <p:cNvSpPr txBox="1"/>
          <p:nvPr/>
        </p:nvSpPr>
        <p:spPr>
          <a:xfrm>
            <a:off x="5525026" y="1482119"/>
            <a:ext cx="243604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上下左右のかべを表示</a:t>
            </a:r>
            <a:endParaRPr lang="en-US" altLang="ja-JP" sz="1800" dirty="0"/>
          </a:p>
        </p:txBody>
      </p:sp>
      <p:sp>
        <p:nvSpPr>
          <p:cNvPr id="10" name="右中かっこ 9">
            <a:extLst>
              <a:ext uri="{FF2B5EF4-FFF2-40B4-BE49-F238E27FC236}">
                <a16:creationId xmlns:a16="http://schemas.microsoft.com/office/drawing/2014/main" id="{B2BFED09-B560-4F73-9754-E7CACDE50D72}"/>
              </a:ext>
            </a:extLst>
          </p:cNvPr>
          <p:cNvSpPr/>
          <p:nvPr/>
        </p:nvSpPr>
        <p:spPr bwMode="auto">
          <a:xfrm>
            <a:off x="5181600" y="991725"/>
            <a:ext cx="228600" cy="1218075"/>
          </a:xfrm>
          <a:prstGeom prst="rightBrace">
            <a:avLst/>
          </a:prstGeom>
          <a:noFill/>
          <a:ln w="38100" cap="flat" cmpd="sng" algn="ctr">
            <a:solidFill>
              <a:srgbClr val="66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4AD804E-7C2F-4762-A50E-6388A620C77B}"/>
              </a:ext>
            </a:extLst>
          </p:cNvPr>
          <p:cNvSpPr txBox="1"/>
          <p:nvPr/>
        </p:nvSpPr>
        <p:spPr>
          <a:xfrm>
            <a:off x="6477000" y="2847201"/>
            <a:ext cx="117213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棒を表示</a:t>
            </a:r>
            <a:endParaRPr lang="en-US" altLang="ja-JP" sz="1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21DEED7-B8A1-4AC6-A940-F555D7197620}"/>
              </a:ext>
            </a:extLst>
          </p:cNvPr>
          <p:cNvSpPr txBox="1"/>
          <p:nvPr/>
        </p:nvSpPr>
        <p:spPr>
          <a:xfrm>
            <a:off x="5181600" y="4976874"/>
            <a:ext cx="44196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すでにかべだったら、そちらにはたおさない</a:t>
            </a:r>
            <a:endParaRPr lang="en-US" altLang="ja-JP" sz="18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98CF44E-857F-470C-A969-D5E022CEC921}"/>
              </a:ext>
            </a:extLst>
          </p:cNvPr>
          <p:cNvSpPr txBox="1"/>
          <p:nvPr/>
        </p:nvSpPr>
        <p:spPr>
          <a:xfrm>
            <a:off x="5181600" y="5589276"/>
            <a:ext cx="25908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棒をたおしてかべにする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3913518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9702B92-A9B2-4C02-855D-DDC335E168CF}"/>
              </a:ext>
            </a:extLst>
          </p:cNvPr>
          <p:cNvSpPr/>
          <p:nvPr/>
        </p:nvSpPr>
        <p:spPr bwMode="auto">
          <a:xfrm>
            <a:off x="323654" y="4941540"/>
            <a:ext cx="8093964" cy="621060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EC80C0A-F972-4E4D-B9D6-B358EC88CAE1}"/>
              </a:ext>
            </a:extLst>
          </p:cNvPr>
          <p:cNvSpPr/>
          <p:nvPr/>
        </p:nvSpPr>
        <p:spPr bwMode="auto">
          <a:xfrm>
            <a:off x="334518" y="4338363"/>
            <a:ext cx="8093964" cy="304800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AEA01EE-70D1-4E84-A2FA-5CDB08D9DCA3}"/>
              </a:ext>
            </a:extLst>
          </p:cNvPr>
          <p:cNvSpPr/>
          <p:nvPr/>
        </p:nvSpPr>
        <p:spPr bwMode="auto">
          <a:xfrm>
            <a:off x="334518" y="3109736"/>
            <a:ext cx="8093964" cy="928864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DC48D6-58B9-4B00-9B3D-9C46DB55C121}"/>
              </a:ext>
            </a:extLst>
          </p:cNvPr>
          <p:cNvSpPr/>
          <p:nvPr/>
        </p:nvSpPr>
        <p:spPr bwMode="auto">
          <a:xfrm>
            <a:off x="334518" y="2514600"/>
            <a:ext cx="8093964" cy="304800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37F1F8B-29BD-4A1C-9B66-BB0CE890A472}"/>
              </a:ext>
            </a:extLst>
          </p:cNvPr>
          <p:cNvSpPr/>
          <p:nvPr/>
        </p:nvSpPr>
        <p:spPr bwMode="auto">
          <a:xfrm>
            <a:off x="334518" y="1295400"/>
            <a:ext cx="8093964" cy="584775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457200" y="405825"/>
            <a:ext cx="53340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棒たおし法・グラフィック版（２）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40A07E-4537-4EB3-9B09-7C1F65B24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5400"/>
            <a:ext cx="7848600" cy="457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300 X=1:Y=1:CLT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305 DRAW X,Y,0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310 U=X-BTN(28)+BTN(29)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320 V=Y-BTN(30)+BTN(31)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325 DRAW X,Y,1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330 LC 0,23:?TICK()/60;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340 C=POINT(U,V)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350 IF C GOTO 310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360 DRAW X,Y,0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370 X=U:Y=V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380 DRAW X,Y,1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390 WAIT 6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400 IF X!=61 || Y!=43 GOTO 305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410 LC 0,0:CLK:OK 2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420 END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A7565AF-8F90-4489-9610-2E6925548FD2}"/>
              </a:ext>
            </a:extLst>
          </p:cNvPr>
          <p:cNvSpPr txBox="1"/>
          <p:nvPr/>
        </p:nvSpPr>
        <p:spPr>
          <a:xfrm>
            <a:off x="4573178" y="1291473"/>
            <a:ext cx="385530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キャラをスタート位置に：タイムリセット</a:t>
            </a:r>
            <a:endParaRPr lang="en-US" altLang="ja-JP" sz="18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4AD804E-7C2F-4762-A50E-6388A620C77B}"/>
              </a:ext>
            </a:extLst>
          </p:cNvPr>
          <p:cNvSpPr txBox="1"/>
          <p:nvPr/>
        </p:nvSpPr>
        <p:spPr>
          <a:xfrm>
            <a:off x="4956176" y="3137377"/>
            <a:ext cx="266392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行き先にある物をチェック</a:t>
            </a:r>
            <a:endParaRPr lang="en-US" altLang="ja-JP" sz="1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21DEED7-B8A1-4AC6-A940-F555D7197620}"/>
              </a:ext>
            </a:extLst>
          </p:cNvPr>
          <p:cNvSpPr txBox="1"/>
          <p:nvPr/>
        </p:nvSpPr>
        <p:spPr>
          <a:xfrm>
            <a:off x="4343007" y="4653852"/>
            <a:ext cx="419139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ゴールに着いていなかったらゲーム続行</a:t>
            </a:r>
            <a:endParaRPr lang="en-US" altLang="ja-JP" sz="18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4D5D0EB-C6D2-48FA-AFD4-F860ED5C259B}"/>
              </a:ext>
            </a:extLst>
          </p:cNvPr>
          <p:cNvSpPr txBox="1"/>
          <p:nvPr/>
        </p:nvSpPr>
        <p:spPr>
          <a:xfrm>
            <a:off x="4573178" y="1604442"/>
            <a:ext cx="213242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キャラのドットを消す</a:t>
            </a:r>
            <a:endParaRPr lang="en-US" altLang="ja-JP" sz="18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29AD1B1-2679-4706-9DD5-B252534C72DE}"/>
              </a:ext>
            </a:extLst>
          </p:cNvPr>
          <p:cNvSpPr txBox="1"/>
          <p:nvPr/>
        </p:nvSpPr>
        <p:spPr>
          <a:xfrm>
            <a:off x="4573178" y="2528500"/>
            <a:ext cx="213242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キャラのドットを表示</a:t>
            </a:r>
            <a:endParaRPr lang="en-US" altLang="ja-JP" sz="1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80BBC05-E146-4831-B313-1095334E9EF2}"/>
              </a:ext>
            </a:extLst>
          </p:cNvPr>
          <p:cNvSpPr txBox="1"/>
          <p:nvPr/>
        </p:nvSpPr>
        <p:spPr>
          <a:xfrm>
            <a:off x="4956176" y="3732676"/>
            <a:ext cx="213242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キャラのドットを消す</a:t>
            </a:r>
            <a:endParaRPr lang="en-US" altLang="ja-JP" sz="18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DB2B4CA-D2AC-48D6-9E3F-F62AC654AE6D}"/>
              </a:ext>
            </a:extLst>
          </p:cNvPr>
          <p:cNvSpPr txBox="1"/>
          <p:nvPr/>
        </p:nvSpPr>
        <p:spPr>
          <a:xfrm>
            <a:off x="4956176" y="3442017"/>
            <a:ext cx="347230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行き先がかべだったら移動しない</a:t>
            </a:r>
            <a:endParaRPr lang="en-US" altLang="ja-JP" sz="18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2B2801D-3F16-4A46-AF5E-34DF78408F07}"/>
              </a:ext>
            </a:extLst>
          </p:cNvPr>
          <p:cNvSpPr txBox="1"/>
          <p:nvPr/>
        </p:nvSpPr>
        <p:spPr>
          <a:xfrm>
            <a:off x="4579693" y="4356738"/>
            <a:ext cx="213242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キャラのドットを表示</a:t>
            </a:r>
            <a:endParaRPr lang="en-US" altLang="ja-JP" sz="18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E28FDF4-C07D-4E30-BC90-AE107E194AFE}"/>
              </a:ext>
            </a:extLst>
          </p:cNvPr>
          <p:cNvSpPr txBox="1"/>
          <p:nvPr/>
        </p:nvSpPr>
        <p:spPr>
          <a:xfrm>
            <a:off x="4332795" y="5575494"/>
            <a:ext cx="427780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1800" dirty="0"/>
              <a:t>OK</a:t>
            </a:r>
            <a:r>
              <a:rPr lang="ja-JP" altLang="en-US" sz="1800" dirty="0"/>
              <a:t>表示を</a:t>
            </a:r>
            <a:r>
              <a:rPr lang="en-US" altLang="ja-JP" sz="1800" dirty="0"/>
              <a:t>OFF</a:t>
            </a:r>
            <a:r>
              <a:rPr lang="ja-JP" altLang="en-US" sz="1800" dirty="0"/>
              <a:t>（終了時のスクロール防止）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39156725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733800" y="2895600"/>
            <a:ext cx="243840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dirty="0">
                <a:solidFill>
                  <a:srgbClr val="0066FF"/>
                </a:solidFill>
              </a:rPr>
              <a:t>穴ほり法</a:t>
            </a:r>
            <a:endParaRPr lang="en-US" altLang="ja-JP" sz="4400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7006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04800" y="367331"/>
            <a:ext cx="22098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かべを作る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40A07E-4537-4EB3-9B09-7C1F65B24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143000"/>
            <a:ext cx="5257800" cy="22098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FOR Y=0 TO 22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FOR X=0 TO 30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?CHR$(1);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NEXT:?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NEXT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300 CONT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456924-4128-4CB3-BED7-6ADA5C236E18}"/>
              </a:ext>
            </a:extLst>
          </p:cNvPr>
          <p:cNvSpPr txBox="1"/>
          <p:nvPr/>
        </p:nvSpPr>
        <p:spPr>
          <a:xfrm>
            <a:off x="2133600" y="5257800"/>
            <a:ext cx="3124200" cy="738664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全部をかべでうめる</a:t>
            </a:r>
            <a:endParaRPr lang="en-US" altLang="ja-JP" sz="2400" dirty="0"/>
          </a:p>
          <a:p>
            <a:r>
              <a:rPr lang="en-US" altLang="ja-JP" sz="2400" dirty="0"/>
              <a:t>ESC</a:t>
            </a:r>
            <a:r>
              <a:rPr lang="ja-JP" altLang="en-US" sz="2400" dirty="0"/>
              <a:t>キーを押すと終了</a:t>
            </a:r>
            <a:endParaRPr lang="en-US" altLang="ja-JP" sz="2400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F267556-0102-4465-87AA-5ACC64741F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538" y="3200400"/>
            <a:ext cx="4487333" cy="365760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40E27D7-310A-418F-BD1E-0B71F9201F09}"/>
              </a:ext>
            </a:extLst>
          </p:cNvPr>
          <p:cNvSpPr txBox="1"/>
          <p:nvPr/>
        </p:nvSpPr>
        <p:spPr>
          <a:xfrm>
            <a:off x="3276600" y="1143000"/>
            <a:ext cx="23622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変数クリア：画面クリア</a:t>
            </a:r>
            <a:endParaRPr lang="en-US" altLang="ja-JP" sz="18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6029EC-D315-4212-98FF-673E3954447D}"/>
              </a:ext>
            </a:extLst>
          </p:cNvPr>
          <p:cNvSpPr txBox="1"/>
          <p:nvPr/>
        </p:nvSpPr>
        <p:spPr>
          <a:xfrm>
            <a:off x="4343400" y="1447800"/>
            <a:ext cx="18288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1800" dirty="0"/>
              <a:t>Y</a:t>
            </a:r>
            <a:r>
              <a:rPr lang="ja-JP" altLang="en-US" sz="1800" dirty="0"/>
              <a:t>方向くりかえし</a:t>
            </a:r>
            <a:endParaRPr lang="en-US" altLang="ja-JP" sz="18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E1D0A8F-66A7-43FF-B5B2-81F5B6CE3802}"/>
              </a:ext>
            </a:extLst>
          </p:cNvPr>
          <p:cNvSpPr txBox="1"/>
          <p:nvPr/>
        </p:nvSpPr>
        <p:spPr>
          <a:xfrm>
            <a:off x="4343400" y="1763292"/>
            <a:ext cx="18288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1800" dirty="0"/>
              <a:t>X</a:t>
            </a:r>
            <a:r>
              <a:rPr lang="ja-JP" altLang="en-US" sz="1800" dirty="0"/>
              <a:t>方向くりかえし</a:t>
            </a:r>
            <a:endParaRPr lang="en-US" altLang="ja-JP" sz="1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2417036-9F06-491B-9043-2A96E6649C48}"/>
              </a:ext>
            </a:extLst>
          </p:cNvPr>
          <p:cNvSpPr txBox="1"/>
          <p:nvPr/>
        </p:nvSpPr>
        <p:spPr>
          <a:xfrm>
            <a:off x="4343400" y="2047101"/>
            <a:ext cx="12954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かべを表示</a:t>
            </a:r>
            <a:endParaRPr lang="en-US" altLang="ja-JP" sz="18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116C9CD-D6FD-4902-BE8F-38021927A551}"/>
              </a:ext>
            </a:extLst>
          </p:cNvPr>
          <p:cNvSpPr txBox="1"/>
          <p:nvPr/>
        </p:nvSpPr>
        <p:spPr>
          <a:xfrm>
            <a:off x="4343400" y="2354133"/>
            <a:ext cx="20574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行の右はじで改行</a:t>
            </a:r>
            <a:endParaRPr lang="en-US" altLang="ja-JP" sz="1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9BC0AF3-D20B-4505-BE82-CC30CB68C919}"/>
              </a:ext>
            </a:extLst>
          </p:cNvPr>
          <p:cNvSpPr txBox="1"/>
          <p:nvPr/>
        </p:nvSpPr>
        <p:spPr>
          <a:xfrm>
            <a:off x="2419350" y="2971800"/>
            <a:ext cx="17145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そのまま止まる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1827345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04800" y="313387"/>
            <a:ext cx="29718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迷路を作る方法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456924-4128-4CB3-BED7-6ADA5C236E18}"/>
              </a:ext>
            </a:extLst>
          </p:cNvPr>
          <p:cNvSpPr txBox="1"/>
          <p:nvPr/>
        </p:nvSpPr>
        <p:spPr>
          <a:xfrm>
            <a:off x="3581400" y="390330"/>
            <a:ext cx="4572000" cy="430887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800" dirty="0">
                <a:solidFill>
                  <a:sysClr val="windowText" lastClr="000000"/>
                </a:solidFill>
              </a:rPr>
              <a:t>よく使われる方法は</a:t>
            </a:r>
            <a:r>
              <a:rPr lang="en-US" altLang="ja-JP" sz="2800" dirty="0">
                <a:solidFill>
                  <a:sysClr val="windowText" lastClr="000000"/>
                </a:solidFill>
              </a:rPr>
              <a:t>2</a:t>
            </a:r>
            <a:r>
              <a:rPr lang="ja-JP" altLang="en-US" sz="2800" dirty="0">
                <a:solidFill>
                  <a:sysClr val="windowText" lastClr="000000"/>
                </a:solidFill>
              </a:rPr>
              <a:t>しゅるい</a:t>
            </a:r>
            <a:endParaRPr lang="en-US" altLang="ja-JP" sz="2800" dirty="0">
              <a:solidFill>
                <a:sysClr val="windowText" lastClr="00000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053AAE-4510-4184-8003-64D35AB5FBE2}"/>
              </a:ext>
            </a:extLst>
          </p:cNvPr>
          <p:cNvSpPr txBox="1"/>
          <p:nvPr/>
        </p:nvSpPr>
        <p:spPr>
          <a:xfrm>
            <a:off x="533400" y="1300496"/>
            <a:ext cx="2454344" cy="430887"/>
          </a:xfrm>
          <a:prstGeom prst="rect">
            <a:avLst/>
          </a:prstGeom>
          <a:noFill/>
          <a:ln w="38100">
            <a:solidFill>
              <a:srgbClr val="006600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800" dirty="0">
                <a:solidFill>
                  <a:srgbClr val="006600"/>
                </a:solidFill>
              </a:rPr>
              <a:t>（</a:t>
            </a:r>
            <a:r>
              <a:rPr lang="en-US" altLang="ja-JP" sz="2800" dirty="0">
                <a:solidFill>
                  <a:srgbClr val="006600"/>
                </a:solidFill>
              </a:rPr>
              <a:t>1</a:t>
            </a:r>
            <a:r>
              <a:rPr lang="ja-JP" altLang="en-US" sz="2800" dirty="0">
                <a:solidFill>
                  <a:srgbClr val="006600"/>
                </a:solidFill>
              </a:rPr>
              <a:t>）棒たおし法</a:t>
            </a:r>
            <a:endParaRPr lang="en-US" altLang="ja-JP" sz="2800" dirty="0">
              <a:solidFill>
                <a:srgbClr val="00660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B175F2C-B85C-43AD-B4AE-C4D758CE623C}"/>
              </a:ext>
            </a:extLst>
          </p:cNvPr>
          <p:cNvSpPr txBox="1"/>
          <p:nvPr/>
        </p:nvSpPr>
        <p:spPr>
          <a:xfrm>
            <a:off x="533400" y="4085310"/>
            <a:ext cx="2089287" cy="430887"/>
          </a:xfrm>
          <a:prstGeom prst="rect">
            <a:avLst/>
          </a:prstGeom>
          <a:noFill/>
          <a:ln w="38100">
            <a:solidFill>
              <a:srgbClr val="006600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800" dirty="0">
                <a:solidFill>
                  <a:srgbClr val="006600"/>
                </a:solidFill>
              </a:rPr>
              <a:t>（</a:t>
            </a:r>
            <a:r>
              <a:rPr lang="en-US" altLang="ja-JP" sz="2800" dirty="0">
                <a:solidFill>
                  <a:srgbClr val="006600"/>
                </a:solidFill>
              </a:rPr>
              <a:t>2</a:t>
            </a:r>
            <a:r>
              <a:rPr lang="ja-JP" altLang="en-US" sz="2800" dirty="0">
                <a:solidFill>
                  <a:srgbClr val="006600"/>
                </a:solidFill>
              </a:rPr>
              <a:t>）穴ほり法</a:t>
            </a:r>
            <a:endParaRPr lang="en-US" altLang="ja-JP" sz="2800" dirty="0">
              <a:solidFill>
                <a:srgbClr val="006600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845A716-3E2C-4070-9955-D2F5787FA6C8}"/>
              </a:ext>
            </a:extLst>
          </p:cNvPr>
          <p:cNvSpPr txBox="1"/>
          <p:nvPr/>
        </p:nvSpPr>
        <p:spPr>
          <a:xfrm>
            <a:off x="708233" y="1887141"/>
            <a:ext cx="8892967" cy="1846659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まず迷路の外がわのかべを作る。中に</a:t>
            </a:r>
            <a:r>
              <a:rPr lang="en-US" altLang="ja-JP" sz="2400" dirty="0"/>
              <a:t>1</a:t>
            </a:r>
            <a:r>
              <a:rPr lang="ja-JP" altLang="en-US" sz="2400" dirty="0"/>
              <a:t>つおきに「棒」を立てて、ランダムに上下左右にたおして、かべにする。</a:t>
            </a:r>
            <a:endParaRPr lang="en-US" altLang="ja-JP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400" dirty="0">
                <a:solidFill>
                  <a:srgbClr val="0066FF"/>
                </a:solidFill>
              </a:rPr>
              <a:t>《</a:t>
            </a:r>
            <a:r>
              <a:rPr lang="ja-JP" altLang="en-US" sz="2400" dirty="0">
                <a:solidFill>
                  <a:srgbClr val="0066FF"/>
                </a:solidFill>
              </a:rPr>
              <a:t>利点</a:t>
            </a:r>
            <a:r>
              <a:rPr lang="en-US" altLang="ja-JP" sz="2400" dirty="0">
                <a:solidFill>
                  <a:srgbClr val="0066FF"/>
                </a:solidFill>
              </a:rPr>
              <a:t>》</a:t>
            </a:r>
            <a:r>
              <a:rPr lang="ja-JP" altLang="en-US" sz="2400" dirty="0">
                <a:solidFill>
                  <a:srgbClr val="0066FF"/>
                </a:solidFill>
              </a:rPr>
              <a:t>プログラムが単純。迷路を作る時間もかからない。</a:t>
            </a:r>
            <a:endParaRPr lang="en-US" altLang="ja-JP" sz="2400" dirty="0">
              <a:solidFill>
                <a:srgbClr val="0066FF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400" dirty="0">
                <a:solidFill>
                  <a:srgbClr val="FF0000"/>
                </a:solidFill>
              </a:rPr>
              <a:t>《</a:t>
            </a:r>
            <a:r>
              <a:rPr lang="ja-JP" altLang="en-US" sz="2400" dirty="0">
                <a:solidFill>
                  <a:srgbClr val="FF0000"/>
                </a:solidFill>
              </a:rPr>
              <a:t>欠点</a:t>
            </a:r>
            <a:r>
              <a:rPr lang="en-US" altLang="ja-JP" sz="2400" dirty="0">
                <a:solidFill>
                  <a:srgbClr val="FF0000"/>
                </a:solidFill>
              </a:rPr>
              <a:t>》</a:t>
            </a:r>
            <a:r>
              <a:rPr lang="ja-JP" altLang="en-US" sz="2400" dirty="0">
                <a:solidFill>
                  <a:srgbClr val="FF0000"/>
                </a:solidFill>
              </a:rPr>
              <a:t>正解の道が直線になりやすい＆片方のかべに寄りやすい。解く人にはわかりやすい迷路になってしまう。</a:t>
            </a:r>
            <a:endParaRPr lang="en-US" altLang="ja-JP" sz="2400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E897A6-823D-4A3B-BB69-EB59BE5611D9}"/>
              </a:ext>
            </a:extLst>
          </p:cNvPr>
          <p:cNvSpPr txBox="1"/>
          <p:nvPr/>
        </p:nvSpPr>
        <p:spPr>
          <a:xfrm>
            <a:off x="708232" y="4706541"/>
            <a:ext cx="8892967" cy="1846659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迷路を全部かべで埋めた後、穴をほって道を作る。ほり進められなくなったら、道をもどって、違う方向へ分かれ道をほる。</a:t>
            </a:r>
            <a:endParaRPr lang="en-US" altLang="ja-JP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400" dirty="0">
                <a:solidFill>
                  <a:srgbClr val="0066FF"/>
                </a:solidFill>
              </a:rPr>
              <a:t>《</a:t>
            </a:r>
            <a:r>
              <a:rPr lang="ja-JP" altLang="en-US" sz="2400" dirty="0">
                <a:solidFill>
                  <a:srgbClr val="0066FF"/>
                </a:solidFill>
              </a:rPr>
              <a:t>利点</a:t>
            </a:r>
            <a:r>
              <a:rPr lang="en-US" altLang="ja-JP" sz="2400" dirty="0">
                <a:solidFill>
                  <a:srgbClr val="0066FF"/>
                </a:solidFill>
              </a:rPr>
              <a:t>》</a:t>
            </a:r>
            <a:r>
              <a:rPr lang="ja-JP" altLang="en-US" sz="2400" dirty="0">
                <a:solidFill>
                  <a:srgbClr val="0066FF"/>
                </a:solidFill>
              </a:rPr>
              <a:t>迷路を作る方法としてわかりやすい。正解の道がかなりバラバラになり、解く人には難しい迷路になる。</a:t>
            </a:r>
            <a:endParaRPr lang="en-US" altLang="ja-JP" sz="2400" dirty="0">
              <a:solidFill>
                <a:srgbClr val="0066FF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400" dirty="0">
                <a:solidFill>
                  <a:srgbClr val="FF0000"/>
                </a:solidFill>
              </a:rPr>
              <a:t>《</a:t>
            </a:r>
            <a:r>
              <a:rPr lang="ja-JP" altLang="en-US" sz="2400" dirty="0">
                <a:solidFill>
                  <a:srgbClr val="FF0000"/>
                </a:solidFill>
              </a:rPr>
              <a:t>欠点</a:t>
            </a:r>
            <a:r>
              <a:rPr lang="en-US" altLang="ja-JP" sz="2400" dirty="0">
                <a:solidFill>
                  <a:srgbClr val="FF0000"/>
                </a:solidFill>
              </a:rPr>
              <a:t>》</a:t>
            </a:r>
            <a:r>
              <a:rPr lang="ja-JP" altLang="en-US" sz="2400" dirty="0">
                <a:solidFill>
                  <a:srgbClr val="FF0000"/>
                </a:solidFill>
              </a:rPr>
              <a:t>プログラムが複雑。迷路を作るのに時間がかかる。</a:t>
            </a:r>
            <a:endParaRPr lang="en-US" altLang="ja-JP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6203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04800" y="367331"/>
            <a:ext cx="49530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左上から道をほりはじめる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40A07E-4537-4EB3-9B09-7C1F65B24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439" y="1143000"/>
            <a:ext cx="4762500" cy="6858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X=1:Y=1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LC X,Y:?CHR$(0)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8264F90-5E94-4068-AC9E-67CA823CE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375869"/>
            <a:ext cx="5048250" cy="41148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87E7AEC-9538-405B-8DD4-CF3401718BFD}"/>
              </a:ext>
            </a:extLst>
          </p:cNvPr>
          <p:cNvSpPr txBox="1"/>
          <p:nvPr/>
        </p:nvSpPr>
        <p:spPr>
          <a:xfrm>
            <a:off x="1447800" y="5680435"/>
            <a:ext cx="2971800" cy="369332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左上に道がほられる</a:t>
            </a:r>
            <a:endParaRPr lang="en-US" altLang="ja-JP" sz="24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B823EE1-49E8-4C46-9991-B14E188099F5}"/>
              </a:ext>
            </a:extLst>
          </p:cNvPr>
          <p:cNvSpPr txBox="1"/>
          <p:nvPr/>
        </p:nvSpPr>
        <p:spPr>
          <a:xfrm>
            <a:off x="4953000" y="1135930"/>
            <a:ext cx="2286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スタート位置を左上に</a:t>
            </a:r>
            <a:endParaRPr lang="en-US" altLang="ja-JP" sz="18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86EA981-1B49-4FF9-AB50-505BDD9EACFF}"/>
              </a:ext>
            </a:extLst>
          </p:cNvPr>
          <p:cNvSpPr txBox="1"/>
          <p:nvPr/>
        </p:nvSpPr>
        <p:spPr>
          <a:xfrm>
            <a:off x="4953000" y="1472393"/>
            <a:ext cx="10668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道をほる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28670547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152400" y="177225"/>
            <a:ext cx="29718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道をほり進める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40A07E-4537-4EB3-9B09-7C1F65B24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396" y="914400"/>
            <a:ext cx="7239000" cy="59436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D=RND(4):R=0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GSB 500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IF R=0 GOTO 100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LC X+A,Y+B:?CHR$(0)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LC X+A*2,Y+B*2:?CHR$(0)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150 X=U:Y=V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160 IF !INKEY() CONT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170 GOTO 100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500 A=0:B=0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510 IF D=0 A=-1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520 IF D=1 A=1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530 IF D=2 B=-1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540 IF D=3 B=1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550 U=X+A*2:V=Y+B*2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560 IF U&lt;0 OR U&gt;30 RTN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570 IF V&lt;0 OR V&gt;22 RTN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580 IF SCR(U,V)=0 RTN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590 R=R+1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600 RTN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7140A8-EE04-47DF-AF5E-BA9E198AA14F}"/>
              </a:ext>
            </a:extLst>
          </p:cNvPr>
          <p:cNvSpPr txBox="1"/>
          <p:nvPr/>
        </p:nvSpPr>
        <p:spPr>
          <a:xfrm>
            <a:off x="4419600" y="914400"/>
            <a:ext cx="48768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乱数で</a:t>
            </a:r>
            <a:r>
              <a:rPr lang="en-US" altLang="ja-JP" sz="1800" dirty="0"/>
              <a:t>4</a:t>
            </a:r>
            <a:r>
              <a:rPr lang="ja-JP" altLang="en-US" sz="1800" dirty="0"/>
              <a:t>方向のどれか：方向カウンターをリセット</a:t>
            </a:r>
            <a:endParaRPr lang="en-US" altLang="ja-JP" sz="18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C764B6E-D991-48B3-B02F-89F5B2FF78B8}"/>
              </a:ext>
            </a:extLst>
          </p:cNvPr>
          <p:cNvSpPr txBox="1"/>
          <p:nvPr/>
        </p:nvSpPr>
        <p:spPr>
          <a:xfrm>
            <a:off x="4419600" y="1210253"/>
            <a:ext cx="28956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チェックサブルーチンを呼ぶ</a:t>
            </a:r>
            <a:endParaRPr lang="en-US" altLang="ja-JP" sz="18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97A4534-F62F-4464-B310-583731030035}"/>
              </a:ext>
            </a:extLst>
          </p:cNvPr>
          <p:cNvSpPr txBox="1"/>
          <p:nvPr/>
        </p:nvSpPr>
        <p:spPr>
          <a:xfrm>
            <a:off x="5181600" y="1523520"/>
            <a:ext cx="39624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その方向へ掘れなかったら別の方向へ</a:t>
            </a:r>
            <a:endParaRPr lang="en-US" altLang="ja-JP" sz="18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A0569E5-4F4E-45B4-9036-512A1CB8ABC0}"/>
              </a:ext>
            </a:extLst>
          </p:cNvPr>
          <p:cNvSpPr txBox="1"/>
          <p:nvPr/>
        </p:nvSpPr>
        <p:spPr>
          <a:xfrm>
            <a:off x="7086600" y="1827360"/>
            <a:ext cx="14478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1800" dirty="0"/>
              <a:t>1</a:t>
            </a:r>
            <a:r>
              <a:rPr lang="ja-JP" altLang="en-US" sz="1800" dirty="0"/>
              <a:t>歩目を掘る</a:t>
            </a:r>
            <a:endParaRPr lang="en-US" altLang="ja-JP" sz="18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F85F863-5907-4382-825C-870E1570B4C2}"/>
              </a:ext>
            </a:extLst>
          </p:cNvPr>
          <p:cNvSpPr txBox="1"/>
          <p:nvPr/>
        </p:nvSpPr>
        <p:spPr>
          <a:xfrm>
            <a:off x="7086600" y="2142067"/>
            <a:ext cx="14478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1800" dirty="0"/>
              <a:t>2</a:t>
            </a:r>
            <a:r>
              <a:rPr lang="ja-JP" altLang="en-US" sz="1800" dirty="0"/>
              <a:t>歩目を掘る</a:t>
            </a:r>
            <a:endParaRPr lang="en-US" altLang="ja-JP" sz="18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93EECDB-9DFB-4D37-A4AD-B60F171DF1D1}"/>
              </a:ext>
            </a:extLst>
          </p:cNvPr>
          <p:cNvSpPr txBox="1"/>
          <p:nvPr/>
        </p:nvSpPr>
        <p:spPr>
          <a:xfrm>
            <a:off x="5486400" y="2438400"/>
            <a:ext cx="17526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掘り位置を更新</a:t>
            </a:r>
            <a:endParaRPr lang="en-US" altLang="ja-JP" sz="1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150108D-E136-4BC8-9AFC-F35786F452A4}"/>
              </a:ext>
            </a:extLst>
          </p:cNvPr>
          <p:cNvSpPr txBox="1"/>
          <p:nvPr/>
        </p:nvSpPr>
        <p:spPr>
          <a:xfrm>
            <a:off x="5484828" y="2743200"/>
            <a:ext cx="259237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キーが押されるまで待つ</a:t>
            </a:r>
            <a:endParaRPr lang="en-US" altLang="ja-JP" sz="18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14A3F7A-445D-44BD-A96E-63C67BE30F3C}"/>
              </a:ext>
            </a:extLst>
          </p:cNvPr>
          <p:cNvSpPr txBox="1"/>
          <p:nvPr/>
        </p:nvSpPr>
        <p:spPr>
          <a:xfrm>
            <a:off x="5490327" y="3047040"/>
            <a:ext cx="192306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もどってくりかえし</a:t>
            </a:r>
            <a:endParaRPr lang="en-US" altLang="ja-JP" sz="1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C1E0978-3678-4DC1-8F91-B24F68E4782B}"/>
              </a:ext>
            </a:extLst>
          </p:cNvPr>
          <p:cNvSpPr txBox="1"/>
          <p:nvPr/>
        </p:nvSpPr>
        <p:spPr>
          <a:xfrm>
            <a:off x="4528793" y="3939072"/>
            <a:ext cx="240540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1800" dirty="0"/>
              <a:t>4</a:t>
            </a:r>
            <a:r>
              <a:rPr lang="ja-JP" altLang="en-US" sz="1800" dirty="0"/>
              <a:t>方向の変化量を設定</a:t>
            </a:r>
            <a:endParaRPr lang="en-US" altLang="ja-JP" sz="1800" dirty="0"/>
          </a:p>
        </p:txBody>
      </p:sp>
      <p:sp>
        <p:nvSpPr>
          <p:cNvPr id="13" name="右中かっこ 12">
            <a:extLst>
              <a:ext uri="{FF2B5EF4-FFF2-40B4-BE49-F238E27FC236}">
                <a16:creationId xmlns:a16="http://schemas.microsoft.com/office/drawing/2014/main" id="{C8E78B59-3484-498E-8402-466FA67A41E2}"/>
              </a:ext>
            </a:extLst>
          </p:cNvPr>
          <p:cNvSpPr/>
          <p:nvPr/>
        </p:nvSpPr>
        <p:spPr bwMode="auto">
          <a:xfrm>
            <a:off x="4191000" y="3361747"/>
            <a:ext cx="228600" cy="1438853"/>
          </a:xfrm>
          <a:prstGeom prst="rightBrace">
            <a:avLst/>
          </a:prstGeom>
          <a:noFill/>
          <a:ln w="38100" cap="flat" cmpd="sng" algn="ctr">
            <a:solidFill>
              <a:srgbClr val="66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4E4BC43-E50D-4B8A-B2BA-8CC95ED8147B}"/>
              </a:ext>
            </a:extLst>
          </p:cNvPr>
          <p:cNvSpPr txBox="1"/>
          <p:nvPr/>
        </p:nvSpPr>
        <p:spPr>
          <a:xfrm>
            <a:off x="5181600" y="4884654"/>
            <a:ext cx="175260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次の位置を計算</a:t>
            </a:r>
            <a:endParaRPr lang="en-US" altLang="ja-JP" sz="18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7561B50-BAD5-429C-A7B2-90E98876F09C}"/>
              </a:ext>
            </a:extLst>
          </p:cNvPr>
          <p:cNvSpPr txBox="1"/>
          <p:nvPr/>
        </p:nvSpPr>
        <p:spPr>
          <a:xfrm>
            <a:off x="5900392" y="5195981"/>
            <a:ext cx="347220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横方向にはみ出していたらもどる</a:t>
            </a:r>
            <a:endParaRPr lang="en-US" altLang="ja-JP" sz="18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03F95C8-FC5D-40FE-BD6A-3638A0A64B42}"/>
              </a:ext>
            </a:extLst>
          </p:cNvPr>
          <p:cNvSpPr txBox="1"/>
          <p:nvPr/>
        </p:nvSpPr>
        <p:spPr>
          <a:xfrm>
            <a:off x="5900392" y="5498973"/>
            <a:ext cx="347220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縦方向にはみ出していたらもどる</a:t>
            </a:r>
            <a:endParaRPr lang="en-US" altLang="ja-JP" sz="1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2BCB596-2B35-4BBE-A2E7-7846B1239FC0}"/>
              </a:ext>
            </a:extLst>
          </p:cNvPr>
          <p:cNvSpPr txBox="1"/>
          <p:nvPr/>
        </p:nvSpPr>
        <p:spPr>
          <a:xfrm>
            <a:off x="5905108" y="5793738"/>
            <a:ext cx="295530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次の位置が道だったらもどる</a:t>
            </a:r>
            <a:endParaRPr lang="en-US" altLang="ja-JP" sz="18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E37F242-E122-41EF-954A-69D2A495BD67}"/>
              </a:ext>
            </a:extLst>
          </p:cNvPr>
          <p:cNvSpPr txBox="1"/>
          <p:nvPr/>
        </p:nvSpPr>
        <p:spPr>
          <a:xfrm>
            <a:off x="2776195" y="6099376"/>
            <a:ext cx="225300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方向カウンターを＋１</a:t>
            </a:r>
            <a:endParaRPr lang="en-US" altLang="ja-JP" sz="18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1780301-E1DA-423B-83A1-2849614DCFF1}"/>
              </a:ext>
            </a:extLst>
          </p:cNvPr>
          <p:cNvSpPr txBox="1"/>
          <p:nvPr/>
        </p:nvSpPr>
        <p:spPr>
          <a:xfrm>
            <a:off x="2776195" y="6412950"/>
            <a:ext cx="80520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もどる</a:t>
            </a:r>
            <a:endParaRPr lang="en-US" altLang="ja-JP" sz="18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8FAB831-88A7-4DEC-9EA7-D0984D5794F6}"/>
              </a:ext>
            </a:extLst>
          </p:cNvPr>
          <p:cNvSpPr txBox="1"/>
          <p:nvPr/>
        </p:nvSpPr>
        <p:spPr>
          <a:xfrm>
            <a:off x="4479300" y="3395462"/>
            <a:ext cx="30645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↓以下、チェックサブルーチン↓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4079367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04800" y="367331"/>
            <a:ext cx="18288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道をほる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97191F5-C95C-4F07-8A0C-410122368A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533400"/>
            <a:ext cx="6544028" cy="533400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E805EC3-63AB-4C29-A9F2-DBA1D1E1C550}"/>
              </a:ext>
            </a:extLst>
          </p:cNvPr>
          <p:cNvSpPr txBox="1"/>
          <p:nvPr/>
        </p:nvSpPr>
        <p:spPr>
          <a:xfrm>
            <a:off x="1600200" y="6139934"/>
            <a:ext cx="6934200" cy="369332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キーを押すと、行き止まりになるところまで道をほる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613519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8CCC6E1-768C-46B0-8802-D5A6B29983D5}"/>
              </a:ext>
            </a:extLst>
          </p:cNvPr>
          <p:cNvSpPr/>
          <p:nvPr/>
        </p:nvSpPr>
        <p:spPr bwMode="auto">
          <a:xfrm>
            <a:off x="228600" y="3429000"/>
            <a:ext cx="9601200" cy="304800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04800" y="367331"/>
            <a:ext cx="86868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掘る前に分かれ道ができる場所を記憶／取り出し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40A07E-4537-4EB3-9B09-7C1F65B24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0"/>
            <a:ext cx="9372600" cy="24384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R=0:FOR D=0 TO 3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91 GSB 500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92 NEXT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95 IF R=0 X=[P]%100:Y=[P]/100:P=P-1:GOTO 90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97 IF R&gt;1 P=P+1:[P]=X+Y*100</a:t>
            </a:r>
          </a:p>
          <a:p>
            <a:pPr eaLnBrk="0" latinLnBrk="1" hangingPunct="0"/>
            <a:endParaRPr kumimoji="0" lang="en-US" altLang="ja-JP" sz="20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170 GOTO 90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4BB909-EE46-436D-88EA-D456862633FB}"/>
              </a:ext>
            </a:extLst>
          </p:cNvPr>
          <p:cNvSpPr txBox="1"/>
          <p:nvPr/>
        </p:nvSpPr>
        <p:spPr>
          <a:xfrm>
            <a:off x="685800" y="4768334"/>
            <a:ext cx="8991600" cy="738664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掘りながら、分かれ道が作れる場所を配列変数に記憶</a:t>
            </a:r>
            <a:endParaRPr lang="en-US" altLang="ja-JP" sz="2400" dirty="0"/>
          </a:p>
          <a:p>
            <a:r>
              <a:rPr lang="ja-JP" altLang="en-US" sz="2400" dirty="0"/>
              <a:t>行き止まりになったら、配列変数から直前の場所を読み出してもどる</a:t>
            </a:r>
            <a:endParaRPr lang="en-US" altLang="ja-JP" sz="2400" dirty="0"/>
          </a:p>
        </p:txBody>
      </p:sp>
      <p:sp>
        <p:nvSpPr>
          <p:cNvPr id="6" name="右中かっこ 5">
            <a:extLst>
              <a:ext uri="{FF2B5EF4-FFF2-40B4-BE49-F238E27FC236}">
                <a16:creationId xmlns:a16="http://schemas.microsoft.com/office/drawing/2014/main" id="{5B6F944F-5F9A-48E6-8F22-9C335D27BE8B}"/>
              </a:ext>
            </a:extLst>
          </p:cNvPr>
          <p:cNvSpPr/>
          <p:nvPr/>
        </p:nvSpPr>
        <p:spPr bwMode="auto">
          <a:xfrm>
            <a:off x="5334000" y="1304041"/>
            <a:ext cx="228600" cy="829559"/>
          </a:xfrm>
          <a:prstGeom prst="rightBrace">
            <a:avLst/>
          </a:prstGeom>
          <a:noFill/>
          <a:ln w="38100" cap="flat" cmpd="sng" algn="ctr">
            <a:solidFill>
              <a:srgbClr val="66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CBFDA33-4C67-47AC-BB2C-CCD2ED96B211}"/>
              </a:ext>
            </a:extLst>
          </p:cNvPr>
          <p:cNvSpPr txBox="1"/>
          <p:nvPr/>
        </p:nvSpPr>
        <p:spPr>
          <a:xfrm>
            <a:off x="5645870" y="1580320"/>
            <a:ext cx="273613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道を掘れる方向をカウント</a:t>
            </a:r>
            <a:endParaRPr lang="en-US" altLang="ja-JP" sz="18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A9C9962-70B0-4410-A7FF-0A09460F68D6}"/>
              </a:ext>
            </a:extLst>
          </p:cNvPr>
          <p:cNvSpPr txBox="1"/>
          <p:nvPr/>
        </p:nvSpPr>
        <p:spPr>
          <a:xfrm>
            <a:off x="2909740" y="3124201"/>
            <a:ext cx="547226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２方向以上に掘れるなら、今の場所を配列変数に記憶</a:t>
            </a:r>
            <a:endParaRPr lang="en-US" altLang="ja-JP" sz="18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CEE4082-7D14-4D5C-9CA6-0C689A4293DB}"/>
              </a:ext>
            </a:extLst>
          </p:cNvPr>
          <p:cNvSpPr txBox="1"/>
          <p:nvPr/>
        </p:nvSpPr>
        <p:spPr>
          <a:xfrm>
            <a:off x="1447800" y="3761600"/>
            <a:ext cx="17526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もどる行を変更</a:t>
            </a:r>
            <a:endParaRPr lang="en-US" altLang="ja-JP" sz="1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473051-151B-401D-8F4C-F2315BA1AE18}"/>
              </a:ext>
            </a:extLst>
          </p:cNvPr>
          <p:cNvSpPr txBox="1"/>
          <p:nvPr/>
        </p:nvSpPr>
        <p:spPr>
          <a:xfrm>
            <a:off x="2909740" y="2503603"/>
            <a:ext cx="623426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行き止まりなら、直前の分かれ道ポイントへもどって掘りなおし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11568341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04800" y="367331"/>
            <a:ext cx="72390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ほりながら分かれ道ができる場所を記憶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3EB2D16-BB62-442C-9FBF-8095D60E29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938" y="1143000"/>
            <a:ext cx="4242062" cy="3457681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CFBF89C-EBE3-464B-860B-E860ADC0E6C8}"/>
              </a:ext>
            </a:extLst>
          </p:cNvPr>
          <p:cNvSpPr txBox="1"/>
          <p:nvPr/>
        </p:nvSpPr>
        <p:spPr>
          <a:xfrm>
            <a:off x="914400" y="4791575"/>
            <a:ext cx="2895600" cy="738664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行き止まりになったら</a:t>
            </a:r>
            <a:endParaRPr lang="en-US" altLang="ja-JP" sz="2400" dirty="0"/>
          </a:p>
          <a:p>
            <a:r>
              <a:rPr lang="ja-JP" altLang="en-US" sz="2400" dirty="0"/>
              <a:t>分かれ道を作る</a:t>
            </a:r>
            <a:endParaRPr lang="en-US" altLang="ja-JP" sz="2400" dirty="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B6CACFF3-898E-44A6-885B-304AAF8EE6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9017" y="1143001"/>
            <a:ext cx="4242063" cy="3457682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8201FBE-F165-4361-A02D-221EFE029FAF}"/>
              </a:ext>
            </a:extLst>
          </p:cNvPr>
          <p:cNvSpPr txBox="1"/>
          <p:nvPr/>
        </p:nvSpPr>
        <p:spPr>
          <a:xfrm>
            <a:off x="6400800" y="4909066"/>
            <a:ext cx="2267048" cy="369332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最後まで掘る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2302451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8CCC6E1-768C-46B0-8802-D5A6B29983D5}"/>
              </a:ext>
            </a:extLst>
          </p:cNvPr>
          <p:cNvSpPr/>
          <p:nvPr/>
        </p:nvSpPr>
        <p:spPr bwMode="auto">
          <a:xfrm>
            <a:off x="533400" y="1447800"/>
            <a:ext cx="9144000" cy="1828800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04800" y="367331"/>
            <a:ext cx="59436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分かれ道を作れなくなったら終了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40A07E-4537-4EB3-9B09-7C1F65B24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47800"/>
            <a:ext cx="8839200" cy="18288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95 IF R=0 IF P=1 GOTO 300 ELSE X=[P]%100:Y=[P]/100:P=P-1:GOTO 90</a:t>
            </a:r>
          </a:p>
          <a:p>
            <a:pPr eaLnBrk="0" latinLnBrk="1" hangingPunct="0"/>
            <a:endParaRPr kumimoji="0" lang="en-US" altLang="ja-JP" sz="20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160 ‘IF !INKEY() CONT</a:t>
            </a:r>
          </a:p>
          <a:p>
            <a:pPr eaLnBrk="0" latinLnBrk="1" hangingPunct="0"/>
            <a:endParaRPr kumimoji="0" lang="en-US" altLang="ja-JP" sz="20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300 CONT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4BB909-EE46-436D-88EA-D456862633FB}"/>
              </a:ext>
            </a:extLst>
          </p:cNvPr>
          <p:cNvSpPr txBox="1"/>
          <p:nvPr/>
        </p:nvSpPr>
        <p:spPr>
          <a:xfrm>
            <a:off x="304800" y="4437102"/>
            <a:ext cx="3867150" cy="1107996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分かれ道が作れなくなったら完成。</a:t>
            </a:r>
            <a:endParaRPr lang="en-US" altLang="ja-JP" sz="2400" dirty="0"/>
          </a:p>
          <a:p>
            <a:r>
              <a:rPr lang="en-US" altLang="ja-JP" sz="2400" dirty="0"/>
              <a:t>300</a:t>
            </a:r>
            <a:r>
              <a:rPr lang="ja-JP" altLang="en-US" sz="2400" dirty="0"/>
              <a:t>行へジャンプして止まる。</a:t>
            </a:r>
            <a:endParaRPr lang="en-US" altLang="ja-JP" sz="2400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28C0F20F-410B-45FF-9ED5-17D60FF5BF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4350" y="2743200"/>
            <a:ext cx="5048250" cy="411480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FA20F57-18C2-49FD-A065-98F80C6E6936}"/>
              </a:ext>
            </a:extLst>
          </p:cNvPr>
          <p:cNvSpPr txBox="1"/>
          <p:nvPr/>
        </p:nvSpPr>
        <p:spPr>
          <a:xfrm>
            <a:off x="3733800" y="1138068"/>
            <a:ext cx="56388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行き止まりで、分かれ道ポイントがもう無いなら</a:t>
            </a:r>
            <a:r>
              <a:rPr lang="en-US" altLang="ja-JP" sz="1800" dirty="0"/>
              <a:t>300</a:t>
            </a:r>
            <a:r>
              <a:rPr lang="ja-JP" altLang="en-US" sz="1800" dirty="0"/>
              <a:t>行へ</a:t>
            </a:r>
            <a:endParaRPr lang="en-US" altLang="ja-JP" sz="18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7107CF5-1902-45E8-A279-38855E1432EB}"/>
              </a:ext>
            </a:extLst>
          </p:cNvPr>
          <p:cNvSpPr txBox="1"/>
          <p:nvPr/>
        </p:nvSpPr>
        <p:spPr>
          <a:xfrm>
            <a:off x="6172200" y="2355588"/>
            <a:ext cx="3048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キー入力待ちをコメントにする</a:t>
            </a:r>
            <a:endParaRPr lang="en-US" altLang="ja-JP" sz="1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09E5E14-E976-46EE-996D-866832F10E25}"/>
              </a:ext>
            </a:extLst>
          </p:cNvPr>
          <p:cNvSpPr txBox="1"/>
          <p:nvPr/>
        </p:nvSpPr>
        <p:spPr>
          <a:xfrm>
            <a:off x="1600200" y="3290500"/>
            <a:ext cx="1524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そのまま待つ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422173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04800" y="367331"/>
            <a:ext cx="26670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ゲームにする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40A07E-4537-4EB3-9B09-7C1F65B24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0"/>
            <a:ext cx="8839200" cy="40386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300 X=1:Y=1:LC 29,21:?"G":CLT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310 U=X-BTN(28)+BTN(29)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320 V=Y-BTN(30)+BTN(31)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330 LC 0,23:?TICK()/60;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340 C=SCR(U,V)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350 IF C=1 GOTO 310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360 LC X,Y:?CHR$(0)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370 X=U:Y=V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380 LC X,Y:?CHR$(249)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390 WAIT 6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400 IF C!=71 GOTO 310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410 LC 0,0:CLK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420 END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B7FA19-AF53-4576-8B27-55EDF9F486C9}"/>
              </a:ext>
            </a:extLst>
          </p:cNvPr>
          <p:cNvSpPr txBox="1"/>
          <p:nvPr/>
        </p:nvSpPr>
        <p:spPr>
          <a:xfrm>
            <a:off x="4267200" y="1247001"/>
            <a:ext cx="51054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キャラをスタート位置に：ゴール表示：タイムリセット</a:t>
            </a:r>
            <a:endParaRPr lang="en-US" altLang="ja-JP" sz="18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BE8FD85-4811-4F0E-A4E2-2DC60645AC9E}"/>
              </a:ext>
            </a:extLst>
          </p:cNvPr>
          <p:cNvSpPr txBox="1"/>
          <p:nvPr/>
        </p:nvSpPr>
        <p:spPr>
          <a:xfrm>
            <a:off x="6477000" y="1819853"/>
            <a:ext cx="1905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キャラを左右移動</a:t>
            </a:r>
            <a:endParaRPr lang="en-US" altLang="ja-JP" sz="18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BD80E40-402D-4139-B832-FC1E4A45B98B}"/>
              </a:ext>
            </a:extLst>
          </p:cNvPr>
          <p:cNvSpPr txBox="1"/>
          <p:nvPr/>
        </p:nvSpPr>
        <p:spPr>
          <a:xfrm>
            <a:off x="6477000" y="2128449"/>
            <a:ext cx="1905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キャラを上下移動</a:t>
            </a:r>
            <a:endParaRPr lang="en-US" altLang="ja-JP" sz="18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F66991-EB8F-4CDB-A8E4-36BE080048F5}"/>
              </a:ext>
            </a:extLst>
          </p:cNvPr>
          <p:cNvSpPr txBox="1"/>
          <p:nvPr/>
        </p:nvSpPr>
        <p:spPr>
          <a:xfrm>
            <a:off x="6477000" y="2437045"/>
            <a:ext cx="25908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画面左下にタイムを表示</a:t>
            </a:r>
            <a:endParaRPr lang="en-US" altLang="ja-JP" sz="18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8A28E6-DA7C-423D-B612-13F75B4F2C37}"/>
              </a:ext>
            </a:extLst>
          </p:cNvPr>
          <p:cNvSpPr txBox="1"/>
          <p:nvPr/>
        </p:nvSpPr>
        <p:spPr>
          <a:xfrm>
            <a:off x="5943600" y="3357951"/>
            <a:ext cx="142541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キャラを消す</a:t>
            </a:r>
            <a:endParaRPr lang="en-US" altLang="ja-JP" sz="18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D995FCB-0F96-46AD-9DDC-3ED6D0BA071F}"/>
              </a:ext>
            </a:extLst>
          </p:cNvPr>
          <p:cNvSpPr txBox="1"/>
          <p:nvPr/>
        </p:nvSpPr>
        <p:spPr>
          <a:xfrm>
            <a:off x="5945957" y="2743200"/>
            <a:ext cx="2436043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行き先がかべだったら</a:t>
            </a:r>
            <a:endParaRPr lang="en-US" altLang="ja-JP" sz="1800" dirty="0"/>
          </a:p>
          <a:p>
            <a:r>
              <a:rPr lang="ja-JP" altLang="en-US" sz="1800" dirty="0"/>
              <a:t>移動しない</a:t>
            </a:r>
            <a:endParaRPr lang="en-US" altLang="ja-JP" sz="1800" dirty="0"/>
          </a:p>
        </p:txBody>
      </p:sp>
      <p:sp>
        <p:nvSpPr>
          <p:cNvPr id="10" name="右中かっこ 9">
            <a:extLst>
              <a:ext uri="{FF2B5EF4-FFF2-40B4-BE49-F238E27FC236}">
                <a16:creationId xmlns:a16="http://schemas.microsoft.com/office/drawing/2014/main" id="{297C0120-5BB8-4B01-A685-C1E3CCDB8922}"/>
              </a:ext>
            </a:extLst>
          </p:cNvPr>
          <p:cNvSpPr/>
          <p:nvPr/>
        </p:nvSpPr>
        <p:spPr bwMode="auto">
          <a:xfrm>
            <a:off x="5638800" y="2710018"/>
            <a:ext cx="228600" cy="608475"/>
          </a:xfrm>
          <a:prstGeom prst="rightBrace">
            <a:avLst/>
          </a:prstGeom>
          <a:noFill/>
          <a:ln w="38100" cap="flat" cmpd="sng" algn="ctr">
            <a:solidFill>
              <a:srgbClr val="66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B1EFF06-45EB-435D-81AF-FEEFAECFDAFB}"/>
              </a:ext>
            </a:extLst>
          </p:cNvPr>
          <p:cNvSpPr txBox="1"/>
          <p:nvPr/>
        </p:nvSpPr>
        <p:spPr>
          <a:xfrm>
            <a:off x="5943600" y="3943546"/>
            <a:ext cx="142541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キャラを表示</a:t>
            </a:r>
            <a:endParaRPr lang="en-US" altLang="ja-JP" sz="1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50E30A1-DDC9-42D3-BB3D-61EFBCA1545D}"/>
              </a:ext>
            </a:extLst>
          </p:cNvPr>
          <p:cNvSpPr txBox="1"/>
          <p:nvPr/>
        </p:nvSpPr>
        <p:spPr>
          <a:xfrm>
            <a:off x="5948705" y="3647389"/>
            <a:ext cx="211906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キャラの位置を更新</a:t>
            </a:r>
            <a:endParaRPr lang="en-US" altLang="ja-JP" sz="18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8585AF3-8004-49CC-B99A-4E7E1F647F21}"/>
              </a:ext>
            </a:extLst>
          </p:cNvPr>
          <p:cNvSpPr txBox="1"/>
          <p:nvPr/>
        </p:nvSpPr>
        <p:spPr>
          <a:xfrm>
            <a:off x="5943600" y="4252142"/>
            <a:ext cx="10668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時間待ち</a:t>
            </a:r>
            <a:endParaRPr lang="en-US" altLang="ja-JP" sz="18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D30144E-4036-4029-867B-65C3EC530F90}"/>
              </a:ext>
            </a:extLst>
          </p:cNvPr>
          <p:cNvSpPr txBox="1"/>
          <p:nvPr/>
        </p:nvSpPr>
        <p:spPr>
          <a:xfrm>
            <a:off x="5950670" y="4573655"/>
            <a:ext cx="357433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ゴールに着いていなかったら続ける</a:t>
            </a:r>
            <a:endParaRPr lang="en-US" altLang="ja-JP" sz="18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610DF0B-92DE-4EC2-AA93-BB459B82BAE7}"/>
              </a:ext>
            </a:extLst>
          </p:cNvPr>
          <p:cNvSpPr txBox="1"/>
          <p:nvPr/>
        </p:nvSpPr>
        <p:spPr>
          <a:xfrm>
            <a:off x="4343400" y="4896169"/>
            <a:ext cx="39624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カーソルを左上へ：キーバッファをクリア</a:t>
            </a:r>
            <a:endParaRPr lang="en-US" altLang="ja-JP" sz="18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C9F8B21-F4B8-4A20-AE91-A705336FDFEC}"/>
              </a:ext>
            </a:extLst>
          </p:cNvPr>
          <p:cNvSpPr txBox="1"/>
          <p:nvPr/>
        </p:nvSpPr>
        <p:spPr>
          <a:xfrm>
            <a:off x="4343400" y="5229384"/>
            <a:ext cx="14478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ゲーム終了</a:t>
            </a:r>
            <a:endParaRPr lang="en-US" altLang="ja-JP" sz="1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B63DA07-DAA3-4BD0-83FB-E9548B8E1DD3}"/>
              </a:ext>
            </a:extLst>
          </p:cNvPr>
          <p:cNvSpPr txBox="1"/>
          <p:nvPr/>
        </p:nvSpPr>
        <p:spPr>
          <a:xfrm>
            <a:off x="3296828" y="470013"/>
            <a:ext cx="3867150" cy="369332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（棒たおし法のゲームと同じ）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6365368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04800" y="367331"/>
            <a:ext cx="26670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ゲームにする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4BB909-EE46-436D-88EA-D456862633FB}"/>
              </a:ext>
            </a:extLst>
          </p:cNvPr>
          <p:cNvSpPr txBox="1"/>
          <p:nvPr/>
        </p:nvSpPr>
        <p:spPr>
          <a:xfrm>
            <a:off x="2057400" y="5638800"/>
            <a:ext cx="5943600" cy="1107996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人間のキャラを上下左右の矢印キーで操作</a:t>
            </a:r>
            <a:endParaRPr lang="en-US" altLang="ja-JP" sz="2400" dirty="0"/>
          </a:p>
          <a:p>
            <a:r>
              <a:rPr lang="ja-JP" altLang="en-US" sz="2400" dirty="0"/>
              <a:t>右下のゴールへ着いたら終了</a:t>
            </a:r>
            <a:endParaRPr lang="en-US" altLang="ja-JP" sz="2400" dirty="0"/>
          </a:p>
          <a:p>
            <a:r>
              <a:rPr lang="ja-JP" altLang="en-US" sz="2400" dirty="0"/>
              <a:t>画面左下にタイム（秒数）が出る</a:t>
            </a:r>
            <a:endParaRPr lang="en-US" altLang="ja-JP" sz="2400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72CA44E-4640-4906-B804-41CFED2A0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75" y="1371600"/>
            <a:ext cx="504825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0628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04800" y="367331"/>
            <a:ext cx="44196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もっと難しい迷路にする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4BB909-EE46-436D-88EA-D456862633FB}"/>
              </a:ext>
            </a:extLst>
          </p:cNvPr>
          <p:cNvSpPr txBox="1"/>
          <p:nvPr/>
        </p:nvSpPr>
        <p:spPr>
          <a:xfrm>
            <a:off x="4191002" y="1219870"/>
            <a:ext cx="3962400" cy="369332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掘り始める位置を右上にする</a:t>
            </a:r>
            <a:endParaRPr lang="en-US" altLang="ja-JP" sz="24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F09516-D03B-42E5-9FE9-C960A77F964C}"/>
              </a:ext>
            </a:extLst>
          </p:cNvPr>
          <p:cNvSpPr/>
          <p:nvPr/>
        </p:nvSpPr>
        <p:spPr bwMode="auto">
          <a:xfrm>
            <a:off x="533400" y="1295400"/>
            <a:ext cx="3352800" cy="304800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080595-790D-475C-BEAB-9E7CD01F8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95400"/>
            <a:ext cx="3048000" cy="3048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X=29:Y=1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D48783B-E322-483E-89E4-7280A6FFEC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746" y="2209800"/>
            <a:ext cx="5048250" cy="4114800"/>
          </a:xfrm>
          <a:prstGeom prst="rect">
            <a:avLst/>
          </a:prstGeom>
        </p:spPr>
      </p:pic>
      <p:sp>
        <p:nvSpPr>
          <p:cNvPr id="9" name="吹き出し: 四角形 8">
            <a:extLst>
              <a:ext uri="{FF2B5EF4-FFF2-40B4-BE49-F238E27FC236}">
                <a16:creationId xmlns:a16="http://schemas.microsoft.com/office/drawing/2014/main" id="{81383E4A-1EA9-4EE2-9775-5B12446439ED}"/>
              </a:ext>
            </a:extLst>
          </p:cNvPr>
          <p:cNvSpPr/>
          <p:nvPr/>
        </p:nvSpPr>
        <p:spPr bwMode="auto">
          <a:xfrm>
            <a:off x="6189755" y="1856966"/>
            <a:ext cx="1816499" cy="853015"/>
          </a:xfrm>
          <a:prstGeom prst="wedgeRectCallout">
            <a:avLst>
              <a:gd name="adj1" fmla="val -76276"/>
              <a:gd name="adj2" fmla="val 61709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4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ここから</a:t>
            </a:r>
            <a:endParaRPr kumimoji="1" lang="en-US" altLang="ja-JP" sz="2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4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掘りはじめる</a:t>
            </a:r>
          </a:p>
        </p:txBody>
      </p:sp>
    </p:spTree>
    <p:extLst>
      <p:ext uri="{BB962C8B-B14F-4D97-AF65-F5344CB8AC3E}">
        <p14:creationId xmlns:p14="http://schemas.microsoft.com/office/powerpoint/2010/main" val="27196929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04800" y="320355"/>
            <a:ext cx="35814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穴ほり法　完成（１）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40A07E-4537-4EB3-9B09-7C1F65B24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459" y="1231613"/>
            <a:ext cx="9419082" cy="4394774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FOR Y=0 TO 22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FOR X=0 TO 30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?CHR$(1);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NEXT:?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NEXT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X=29:Y=1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LC X,Y:?CHR$(0)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R=0:FOR D=0 TO 3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91 GSB 500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92 NEXT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95 IF R=0 IF P=1 GOTO 300 ELSE X=[P]%100:Y=[P]/100:P=P-1:GOTO 90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97 IF R&gt;1 P=P+1:[P]=X+Y*100</a:t>
            </a:r>
          </a:p>
        </p:txBody>
      </p:sp>
    </p:spTree>
    <p:extLst>
      <p:ext uri="{BB962C8B-B14F-4D97-AF65-F5344CB8AC3E}">
        <p14:creationId xmlns:p14="http://schemas.microsoft.com/office/powerpoint/2010/main" val="1765250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053AAE-4510-4184-8003-64D35AB5FBE2}"/>
              </a:ext>
            </a:extLst>
          </p:cNvPr>
          <p:cNvSpPr txBox="1"/>
          <p:nvPr/>
        </p:nvSpPr>
        <p:spPr>
          <a:xfrm>
            <a:off x="304800" y="274022"/>
            <a:ext cx="3733800" cy="492443"/>
          </a:xfrm>
          <a:prstGeom prst="rect">
            <a:avLst/>
          </a:prstGeom>
          <a:noFill/>
          <a:ln w="38100">
            <a:solidFill>
              <a:srgbClr val="006600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3200" dirty="0">
                <a:solidFill>
                  <a:srgbClr val="006600"/>
                </a:solidFill>
              </a:rPr>
              <a:t>●棒たおし法の様子</a:t>
            </a:r>
            <a:endParaRPr lang="en-US" altLang="ja-JP" sz="3200" dirty="0">
              <a:solidFill>
                <a:srgbClr val="006600"/>
              </a:solidFill>
            </a:endParaRPr>
          </a:p>
        </p:txBody>
      </p:sp>
      <p:pic>
        <p:nvPicPr>
          <p:cNvPr id="9" name="図 8" descr="図形, 四角形&#10;&#10;自動的に生成された説明">
            <a:extLst>
              <a:ext uri="{FF2B5EF4-FFF2-40B4-BE49-F238E27FC236}">
                <a16:creationId xmlns:a16="http://schemas.microsoft.com/office/drawing/2014/main" id="{440DF477-1C40-4575-B020-2061286D00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87" y="1024459"/>
            <a:ext cx="3010913" cy="2110825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6F44D9-1FFA-4C73-932B-FB44852426CB}"/>
              </a:ext>
            </a:extLst>
          </p:cNvPr>
          <p:cNvSpPr txBox="1"/>
          <p:nvPr/>
        </p:nvSpPr>
        <p:spPr>
          <a:xfrm>
            <a:off x="457200" y="3212068"/>
            <a:ext cx="3079887" cy="369332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（</a:t>
            </a:r>
            <a:r>
              <a:rPr lang="en-US" altLang="ja-JP" sz="2400" dirty="0"/>
              <a:t>1</a:t>
            </a:r>
            <a:r>
              <a:rPr lang="ja-JP" altLang="en-US" sz="2400" dirty="0"/>
              <a:t>）外側のかべを作る</a:t>
            </a:r>
            <a:endParaRPr lang="en-US" altLang="ja-JP" sz="2400" dirty="0"/>
          </a:p>
        </p:txBody>
      </p:sp>
      <p:pic>
        <p:nvPicPr>
          <p:cNvPr id="12" name="図 11" descr="アイコン&#10;&#10;自動的に生成された説明">
            <a:extLst>
              <a:ext uri="{FF2B5EF4-FFF2-40B4-BE49-F238E27FC236}">
                <a16:creationId xmlns:a16="http://schemas.microsoft.com/office/drawing/2014/main" id="{52B1A7B4-0438-4FBF-BF03-D4EB93ADA6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638" y="1024459"/>
            <a:ext cx="3010913" cy="2110825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C025E06-6555-4944-8068-29501290DF6B}"/>
              </a:ext>
            </a:extLst>
          </p:cNvPr>
          <p:cNvSpPr txBox="1"/>
          <p:nvPr/>
        </p:nvSpPr>
        <p:spPr>
          <a:xfrm>
            <a:off x="4419600" y="3209629"/>
            <a:ext cx="3505200" cy="369332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（</a:t>
            </a:r>
            <a:r>
              <a:rPr lang="en-US" altLang="ja-JP" sz="2400" dirty="0"/>
              <a:t>2</a:t>
            </a:r>
            <a:r>
              <a:rPr lang="ja-JP" altLang="en-US" sz="2400" dirty="0"/>
              <a:t>）</a:t>
            </a:r>
            <a:r>
              <a:rPr lang="en-US" altLang="ja-JP" sz="2400" dirty="0"/>
              <a:t>1</a:t>
            </a:r>
            <a:r>
              <a:rPr lang="ja-JP" altLang="en-US" sz="2400" dirty="0"/>
              <a:t>つおきに棒を立てる</a:t>
            </a:r>
            <a:endParaRPr lang="en-US" altLang="ja-JP" sz="2400" dirty="0"/>
          </a:p>
        </p:txBody>
      </p:sp>
      <p:pic>
        <p:nvPicPr>
          <p:cNvPr id="15" name="図 14" descr="ロゴ, アイコン&#10;&#10;自動的に生成された説明">
            <a:extLst>
              <a:ext uri="{FF2B5EF4-FFF2-40B4-BE49-F238E27FC236}">
                <a16:creationId xmlns:a16="http://schemas.microsoft.com/office/drawing/2014/main" id="{A229EC4D-A419-4F93-A340-2FE043AC54A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653"/>
          <a:stretch/>
        </p:blipFill>
        <p:spPr>
          <a:xfrm>
            <a:off x="507037" y="3962400"/>
            <a:ext cx="2388563" cy="2137324"/>
          </a:xfrm>
          <a:prstGeom prst="rect">
            <a:avLst/>
          </a:prstGeom>
        </p:spPr>
      </p:pic>
      <p:pic>
        <p:nvPicPr>
          <p:cNvPr id="5" name="図 4" descr="ロゴ, アイコン&#10;&#10;自動的に生成された説明">
            <a:extLst>
              <a:ext uri="{FF2B5EF4-FFF2-40B4-BE49-F238E27FC236}">
                <a16:creationId xmlns:a16="http://schemas.microsoft.com/office/drawing/2014/main" id="{D0E8B2A4-3CD0-4C43-AAAE-868F8B5667F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635"/>
          <a:stretch/>
        </p:blipFill>
        <p:spPr>
          <a:xfrm>
            <a:off x="3048000" y="3962400"/>
            <a:ext cx="2388563" cy="2136825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35B8FD5-0AF5-4FB6-B2EF-10696E0CA791}"/>
              </a:ext>
            </a:extLst>
          </p:cNvPr>
          <p:cNvSpPr txBox="1"/>
          <p:nvPr/>
        </p:nvSpPr>
        <p:spPr>
          <a:xfrm>
            <a:off x="457200" y="6177331"/>
            <a:ext cx="5181600" cy="369332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（</a:t>
            </a:r>
            <a:r>
              <a:rPr lang="en-US" altLang="ja-JP" sz="2400" dirty="0"/>
              <a:t>3</a:t>
            </a:r>
            <a:r>
              <a:rPr lang="ja-JP" altLang="en-US" sz="2400" dirty="0"/>
              <a:t>）棒を上下左右へランダムにたおす</a:t>
            </a:r>
            <a:endParaRPr lang="en-US" altLang="ja-JP" sz="2400" dirty="0"/>
          </a:p>
        </p:txBody>
      </p:sp>
      <p:pic>
        <p:nvPicPr>
          <p:cNvPr id="7" name="図 6" descr="挿絵, 時計 が含まれている画像&#10;&#10;自動的に生成された説明">
            <a:extLst>
              <a:ext uri="{FF2B5EF4-FFF2-40B4-BE49-F238E27FC236}">
                <a16:creationId xmlns:a16="http://schemas.microsoft.com/office/drawing/2014/main" id="{FC1B5739-7EA9-4A96-AFA4-9F40CBD247F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3956619"/>
            <a:ext cx="3048000" cy="2136825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4848364-79C1-459C-9F62-BC5639C1B3E5}"/>
              </a:ext>
            </a:extLst>
          </p:cNvPr>
          <p:cNvSpPr txBox="1"/>
          <p:nvPr/>
        </p:nvSpPr>
        <p:spPr>
          <a:xfrm>
            <a:off x="6172200" y="6177331"/>
            <a:ext cx="3581400" cy="369332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（</a:t>
            </a:r>
            <a:r>
              <a:rPr lang="en-US" altLang="ja-JP" sz="2400" dirty="0"/>
              <a:t>4</a:t>
            </a:r>
            <a:r>
              <a:rPr lang="ja-JP" altLang="en-US" sz="2400" dirty="0"/>
              <a:t>）棒を全部たおすと完成</a:t>
            </a:r>
            <a:endParaRPr lang="en-US" altLang="ja-JP" sz="2400" dirty="0"/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5B7F40E3-3046-4772-9CBF-6083CB9F2125}"/>
              </a:ext>
            </a:extLst>
          </p:cNvPr>
          <p:cNvSpPr/>
          <p:nvPr/>
        </p:nvSpPr>
        <p:spPr bwMode="auto">
          <a:xfrm>
            <a:off x="3702865" y="1513425"/>
            <a:ext cx="762000" cy="114979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7" name="矢印: 右 16">
            <a:extLst>
              <a:ext uri="{FF2B5EF4-FFF2-40B4-BE49-F238E27FC236}">
                <a16:creationId xmlns:a16="http://schemas.microsoft.com/office/drawing/2014/main" id="{28F10BC7-711F-4E04-9945-625CE376E4C2}"/>
              </a:ext>
            </a:extLst>
          </p:cNvPr>
          <p:cNvSpPr/>
          <p:nvPr/>
        </p:nvSpPr>
        <p:spPr bwMode="auto">
          <a:xfrm>
            <a:off x="7831979" y="1513425"/>
            <a:ext cx="762000" cy="114979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8" name="矢印: 右 17">
            <a:extLst>
              <a:ext uri="{FF2B5EF4-FFF2-40B4-BE49-F238E27FC236}">
                <a16:creationId xmlns:a16="http://schemas.microsoft.com/office/drawing/2014/main" id="{987796DC-599E-4B24-A184-8657A0337B71}"/>
              </a:ext>
            </a:extLst>
          </p:cNvPr>
          <p:cNvSpPr/>
          <p:nvPr/>
        </p:nvSpPr>
        <p:spPr bwMode="auto">
          <a:xfrm>
            <a:off x="5580706" y="4450136"/>
            <a:ext cx="762000" cy="114979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58388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228600" y="228600"/>
            <a:ext cx="1828800" cy="1077218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穴ほり法</a:t>
            </a:r>
            <a:endParaRPr lang="en-US" altLang="ja-JP" sz="3200" dirty="0">
              <a:solidFill>
                <a:srgbClr val="0066FF"/>
              </a:solidFill>
            </a:endParaRPr>
          </a:p>
          <a:p>
            <a:r>
              <a:rPr lang="ja-JP" altLang="en-US" sz="3200" dirty="0">
                <a:solidFill>
                  <a:srgbClr val="0066FF"/>
                </a:solidFill>
              </a:rPr>
              <a:t>完成（２）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40A07E-4537-4EB3-9B09-7C1F65B24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2" y="228600"/>
            <a:ext cx="7620000" cy="6477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D=RND(4):R=0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GSB 500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IF R=0 GOTO 100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LC X+A,Y+B:?CHR$(0)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LC X+A*2,Y+B*2:?CHR$(0)</a:t>
            </a:r>
          </a:p>
          <a:p>
            <a:pPr eaLnBrk="0" latinLnBrk="1" hangingPunct="0"/>
            <a:r>
              <a:rPr kumimoji="0" lang="pl-PL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150 X=U:Y=V</a:t>
            </a:r>
            <a:endParaRPr kumimoji="0" lang="en-US" altLang="ja-JP" sz="20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160 'IF !INKEY() CONT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170 GOTO 90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300 X=1:Y=1:LC 29,21:?"G":CLT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310 U=X-BTN(28)+BTN(29)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320 V=Y-BTN(30)+BTN(31)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330 LC 0,23:?TICK()/60;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340 C=SCR(U,V)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350 IF C=1 GOTO 310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360 LC X,Y:?CHR$(0)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370 X=U:Y=V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380 LC X,Y:?CHR$(249)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390 WAIT 6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400 IF C!=71 GOTO 310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410 LC 0,0:CLK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420 END</a:t>
            </a:r>
          </a:p>
        </p:txBody>
      </p:sp>
    </p:spTree>
    <p:extLst>
      <p:ext uri="{BB962C8B-B14F-4D97-AF65-F5344CB8AC3E}">
        <p14:creationId xmlns:p14="http://schemas.microsoft.com/office/powerpoint/2010/main" val="3669323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04800" y="177225"/>
            <a:ext cx="35814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穴ほり法　完成（３）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40A07E-4537-4EB3-9B09-7C1F65B24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90599"/>
            <a:ext cx="5791200" cy="342900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500 A=0:B=0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510 IF D=0 A=-1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520 IF D=1 A=1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530 IF D=2 B=-1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540 IF D=3 B=1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550 U=X+A*2:V=Y+B*2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560 IF U&lt;0 OR U&gt;30 RTN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570 IF V&lt;0 OR V&gt;22 RTN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580 IF SCR(U,V)=0 RTN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590 R=R+1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600 RTN</a:t>
            </a:r>
          </a:p>
        </p:txBody>
      </p:sp>
    </p:spTree>
    <p:extLst>
      <p:ext uri="{BB962C8B-B14F-4D97-AF65-F5344CB8AC3E}">
        <p14:creationId xmlns:p14="http://schemas.microsoft.com/office/powerpoint/2010/main" val="4999481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81000" y="182565"/>
            <a:ext cx="44196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穴ほり法・グラフィック版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1AAFA0C-1977-48BE-B598-84A816A5A1E3}"/>
              </a:ext>
            </a:extLst>
          </p:cNvPr>
          <p:cNvSpPr txBox="1"/>
          <p:nvPr/>
        </p:nvSpPr>
        <p:spPr>
          <a:xfrm>
            <a:off x="685800" y="5936771"/>
            <a:ext cx="8229600" cy="738664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2400" dirty="0"/>
              <a:t>IchigoJam1.4</a:t>
            </a:r>
            <a:r>
              <a:rPr lang="ja-JP" altLang="en-US" sz="2400" dirty="0"/>
              <a:t>のグラフィック機能で、もっと細かい迷路を作る。</a:t>
            </a:r>
            <a:endParaRPr lang="en-US" altLang="ja-JP" sz="2400" dirty="0"/>
          </a:p>
          <a:p>
            <a:r>
              <a:rPr lang="ja-JP" altLang="en-US" sz="2400" dirty="0"/>
              <a:t>ゲームのキャラは点滅するドットで表示。</a:t>
            </a:r>
            <a:endParaRPr lang="en-US" altLang="ja-JP" sz="24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136B6E0-773B-4B75-AECC-3CA3E2C070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068813"/>
            <a:ext cx="5793669" cy="4722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6736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51D4903-9E58-494A-9BEF-B8F93D9927B9}"/>
              </a:ext>
            </a:extLst>
          </p:cNvPr>
          <p:cNvSpPr/>
          <p:nvPr/>
        </p:nvSpPr>
        <p:spPr bwMode="auto">
          <a:xfrm>
            <a:off x="182118" y="5339786"/>
            <a:ext cx="9647682" cy="311555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37F1F8B-29BD-4A1C-9B66-BB0CE890A472}"/>
              </a:ext>
            </a:extLst>
          </p:cNvPr>
          <p:cNvSpPr/>
          <p:nvPr/>
        </p:nvSpPr>
        <p:spPr bwMode="auto">
          <a:xfrm>
            <a:off x="182118" y="1371600"/>
            <a:ext cx="9647682" cy="3048000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04800" y="253425"/>
            <a:ext cx="53340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穴ほり法・グラフィック版（１）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40A07E-4537-4EB3-9B09-7C1F65B24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066799"/>
            <a:ext cx="9419082" cy="556260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FOR Y=0 TO 44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DRAW 0,Y,62,Y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NEXT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P=#6FE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X=61:Y=1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DRAW X,Y,0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GSB 200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95 IF R=0 IF P&lt;=#700 GOTO 300 ELSE GSB 700:GOTO 90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97 IF R&gt;1 P=P+2:POKE P,X,Y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D=RND(4):R=0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GSB 500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IF R=0 GOTO 100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DRAW X+A,Y+B,X+A*2,Y+B*2,0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150 X=U:Y=V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160 'IF !INKEY() CONT</a:t>
            </a:r>
          </a:p>
          <a:p>
            <a:pPr eaLnBrk="0" latinLnBrk="1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170 GOTO 90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A7565AF-8F90-4489-9610-2E6925548FD2}"/>
              </a:ext>
            </a:extLst>
          </p:cNvPr>
          <p:cNvSpPr txBox="1"/>
          <p:nvPr/>
        </p:nvSpPr>
        <p:spPr>
          <a:xfrm>
            <a:off x="4768393" y="1679315"/>
            <a:ext cx="208960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全部をかべでうめる</a:t>
            </a:r>
            <a:endParaRPr lang="en-US" altLang="ja-JP" sz="1800" dirty="0"/>
          </a:p>
        </p:txBody>
      </p:sp>
      <p:sp>
        <p:nvSpPr>
          <p:cNvPr id="10" name="右中かっこ 9">
            <a:extLst>
              <a:ext uri="{FF2B5EF4-FFF2-40B4-BE49-F238E27FC236}">
                <a16:creationId xmlns:a16="http://schemas.microsoft.com/office/drawing/2014/main" id="{B2BFED09-B560-4F73-9754-E7CACDE50D72}"/>
              </a:ext>
            </a:extLst>
          </p:cNvPr>
          <p:cNvSpPr/>
          <p:nvPr/>
        </p:nvSpPr>
        <p:spPr bwMode="auto">
          <a:xfrm>
            <a:off x="4417111" y="1386865"/>
            <a:ext cx="228600" cy="861901"/>
          </a:xfrm>
          <a:prstGeom prst="rightBrace">
            <a:avLst/>
          </a:prstGeom>
          <a:noFill/>
          <a:ln w="38100" cap="flat" cmpd="sng" algn="ctr">
            <a:solidFill>
              <a:srgbClr val="66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98CF44E-857F-470C-A969-D5E022CEC921}"/>
              </a:ext>
            </a:extLst>
          </p:cNvPr>
          <p:cNvSpPr txBox="1"/>
          <p:nvPr/>
        </p:nvSpPr>
        <p:spPr>
          <a:xfrm>
            <a:off x="8269798" y="5339786"/>
            <a:ext cx="107059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道をほる</a:t>
            </a:r>
            <a:endParaRPr lang="en-US" altLang="ja-JP" sz="18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A26D1AE-9F0A-486F-BC3C-CABAA7F68387}"/>
              </a:ext>
            </a:extLst>
          </p:cNvPr>
          <p:cNvSpPr txBox="1"/>
          <p:nvPr/>
        </p:nvSpPr>
        <p:spPr>
          <a:xfrm>
            <a:off x="3372307" y="2288561"/>
            <a:ext cx="288525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分かれ道メモリを初期設定</a:t>
            </a:r>
            <a:endParaRPr lang="en-US" altLang="ja-JP" sz="18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BBB1F00-DC44-4999-B02B-4052F489CA9E}"/>
              </a:ext>
            </a:extLst>
          </p:cNvPr>
          <p:cNvSpPr txBox="1"/>
          <p:nvPr/>
        </p:nvSpPr>
        <p:spPr>
          <a:xfrm>
            <a:off x="3372307" y="2614483"/>
            <a:ext cx="257129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ほり始める位置を右上に</a:t>
            </a:r>
            <a:endParaRPr lang="en-US" altLang="ja-JP" sz="18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11B9D87-7D05-4DF5-AFF7-8B722BB56BF9}"/>
              </a:ext>
            </a:extLst>
          </p:cNvPr>
          <p:cNvSpPr txBox="1"/>
          <p:nvPr/>
        </p:nvSpPr>
        <p:spPr>
          <a:xfrm>
            <a:off x="3841289" y="2898352"/>
            <a:ext cx="257129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スタート位置を道にする</a:t>
            </a:r>
            <a:endParaRPr lang="en-US" altLang="ja-JP" sz="1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7A0A2A8-6B56-4150-8827-348DA175A248}"/>
              </a:ext>
            </a:extLst>
          </p:cNvPr>
          <p:cNvSpPr txBox="1"/>
          <p:nvPr/>
        </p:nvSpPr>
        <p:spPr>
          <a:xfrm>
            <a:off x="7058452" y="4140486"/>
            <a:ext cx="2542748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２方向以上にほれるなら</a:t>
            </a:r>
            <a:endParaRPr lang="en-US" altLang="ja-JP" sz="1800" dirty="0"/>
          </a:p>
          <a:p>
            <a:r>
              <a:rPr lang="ja-JP" altLang="en-US" sz="1800" dirty="0"/>
              <a:t>今の場所をメモリに記憶</a:t>
            </a:r>
            <a:endParaRPr lang="en-US" altLang="ja-JP" sz="18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DEDFFA1-66AB-4649-BE2A-465A2A71CAAE}"/>
              </a:ext>
            </a:extLst>
          </p:cNvPr>
          <p:cNvSpPr txBox="1"/>
          <p:nvPr/>
        </p:nvSpPr>
        <p:spPr>
          <a:xfrm>
            <a:off x="6552608" y="2951202"/>
            <a:ext cx="3330151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行き止まりなら直前の分かれ道</a:t>
            </a:r>
            <a:endParaRPr lang="en-US" altLang="ja-JP" sz="1800" dirty="0"/>
          </a:p>
          <a:p>
            <a:r>
              <a:rPr lang="ja-JP" altLang="en-US" sz="1800" dirty="0"/>
              <a:t>ポイントへもどってほりなおし</a:t>
            </a:r>
            <a:endParaRPr lang="en-US" altLang="ja-JP" sz="18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1914287-000B-4133-8DD3-4A0BA042FF3D}"/>
              </a:ext>
            </a:extLst>
          </p:cNvPr>
          <p:cNvSpPr txBox="1"/>
          <p:nvPr/>
        </p:nvSpPr>
        <p:spPr>
          <a:xfrm>
            <a:off x="2989274" y="3206323"/>
            <a:ext cx="30305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カウントサブルーチンを呼ぶ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24136946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9702B92-A9B2-4C02-855D-DDC335E168CF}"/>
              </a:ext>
            </a:extLst>
          </p:cNvPr>
          <p:cNvSpPr/>
          <p:nvPr/>
        </p:nvSpPr>
        <p:spPr bwMode="auto">
          <a:xfrm>
            <a:off x="323654" y="5855940"/>
            <a:ext cx="8093964" cy="621060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EC80C0A-F972-4E4D-B9D6-B358EC88CAE1}"/>
              </a:ext>
            </a:extLst>
          </p:cNvPr>
          <p:cNvSpPr/>
          <p:nvPr/>
        </p:nvSpPr>
        <p:spPr bwMode="auto">
          <a:xfrm>
            <a:off x="334518" y="5252763"/>
            <a:ext cx="8093964" cy="304800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AEA01EE-70D1-4E84-A2FA-5CDB08D9DCA3}"/>
              </a:ext>
            </a:extLst>
          </p:cNvPr>
          <p:cNvSpPr/>
          <p:nvPr/>
        </p:nvSpPr>
        <p:spPr bwMode="auto">
          <a:xfrm>
            <a:off x="334518" y="4024136"/>
            <a:ext cx="8093964" cy="928864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DC48D6-58B9-4B00-9B3D-9C46DB55C121}"/>
              </a:ext>
            </a:extLst>
          </p:cNvPr>
          <p:cNvSpPr/>
          <p:nvPr/>
        </p:nvSpPr>
        <p:spPr bwMode="auto">
          <a:xfrm>
            <a:off x="334518" y="3429000"/>
            <a:ext cx="8093964" cy="304800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37F1F8B-29BD-4A1C-9B66-BB0CE890A472}"/>
              </a:ext>
            </a:extLst>
          </p:cNvPr>
          <p:cNvSpPr/>
          <p:nvPr/>
        </p:nvSpPr>
        <p:spPr bwMode="auto">
          <a:xfrm>
            <a:off x="334518" y="983358"/>
            <a:ext cx="8093964" cy="1811217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228600" y="228600"/>
            <a:ext cx="50292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穴ほり法・グラフィック版（２）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40A07E-4537-4EB3-9B09-7C1F65B24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7848600" cy="576905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200 R=0:FOR D=0 TO 3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210 GSB 500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220 NEXT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230 RTN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300 X=1:Y=1:CLT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305 DRAW X,Y,0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310 U=X-BTN(28)+BTN(29)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320 V=Y-BTN(30)+BTN(31)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325 DRAW X,Y,1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330 LC 0,23:?TICK()/60;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340 C=POINT(U,V)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350 IF C GOTO 310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360 DRAW X,Y,0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370 X=U:Y=V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380 DRAW X,Y,1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390 WAIT 6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400 IF X!=61 OR Y!=43 GOTO 305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410 LC 0,0:CLK:OK 2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420 END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A7565AF-8F90-4489-9610-2E6925548FD2}"/>
              </a:ext>
            </a:extLst>
          </p:cNvPr>
          <p:cNvSpPr txBox="1"/>
          <p:nvPr/>
        </p:nvSpPr>
        <p:spPr>
          <a:xfrm>
            <a:off x="4573178" y="2205873"/>
            <a:ext cx="385530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キャラをスタート位置に：タイムリセット</a:t>
            </a:r>
            <a:endParaRPr lang="en-US" altLang="ja-JP" sz="18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4AD804E-7C2F-4762-A50E-6388A620C77B}"/>
              </a:ext>
            </a:extLst>
          </p:cNvPr>
          <p:cNvSpPr txBox="1"/>
          <p:nvPr/>
        </p:nvSpPr>
        <p:spPr>
          <a:xfrm>
            <a:off x="4956176" y="4051777"/>
            <a:ext cx="266392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行き先にある物をチェック</a:t>
            </a:r>
            <a:endParaRPr lang="en-US" altLang="ja-JP" sz="1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21DEED7-B8A1-4AC6-A940-F555D7197620}"/>
              </a:ext>
            </a:extLst>
          </p:cNvPr>
          <p:cNvSpPr txBox="1"/>
          <p:nvPr/>
        </p:nvSpPr>
        <p:spPr>
          <a:xfrm>
            <a:off x="4343007" y="5568252"/>
            <a:ext cx="419139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ゴールに着いていなかったらゲーム続行</a:t>
            </a:r>
            <a:endParaRPr lang="en-US" altLang="ja-JP" sz="18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4D5D0EB-C6D2-48FA-AFD4-F860ED5C259B}"/>
              </a:ext>
            </a:extLst>
          </p:cNvPr>
          <p:cNvSpPr txBox="1"/>
          <p:nvPr/>
        </p:nvSpPr>
        <p:spPr>
          <a:xfrm>
            <a:off x="4573178" y="2518842"/>
            <a:ext cx="213242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キャラのドットを消す</a:t>
            </a:r>
            <a:endParaRPr lang="en-US" altLang="ja-JP" sz="18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29AD1B1-2679-4706-9DD5-B252534C72DE}"/>
              </a:ext>
            </a:extLst>
          </p:cNvPr>
          <p:cNvSpPr txBox="1"/>
          <p:nvPr/>
        </p:nvSpPr>
        <p:spPr>
          <a:xfrm>
            <a:off x="4573178" y="3442900"/>
            <a:ext cx="213242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キャラのドットを表示</a:t>
            </a:r>
            <a:endParaRPr lang="en-US" altLang="ja-JP" sz="1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80BBC05-E146-4831-B313-1095334E9EF2}"/>
              </a:ext>
            </a:extLst>
          </p:cNvPr>
          <p:cNvSpPr txBox="1"/>
          <p:nvPr/>
        </p:nvSpPr>
        <p:spPr>
          <a:xfrm>
            <a:off x="4956176" y="4647076"/>
            <a:ext cx="213242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キャラのドットを消す</a:t>
            </a:r>
            <a:endParaRPr lang="en-US" altLang="ja-JP" sz="18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DB2B4CA-D2AC-48D6-9E3F-F62AC654AE6D}"/>
              </a:ext>
            </a:extLst>
          </p:cNvPr>
          <p:cNvSpPr txBox="1"/>
          <p:nvPr/>
        </p:nvSpPr>
        <p:spPr>
          <a:xfrm>
            <a:off x="4956176" y="4356417"/>
            <a:ext cx="347230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行き先がかべだったら移動しない</a:t>
            </a:r>
            <a:endParaRPr lang="en-US" altLang="ja-JP" sz="18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2B2801D-3F16-4A46-AF5E-34DF78408F07}"/>
              </a:ext>
            </a:extLst>
          </p:cNvPr>
          <p:cNvSpPr txBox="1"/>
          <p:nvPr/>
        </p:nvSpPr>
        <p:spPr>
          <a:xfrm>
            <a:off x="4579693" y="5271138"/>
            <a:ext cx="213242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キャラのドットを表示</a:t>
            </a:r>
            <a:endParaRPr lang="en-US" altLang="ja-JP" sz="18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E28FDF4-C07D-4E30-BC90-AE107E194AFE}"/>
              </a:ext>
            </a:extLst>
          </p:cNvPr>
          <p:cNvSpPr txBox="1"/>
          <p:nvPr/>
        </p:nvSpPr>
        <p:spPr>
          <a:xfrm>
            <a:off x="4332795" y="6489894"/>
            <a:ext cx="427780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1800" dirty="0"/>
              <a:t>OK</a:t>
            </a:r>
            <a:r>
              <a:rPr lang="ja-JP" altLang="en-US" sz="1800" dirty="0"/>
              <a:t>表示を</a:t>
            </a:r>
            <a:r>
              <a:rPr lang="en-US" altLang="ja-JP" sz="1800" dirty="0"/>
              <a:t>OFF</a:t>
            </a:r>
            <a:r>
              <a:rPr lang="ja-JP" altLang="en-US" sz="1800" dirty="0"/>
              <a:t>（終了時のスクロール防止）</a:t>
            </a:r>
            <a:endParaRPr lang="en-US" altLang="ja-JP" sz="1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B78571B-2709-4320-9EBD-BA889CC82A40}"/>
              </a:ext>
            </a:extLst>
          </p:cNvPr>
          <p:cNvSpPr txBox="1"/>
          <p:nvPr/>
        </p:nvSpPr>
        <p:spPr>
          <a:xfrm>
            <a:off x="5973318" y="1066800"/>
            <a:ext cx="3704082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分かれ道カウントサブルーチン</a:t>
            </a:r>
            <a:endParaRPr lang="en-US" altLang="ja-JP" sz="1800" dirty="0"/>
          </a:p>
          <a:p>
            <a:r>
              <a:rPr lang="ja-JP" altLang="en-US" sz="1800" dirty="0"/>
              <a:t>全</a:t>
            </a:r>
            <a:r>
              <a:rPr lang="en-US" altLang="ja-JP" sz="1800" dirty="0"/>
              <a:t>4</a:t>
            </a:r>
            <a:r>
              <a:rPr lang="ja-JP" altLang="en-US" sz="1800" dirty="0"/>
              <a:t>方向で分かれ道が何本作れるかカウント</a:t>
            </a:r>
            <a:endParaRPr lang="en-US" altLang="ja-JP" sz="1800" dirty="0"/>
          </a:p>
        </p:txBody>
      </p:sp>
      <p:sp>
        <p:nvSpPr>
          <p:cNvPr id="25" name="右中かっこ 24">
            <a:extLst>
              <a:ext uri="{FF2B5EF4-FFF2-40B4-BE49-F238E27FC236}">
                <a16:creationId xmlns:a16="http://schemas.microsoft.com/office/drawing/2014/main" id="{BCBB72EC-40CF-4085-AEAA-85EE12507233}"/>
              </a:ext>
            </a:extLst>
          </p:cNvPr>
          <p:cNvSpPr/>
          <p:nvPr/>
        </p:nvSpPr>
        <p:spPr bwMode="auto">
          <a:xfrm>
            <a:off x="5638800" y="1044209"/>
            <a:ext cx="228600" cy="861901"/>
          </a:xfrm>
          <a:prstGeom prst="rightBrace">
            <a:avLst/>
          </a:prstGeom>
          <a:noFill/>
          <a:ln w="38100" cap="flat" cmpd="sng" algn="ctr">
            <a:solidFill>
              <a:srgbClr val="66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8722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1DA8D80-CFC1-4D09-B9FE-2E62699EFAD0}"/>
              </a:ext>
            </a:extLst>
          </p:cNvPr>
          <p:cNvSpPr/>
          <p:nvPr/>
        </p:nvSpPr>
        <p:spPr bwMode="auto">
          <a:xfrm>
            <a:off x="182118" y="4343400"/>
            <a:ext cx="9163773" cy="2514600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37F1F8B-29BD-4A1C-9B66-BB0CE890A472}"/>
              </a:ext>
            </a:extLst>
          </p:cNvPr>
          <p:cNvSpPr/>
          <p:nvPr/>
        </p:nvSpPr>
        <p:spPr bwMode="auto">
          <a:xfrm>
            <a:off x="182118" y="2819401"/>
            <a:ext cx="9163773" cy="885562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04800" y="228600"/>
            <a:ext cx="53340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穴ほり法・グラフィック版（３）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40A07E-4537-4EB3-9B09-7C1F65B24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90600"/>
            <a:ext cx="8892159" cy="58674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500 A=0:B=0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510 IF D=0 A=-1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520 IF D=1 A=1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530 IF D=2 B=-1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540 IF D=3 B=1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550 U=X+A*2:V=Y+B*2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560 IF U&lt;0 OR U&gt;62 RTN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570 IF V&lt;0 OR V&gt;44 RTN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580 IF POINT(U,V)=0 RTN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590 R=R+1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600 RTN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700 Q=#700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710 X=PEEK(Q):Y=PEEK(Q+1):GSB 200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720 IF !R COPY Q,Q+2,P-Q:P=P-2:IF Q&lt;P GOTO 710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730 IF Q&lt;P Q=Q+2:GOTO 710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740 Q=#700:B=#FFE&amp;RND(P-Q+2):A=Q+B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750 X=PEEK(A):Y=PEEK(A+1)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760 RTN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13BBA6D-9C55-4D2C-AC1B-D83649DD48F6}"/>
              </a:ext>
            </a:extLst>
          </p:cNvPr>
          <p:cNvSpPr txBox="1"/>
          <p:nvPr/>
        </p:nvSpPr>
        <p:spPr>
          <a:xfrm>
            <a:off x="6385872" y="2819401"/>
            <a:ext cx="347220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横方向にはみ出していたらもどる</a:t>
            </a:r>
            <a:endParaRPr lang="en-US" altLang="ja-JP" sz="18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4A8D068-5227-40B6-9651-C61172D3531A}"/>
              </a:ext>
            </a:extLst>
          </p:cNvPr>
          <p:cNvSpPr txBox="1"/>
          <p:nvPr/>
        </p:nvSpPr>
        <p:spPr>
          <a:xfrm>
            <a:off x="6385872" y="3122393"/>
            <a:ext cx="347220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縦方向にはみ出していたらもどる</a:t>
            </a:r>
            <a:endParaRPr lang="en-US" altLang="ja-JP" sz="18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D6D9626-BAC8-4297-B958-5E7C3B6DA19F}"/>
              </a:ext>
            </a:extLst>
          </p:cNvPr>
          <p:cNvSpPr txBox="1"/>
          <p:nvPr/>
        </p:nvSpPr>
        <p:spPr>
          <a:xfrm>
            <a:off x="6390588" y="3417158"/>
            <a:ext cx="295530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次の位置が道だったらもどる</a:t>
            </a:r>
            <a:endParaRPr lang="en-US" altLang="ja-JP" sz="18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68A74C3-7110-40D7-A40F-FA3A75E4A352}"/>
              </a:ext>
            </a:extLst>
          </p:cNvPr>
          <p:cNvSpPr txBox="1"/>
          <p:nvPr/>
        </p:nvSpPr>
        <p:spPr>
          <a:xfrm>
            <a:off x="2362200" y="4052108"/>
            <a:ext cx="366480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↓分かれ道メモリ処理サブルーチン↓</a:t>
            </a:r>
            <a:endParaRPr lang="en-US" altLang="ja-JP" sz="1800" dirty="0"/>
          </a:p>
        </p:txBody>
      </p:sp>
      <p:sp>
        <p:nvSpPr>
          <p:cNvPr id="26" name="右中かっこ 25">
            <a:extLst>
              <a:ext uri="{FF2B5EF4-FFF2-40B4-BE49-F238E27FC236}">
                <a16:creationId xmlns:a16="http://schemas.microsoft.com/office/drawing/2014/main" id="{805CCCC5-1502-4D1D-B598-77AD30C38BF7}"/>
              </a:ext>
            </a:extLst>
          </p:cNvPr>
          <p:cNvSpPr/>
          <p:nvPr/>
        </p:nvSpPr>
        <p:spPr bwMode="auto">
          <a:xfrm>
            <a:off x="8763000" y="4379536"/>
            <a:ext cx="228600" cy="1335464"/>
          </a:xfrm>
          <a:prstGeom prst="rightBrace">
            <a:avLst/>
          </a:prstGeom>
          <a:noFill/>
          <a:ln w="38100" cap="flat" cmpd="sng" algn="ctr">
            <a:solidFill>
              <a:srgbClr val="66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08AA789-AC3A-44AC-8C02-0239EF4ACEFE}"/>
              </a:ext>
            </a:extLst>
          </p:cNvPr>
          <p:cNvSpPr txBox="1"/>
          <p:nvPr/>
        </p:nvSpPr>
        <p:spPr>
          <a:xfrm>
            <a:off x="6209119" y="3789402"/>
            <a:ext cx="3696881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分かれ道がほれないメモリをチェック</a:t>
            </a:r>
            <a:endParaRPr lang="en-US" altLang="ja-JP" sz="1800" dirty="0"/>
          </a:p>
          <a:p>
            <a:r>
              <a:rPr lang="ja-JP" altLang="en-US" sz="1800" dirty="0"/>
              <a:t>そこをつめてメモリを節約</a:t>
            </a:r>
            <a:endParaRPr lang="en-US" altLang="ja-JP" sz="18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22D0169-1A42-4C82-AEE9-C9556808B87B}"/>
              </a:ext>
            </a:extLst>
          </p:cNvPr>
          <p:cNvSpPr txBox="1"/>
          <p:nvPr/>
        </p:nvSpPr>
        <p:spPr>
          <a:xfrm>
            <a:off x="2448873" y="6504048"/>
            <a:ext cx="636667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分かれ道がほれるメモリからランダムに選んで、ほる位置を移動</a:t>
            </a:r>
            <a:endParaRPr lang="en-US" altLang="ja-JP" sz="1800" dirty="0"/>
          </a:p>
        </p:txBody>
      </p:sp>
      <p:sp>
        <p:nvSpPr>
          <p:cNvPr id="29" name="右中かっこ 28">
            <a:extLst>
              <a:ext uri="{FF2B5EF4-FFF2-40B4-BE49-F238E27FC236}">
                <a16:creationId xmlns:a16="http://schemas.microsoft.com/office/drawing/2014/main" id="{08BA2BDA-5D0F-4D37-9548-7267FAED670A}"/>
              </a:ext>
            </a:extLst>
          </p:cNvPr>
          <p:cNvSpPr/>
          <p:nvPr/>
        </p:nvSpPr>
        <p:spPr bwMode="auto">
          <a:xfrm>
            <a:off x="8968359" y="5867400"/>
            <a:ext cx="228600" cy="967154"/>
          </a:xfrm>
          <a:prstGeom prst="rightBrace">
            <a:avLst/>
          </a:prstGeom>
          <a:noFill/>
          <a:ln w="38100" cap="flat" cmpd="sng" algn="ctr">
            <a:solidFill>
              <a:srgbClr val="66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2992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053AAE-4510-4184-8003-64D35AB5FBE2}"/>
              </a:ext>
            </a:extLst>
          </p:cNvPr>
          <p:cNvSpPr txBox="1"/>
          <p:nvPr/>
        </p:nvSpPr>
        <p:spPr>
          <a:xfrm>
            <a:off x="304800" y="274022"/>
            <a:ext cx="3429000" cy="492443"/>
          </a:xfrm>
          <a:prstGeom prst="rect">
            <a:avLst/>
          </a:prstGeom>
          <a:noFill/>
          <a:ln w="38100">
            <a:solidFill>
              <a:srgbClr val="006600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3200" dirty="0">
                <a:solidFill>
                  <a:srgbClr val="006600"/>
                </a:solidFill>
              </a:rPr>
              <a:t>●穴ほり法の様子</a:t>
            </a:r>
            <a:endParaRPr lang="en-US" altLang="ja-JP" sz="3200" dirty="0">
              <a:solidFill>
                <a:srgbClr val="006600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6F44D9-1FFA-4C73-932B-FB44852426CB}"/>
              </a:ext>
            </a:extLst>
          </p:cNvPr>
          <p:cNvSpPr txBox="1"/>
          <p:nvPr/>
        </p:nvSpPr>
        <p:spPr>
          <a:xfrm>
            <a:off x="457200" y="3212068"/>
            <a:ext cx="3079887" cy="369332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（</a:t>
            </a:r>
            <a:r>
              <a:rPr lang="en-US" altLang="ja-JP" sz="2400" dirty="0"/>
              <a:t>1</a:t>
            </a:r>
            <a:r>
              <a:rPr lang="ja-JP" altLang="en-US" sz="2400" dirty="0"/>
              <a:t>）全部をかべにする</a:t>
            </a:r>
            <a:endParaRPr lang="en-US" altLang="ja-JP" sz="24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C025E06-6555-4944-8068-29501290DF6B}"/>
              </a:ext>
            </a:extLst>
          </p:cNvPr>
          <p:cNvSpPr txBox="1"/>
          <p:nvPr/>
        </p:nvSpPr>
        <p:spPr>
          <a:xfrm>
            <a:off x="4419600" y="3209629"/>
            <a:ext cx="3505200" cy="369332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（</a:t>
            </a:r>
            <a:r>
              <a:rPr lang="en-US" altLang="ja-JP" sz="2400" dirty="0"/>
              <a:t>2</a:t>
            </a:r>
            <a:r>
              <a:rPr lang="ja-JP" altLang="en-US" sz="2400" dirty="0"/>
              <a:t>）スタートから道をほる</a:t>
            </a:r>
            <a:endParaRPr lang="en-US" altLang="ja-JP" sz="24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35B8FD5-0AF5-4FB6-B2EF-10696E0CA791}"/>
              </a:ext>
            </a:extLst>
          </p:cNvPr>
          <p:cNvSpPr txBox="1"/>
          <p:nvPr/>
        </p:nvSpPr>
        <p:spPr>
          <a:xfrm>
            <a:off x="76200" y="6177331"/>
            <a:ext cx="4876800" cy="369332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（</a:t>
            </a:r>
            <a:r>
              <a:rPr lang="en-US" altLang="ja-JP" sz="2400" dirty="0"/>
              <a:t>3</a:t>
            </a:r>
            <a:r>
              <a:rPr lang="ja-JP" altLang="en-US" sz="2400" dirty="0"/>
              <a:t>）行き止まったらもどって分かれ道</a:t>
            </a:r>
            <a:endParaRPr lang="en-US" altLang="ja-JP" sz="24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4848364-79C1-459C-9F62-BC5639C1B3E5}"/>
              </a:ext>
            </a:extLst>
          </p:cNvPr>
          <p:cNvSpPr txBox="1"/>
          <p:nvPr/>
        </p:nvSpPr>
        <p:spPr>
          <a:xfrm>
            <a:off x="5022410" y="6177331"/>
            <a:ext cx="4876800" cy="369332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（</a:t>
            </a:r>
            <a:r>
              <a:rPr lang="en-US" altLang="ja-JP" sz="2400" dirty="0"/>
              <a:t>4</a:t>
            </a:r>
            <a:r>
              <a:rPr lang="ja-JP" altLang="en-US" sz="2400" dirty="0"/>
              <a:t>）分かれ道を作れなくなったら完成</a:t>
            </a:r>
            <a:endParaRPr lang="en-US" altLang="ja-JP" sz="2400" dirty="0"/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5B7F40E3-3046-4772-9CBF-6083CB9F2125}"/>
              </a:ext>
            </a:extLst>
          </p:cNvPr>
          <p:cNvSpPr/>
          <p:nvPr/>
        </p:nvSpPr>
        <p:spPr bwMode="auto">
          <a:xfrm>
            <a:off x="3702865" y="1513425"/>
            <a:ext cx="762000" cy="114979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7" name="矢印: 右 16">
            <a:extLst>
              <a:ext uri="{FF2B5EF4-FFF2-40B4-BE49-F238E27FC236}">
                <a16:creationId xmlns:a16="http://schemas.microsoft.com/office/drawing/2014/main" id="{28F10BC7-711F-4E04-9945-625CE376E4C2}"/>
              </a:ext>
            </a:extLst>
          </p:cNvPr>
          <p:cNvSpPr/>
          <p:nvPr/>
        </p:nvSpPr>
        <p:spPr bwMode="auto">
          <a:xfrm>
            <a:off x="7831979" y="1513425"/>
            <a:ext cx="762000" cy="114979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8" name="矢印: 右 17">
            <a:extLst>
              <a:ext uri="{FF2B5EF4-FFF2-40B4-BE49-F238E27FC236}">
                <a16:creationId xmlns:a16="http://schemas.microsoft.com/office/drawing/2014/main" id="{987796DC-599E-4B24-A184-8657A0337B71}"/>
              </a:ext>
            </a:extLst>
          </p:cNvPr>
          <p:cNvSpPr/>
          <p:nvPr/>
        </p:nvSpPr>
        <p:spPr bwMode="auto">
          <a:xfrm>
            <a:off x="4648200" y="4450136"/>
            <a:ext cx="762000" cy="114979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pic>
        <p:nvPicPr>
          <p:cNvPr id="3" name="図 2" descr="図形, 正方形&#10;&#10;自動的に生成された説明">
            <a:extLst>
              <a:ext uri="{FF2B5EF4-FFF2-40B4-BE49-F238E27FC236}">
                <a16:creationId xmlns:a16="http://schemas.microsoft.com/office/drawing/2014/main" id="{DEB0182D-118E-4E97-B601-08D2B9B631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38" y="1024459"/>
            <a:ext cx="3010914" cy="2110825"/>
          </a:xfrm>
          <a:prstGeom prst="rect">
            <a:avLst/>
          </a:prstGeom>
        </p:spPr>
      </p:pic>
      <p:pic>
        <p:nvPicPr>
          <p:cNvPr id="6" name="図 5" descr="正方形 が含まれている画像&#10;&#10;自動的に生成された説明">
            <a:extLst>
              <a:ext uri="{FF2B5EF4-FFF2-40B4-BE49-F238E27FC236}">
                <a16:creationId xmlns:a16="http://schemas.microsoft.com/office/drawing/2014/main" id="{177B028E-95AF-4523-99CE-1D4C848D70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524" y="1024459"/>
            <a:ext cx="3010914" cy="2110825"/>
          </a:xfrm>
          <a:prstGeom prst="rect">
            <a:avLst/>
          </a:prstGeom>
        </p:spPr>
      </p:pic>
      <p:pic>
        <p:nvPicPr>
          <p:cNvPr id="22" name="図 21" descr="ロゴ&#10;&#10;中程度の精度で自動的に生成された説明">
            <a:extLst>
              <a:ext uri="{FF2B5EF4-FFF2-40B4-BE49-F238E27FC236}">
                <a16:creationId xmlns:a16="http://schemas.microsoft.com/office/drawing/2014/main" id="{14A7DCB4-084B-460E-9158-9832CBD2263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40"/>
          <a:stretch/>
        </p:blipFill>
        <p:spPr>
          <a:xfrm>
            <a:off x="496476" y="3948907"/>
            <a:ext cx="1447800" cy="2152248"/>
          </a:xfrm>
          <a:prstGeom prst="rect">
            <a:avLst/>
          </a:prstGeom>
        </p:spPr>
      </p:pic>
      <p:pic>
        <p:nvPicPr>
          <p:cNvPr id="24" name="図 23" descr="ロゴ&#10;&#10;自動的に生成された説明">
            <a:extLst>
              <a:ext uri="{FF2B5EF4-FFF2-40B4-BE49-F238E27FC236}">
                <a16:creationId xmlns:a16="http://schemas.microsoft.com/office/drawing/2014/main" id="{3E7F1298-3DF7-446A-9A9A-DBB2A14ED4D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430"/>
          <a:stretch/>
        </p:blipFill>
        <p:spPr>
          <a:xfrm>
            <a:off x="2438400" y="3948908"/>
            <a:ext cx="1828800" cy="2152247"/>
          </a:xfrm>
          <a:prstGeom prst="rect">
            <a:avLst/>
          </a:prstGeom>
        </p:spPr>
      </p:pic>
      <p:pic>
        <p:nvPicPr>
          <p:cNvPr id="26" name="図 25" descr="挿絵, 時計 が含まれている画像&#10;&#10;自動的に生成された説明">
            <a:extLst>
              <a:ext uri="{FF2B5EF4-FFF2-40B4-BE49-F238E27FC236}">
                <a16:creationId xmlns:a16="http://schemas.microsoft.com/office/drawing/2014/main" id="{0CBCC8CF-961A-4CD7-B143-49F65BDE295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350" y="3948907"/>
            <a:ext cx="3049250" cy="213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297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352800" y="2890758"/>
            <a:ext cx="304800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dirty="0">
                <a:solidFill>
                  <a:srgbClr val="0066FF"/>
                </a:solidFill>
              </a:rPr>
              <a:t>棒たおし法</a:t>
            </a:r>
            <a:endParaRPr lang="en-US" altLang="ja-JP" sz="4400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453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04800" y="367331"/>
            <a:ext cx="36576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まわりのかべを作る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40A07E-4537-4EB3-9B09-7C1F65B24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143000"/>
            <a:ext cx="5257800" cy="37338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FOR X=0 TO 30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?CHR$(1);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NEXT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FOR Y=1 TO 21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LC 0,Y:?CHR$(1)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LC 30,Y:?CHR$(1)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NEXT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FOR X=0 TO 30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?CHR$(1);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NEXT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300 CONT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456924-4128-4CB3-BED7-6ADA5C236E18}"/>
              </a:ext>
            </a:extLst>
          </p:cNvPr>
          <p:cNvSpPr txBox="1"/>
          <p:nvPr/>
        </p:nvSpPr>
        <p:spPr>
          <a:xfrm>
            <a:off x="2133600" y="5752005"/>
            <a:ext cx="3200400" cy="738664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2400" dirty="0"/>
              <a:t>4</a:t>
            </a:r>
            <a:r>
              <a:rPr lang="ja-JP" altLang="en-US" sz="2400" dirty="0"/>
              <a:t>方向のかべを表示</a:t>
            </a:r>
            <a:endParaRPr lang="en-US" altLang="ja-JP" sz="2400" dirty="0"/>
          </a:p>
          <a:p>
            <a:r>
              <a:rPr lang="en-US" altLang="ja-JP" sz="2400" dirty="0"/>
              <a:t>ESC</a:t>
            </a:r>
            <a:r>
              <a:rPr lang="ja-JP" altLang="en-US" sz="2400" dirty="0"/>
              <a:t>キーを押すと終了</a:t>
            </a:r>
            <a:endParaRPr lang="en-US" altLang="ja-JP" sz="2400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572964F-0D01-4CF3-BB99-C80584A1AE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6374" y="3200400"/>
            <a:ext cx="4487333" cy="36576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D7C7D5F-3402-4686-9FDE-A94780B18C79}"/>
              </a:ext>
            </a:extLst>
          </p:cNvPr>
          <p:cNvSpPr txBox="1"/>
          <p:nvPr/>
        </p:nvSpPr>
        <p:spPr>
          <a:xfrm>
            <a:off x="3962400" y="1143000"/>
            <a:ext cx="24384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変数クリア：画面クリア</a:t>
            </a:r>
            <a:endParaRPr lang="en-US" altLang="ja-JP" sz="1800" dirty="0"/>
          </a:p>
        </p:txBody>
      </p:sp>
      <p:sp>
        <p:nvSpPr>
          <p:cNvPr id="5" name="右中かっこ 4">
            <a:extLst>
              <a:ext uri="{FF2B5EF4-FFF2-40B4-BE49-F238E27FC236}">
                <a16:creationId xmlns:a16="http://schemas.microsoft.com/office/drawing/2014/main" id="{54A91132-C1E8-462D-ABBC-BBA5E1141F34}"/>
              </a:ext>
            </a:extLst>
          </p:cNvPr>
          <p:cNvSpPr/>
          <p:nvPr/>
        </p:nvSpPr>
        <p:spPr bwMode="auto">
          <a:xfrm>
            <a:off x="4419600" y="1419999"/>
            <a:ext cx="228600" cy="875205"/>
          </a:xfrm>
          <a:prstGeom prst="rightBrace">
            <a:avLst/>
          </a:prstGeom>
          <a:noFill/>
          <a:ln w="38100" cap="flat" cmpd="sng" algn="ctr">
            <a:solidFill>
              <a:srgbClr val="66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5D0297-BF3A-47EB-88ED-AE12D7C24C12}"/>
              </a:ext>
            </a:extLst>
          </p:cNvPr>
          <p:cNvSpPr txBox="1"/>
          <p:nvPr/>
        </p:nvSpPr>
        <p:spPr>
          <a:xfrm>
            <a:off x="4767213" y="1733002"/>
            <a:ext cx="110018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上のかべ</a:t>
            </a:r>
            <a:endParaRPr lang="en-US" altLang="ja-JP" sz="1800" dirty="0"/>
          </a:p>
        </p:txBody>
      </p:sp>
      <p:sp>
        <p:nvSpPr>
          <p:cNvPr id="9" name="右中かっこ 8">
            <a:extLst>
              <a:ext uri="{FF2B5EF4-FFF2-40B4-BE49-F238E27FC236}">
                <a16:creationId xmlns:a16="http://schemas.microsoft.com/office/drawing/2014/main" id="{A3A9BBFB-DF54-4631-B952-6001DC57E700}"/>
              </a:ext>
            </a:extLst>
          </p:cNvPr>
          <p:cNvSpPr/>
          <p:nvPr/>
        </p:nvSpPr>
        <p:spPr bwMode="auto">
          <a:xfrm>
            <a:off x="5005939" y="2415796"/>
            <a:ext cx="228600" cy="1013204"/>
          </a:xfrm>
          <a:prstGeom prst="rightBrace">
            <a:avLst/>
          </a:prstGeom>
          <a:noFill/>
          <a:ln w="38100" cap="flat" cmpd="sng" algn="ctr">
            <a:solidFill>
              <a:srgbClr val="66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D40D40F-44BF-4831-B4AF-FC4A2010ACEF}"/>
              </a:ext>
            </a:extLst>
          </p:cNvPr>
          <p:cNvSpPr txBox="1"/>
          <p:nvPr/>
        </p:nvSpPr>
        <p:spPr>
          <a:xfrm>
            <a:off x="5334000" y="2764844"/>
            <a:ext cx="13716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左右のかべ</a:t>
            </a:r>
            <a:endParaRPr lang="en-US" altLang="ja-JP" sz="1800" dirty="0"/>
          </a:p>
        </p:txBody>
      </p:sp>
      <p:sp>
        <p:nvSpPr>
          <p:cNvPr id="11" name="右中かっこ 10">
            <a:extLst>
              <a:ext uri="{FF2B5EF4-FFF2-40B4-BE49-F238E27FC236}">
                <a16:creationId xmlns:a16="http://schemas.microsoft.com/office/drawing/2014/main" id="{A98FD9A9-4156-45B2-AE2A-621D5DCB4F6A}"/>
              </a:ext>
            </a:extLst>
          </p:cNvPr>
          <p:cNvSpPr/>
          <p:nvPr/>
        </p:nvSpPr>
        <p:spPr bwMode="auto">
          <a:xfrm>
            <a:off x="4276234" y="3581400"/>
            <a:ext cx="228600" cy="875205"/>
          </a:xfrm>
          <a:prstGeom prst="rightBrace">
            <a:avLst/>
          </a:prstGeom>
          <a:noFill/>
          <a:ln w="38100" cap="flat" cmpd="sng" algn="ctr">
            <a:solidFill>
              <a:srgbClr val="66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18FC87A-5737-4F44-9858-C0A869A3A8BC}"/>
              </a:ext>
            </a:extLst>
          </p:cNvPr>
          <p:cNvSpPr txBox="1"/>
          <p:nvPr/>
        </p:nvSpPr>
        <p:spPr>
          <a:xfrm>
            <a:off x="4583806" y="3742003"/>
            <a:ext cx="650734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下の</a:t>
            </a:r>
            <a:endParaRPr lang="en-US" altLang="ja-JP" sz="1800" dirty="0"/>
          </a:p>
          <a:p>
            <a:r>
              <a:rPr lang="ja-JP" altLang="en-US" sz="1800" dirty="0"/>
              <a:t>かべ</a:t>
            </a:r>
            <a:endParaRPr lang="en-US" altLang="ja-JP" sz="18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4C7E08B-4DCC-419A-BD08-F1ED57E702A3}"/>
              </a:ext>
            </a:extLst>
          </p:cNvPr>
          <p:cNvSpPr txBox="1"/>
          <p:nvPr/>
        </p:nvSpPr>
        <p:spPr>
          <a:xfrm>
            <a:off x="2359844" y="4523601"/>
            <a:ext cx="175495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そのまま止まる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1029630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04800" y="367331"/>
            <a:ext cx="41148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200" dirty="0">
                <a:solidFill>
                  <a:srgbClr val="0066FF"/>
                </a:solidFill>
              </a:rPr>
              <a:t>1</a:t>
            </a:r>
            <a:r>
              <a:rPr lang="ja-JP" altLang="en-US" sz="3200" dirty="0">
                <a:solidFill>
                  <a:srgbClr val="0066FF"/>
                </a:solidFill>
              </a:rPr>
              <a:t>つおきに棒を立てる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40A07E-4537-4EB3-9B09-7C1F65B24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143000"/>
            <a:ext cx="6324600" cy="1600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FOR Y=2 TO 20</a:t>
            </a:r>
            <a:r>
              <a:rPr kumimoji="0" lang="ja-JP" altLang="en-US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 </a:t>
            </a: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STEP 2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FOR X=2 TO 28 STEP 2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LC X,Y:?CHR$(1)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200 NEXT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210 NEXT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456924-4128-4CB3-BED7-6ADA5C236E18}"/>
              </a:ext>
            </a:extLst>
          </p:cNvPr>
          <p:cNvSpPr txBox="1"/>
          <p:nvPr/>
        </p:nvSpPr>
        <p:spPr>
          <a:xfrm>
            <a:off x="1828800" y="5683577"/>
            <a:ext cx="2667000" cy="369332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2400" dirty="0"/>
              <a:t>1</a:t>
            </a:r>
            <a:r>
              <a:rPr lang="ja-JP" altLang="en-US" sz="2400" dirty="0"/>
              <a:t>つおきに棒を表示</a:t>
            </a:r>
            <a:endParaRPr lang="en-US" altLang="ja-JP" sz="2400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2AF0932-6CF7-4A71-A0C1-1311D8856C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2438400"/>
            <a:ext cx="5048250" cy="411480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B05CA35-6897-4BC8-9A0D-FAE62091FAAF}"/>
              </a:ext>
            </a:extLst>
          </p:cNvPr>
          <p:cNvSpPr txBox="1"/>
          <p:nvPr/>
        </p:nvSpPr>
        <p:spPr>
          <a:xfrm>
            <a:off x="6477000" y="1143000"/>
            <a:ext cx="28956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1800" dirty="0"/>
              <a:t>Y</a:t>
            </a:r>
            <a:r>
              <a:rPr lang="ja-JP" altLang="en-US" sz="1800" dirty="0"/>
              <a:t>方向に</a:t>
            </a:r>
            <a:r>
              <a:rPr lang="en-US" altLang="ja-JP" sz="1800" dirty="0"/>
              <a:t>1</a:t>
            </a:r>
            <a:r>
              <a:rPr lang="ja-JP" altLang="en-US" sz="1800" dirty="0"/>
              <a:t>つおきにくりかえし</a:t>
            </a:r>
            <a:endParaRPr lang="en-US" altLang="ja-JP" sz="18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ED36C5-F1C5-4941-B6CA-E4C2EF23BF7C}"/>
              </a:ext>
            </a:extLst>
          </p:cNvPr>
          <p:cNvSpPr txBox="1"/>
          <p:nvPr/>
        </p:nvSpPr>
        <p:spPr>
          <a:xfrm>
            <a:off x="6477000" y="1472393"/>
            <a:ext cx="28956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1800" dirty="0"/>
              <a:t>X</a:t>
            </a:r>
            <a:r>
              <a:rPr lang="ja-JP" altLang="en-US" sz="1800" dirty="0"/>
              <a:t>方向に</a:t>
            </a:r>
            <a:r>
              <a:rPr lang="en-US" altLang="ja-JP" sz="1800" dirty="0"/>
              <a:t>1</a:t>
            </a:r>
            <a:r>
              <a:rPr lang="ja-JP" altLang="en-US" sz="1800" dirty="0"/>
              <a:t>つおきにくりかえし</a:t>
            </a:r>
            <a:endParaRPr lang="en-US" altLang="ja-JP" sz="18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0CA0F77-0467-45AC-A7D1-8EE4CC49FD2D}"/>
              </a:ext>
            </a:extLst>
          </p:cNvPr>
          <p:cNvSpPr txBox="1"/>
          <p:nvPr/>
        </p:nvSpPr>
        <p:spPr>
          <a:xfrm>
            <a:off x="5105400" y="1780401"/>
            <a:ext cx="12954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棒を立てる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4093143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AC8CFB0-21CF-4959-A559-D70C5C266935}"/>
              </a:ext>
            </a:extLst>
          </p:cNvPr>
          <p:cNvSpPr/>
          <p:nvPr/>
        </p:nvSpPr>
        <p:spPr bwMode="auto">
          <a:xfrm>
            <a:off x="59436" y="1781665"/>
            <a:ext cx="7560564" cy="3095136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04800" y="228600"/>
            <a:ext cx="35814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棒を</a:t>
            </a:r>
            <a:r>
              <a:rPr lang="en-US" altLang="ja-JP" sz="3200" dirty="0">
                <a:solidFill>
                  <a:srgbClr val="0066FF"/>
                </a:solidFill>
              </a:rPr>
              <a:t>4</a:t>
            </a:r>
            <a:r>
              <a:rPr lang="ja-JP" altLang="en-US" sz="3200" dirty="0">
                <a:solidFill>
                  <a:srgbClr val="0066FF"/>
                </a:solidFill>
              </a:rPr>
              <a:t>方向にたおす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40A07E-4537-4EB3-9B09-7C1F65B24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14400"/>
            <a:ext cx="7315200" cy="464820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FOR Y=2 TO 20</a:t>
            </a:r>
            <a:r>
              <a:rPr kumimoji="0" lang="ja-JP" altLang="en-US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 </a:t>
            </a: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STEP 2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FOR X=2 TO 28 STEP 2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LC X,Y:?CHR$(1)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145 IF !INKEY() CONT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150 R=RND(4)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160 A=0:B=0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170 IF R=0 A=-1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171 IF R=1 A=1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172 IF R=2 B=-1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173 IF R=3 B=1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175 IF SCR(X+A,Y+B) GOTO 150 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180 LC X+A,Y+B:?CHR$(1)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190 IF !INKEY() CONT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200 NEXT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210 NEXT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456924-4128-4CB3-BED7-6ADA5C236E18}"/>
              </a:ext>
            </a:extLst>
          </p:cNvPr>
          <p:cNvSpPr txBox="1"/>
          <p:nvPr/>
        </p:nvSpPr>
        <p:spPr>
          <a:xfrm>
            <a:off x="4119906" y="5943600"/>
            <a:ext cx="2590799" cy="738664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キーを押していくと</a:t>
            </a:r>
            <a:endParaRPr lang="en-US" altLang="ja-JP" sz="2400" dirty="0"/>
          </a:p>
          <a:p>
            <a:r>
              <a:rPr lang="ja-JP" altLang="en-US" sz="2400" dirty="0"/>
              <a:t>迷路ができる</a:t>
            </a:r>
            <a:endParaRPr lang="en-US" altLang="ja-JP" sz="2400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8DE31F3-82EE-4B5A-A44E-85FDAAB3A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4339762"/>
            <a:ext cx="3124200" cy="2546518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D8696F-3069-4A77-95C7-2D66365794EB}"/>
              </a:ext>
            </a:extLst>
          </p:cNvPr>
          <p:cNvSpPr txBox="1"/>
          <p:nvPr/>
        </p:nvSpPr>
        <p:spPr>
          <a:xfrm>
            <a:off x="5448300" y="1828801"/>
            <a:ext cx="33147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棒を立てた後にキー入力を待つ</a:t>
            </a:r>
            <a:endParaRPr lang="en-US" altLang="ja-JP" sz="1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653E9FB-5BF0-4661-A851-9F8ED319A0FD}"/>
              </a:ext>
            </a:extLst>
          </p:cNvPr>
          <p:cNvSpPr txBox="1"/>
          <p:nvPr/>
        </p:nvSpPr>
        <p:spPr>
          <a:xfrm>
            <a:off x="3543299" y="2126653"/>
            <a:ext cx="285750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乱数で上下左右のどちらか</a:t>
            </a:r>
            <a:endParaRPr lang="en-US" altLang="ja-JP" sz="1800" dirty="0"/>
          </a:p>
        </p:txBody>
      </p:sp>
      <p:sp>
        <p:nvSpPr>
          <p:cNvPr id="11" name="右中かっこ 10">
            <a:extLst>
              <a:ext uri="{FF2B5EF4-FFF2-40B4-BE49-F238E27FC236}">
                <a16:creationId xmlns:a16="http://schemas.microsoft.com/office/drawing/2014/main" id="{F2773394-3B86-4C80-BDB0-294F8B69C920}"/>
              </a:ext>
            </a:extLst>
          </p:cNvPr>
          <p:cNvSpPr/>
          <p:nvPr/>
        </p:nvSpPr>
        <p:spPr bwMode="auto">
          <a:xfrm>
            <a:off x="4152900" y="2486094"/>
            <a:ext cx="228600" cy="1400107"/>
          </a:xfrm>
          <a:prstGeom prst="rightBrace">
            <a:avLst/>
          </a:prstGeom>
          <a:noFill/>
          <a:ln w="38100" cap="flat" cmpd="sng" algn="ctr">
            <a:solidFill>
              <a:srgbClr val="66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13A980-6030-42DF-BA28-A25D7C59693D}"/>
              </a:ext>
            </a:extLst>
          </p:cNvPr>
          <p:cNvSpPr txBox="1"/>
          <p:nvPr/>
        </p:nvSpPr>
        <p:spPr>
          <a:xfrm>
            <a:off x="4505424" y="3061901"/>
            <a:ext cx="387657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４方向それぞれのたおす位置を設定</a:t>
            </a:r>
            <a:endParaRPr lang="en-US" altLang="ja-JP" sz="18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A964794-6CBF-4C4C-85F6-59922CAE861B}"/>
              </a:ext>
            </a:extLst>
          </p:cNvPr>
          <p:cNvSpPr txBox="1"/>
          <p:nvPr/>
        </p:nvSpPr>
        <p:spPr>
          <a:xfrm>
            <a:off x="4972049" y="3678451"/>
            <a:ext cx="46863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その方向にすでに棒があったら、乱数出し直し</a:t>
            </a:r>
            <a:endParaRPr lang="en-US" altLang="ja-JP" sz="18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3ADA810-90D1-4579-B0C4-4592CE04E690}"/>
              </a:ext>
            </a:extLst>
          </p:cNvPr>
          <p:cNvSpPr txBox="1"/>
          <p:nvPr/>
        </p:nvSpPr>
        <p:spPr>
          <a:xfrm>
            <a:off x="5981356" y="4303164"/>
            <a:ext cx="952844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棒を</a:t>
            </a:r>
            <a:endParaRPr lang="en-US" altLang="ja-JP" sz="1800" dirty="0"/>
          </a:p>
          <a:p>
            <a:r>
              <a:rPr lang="ja-JP" altLang="en-US" sz="1800" dirty="0"/>
              <a:t>たおす</a:t>
            </a:r>
            <a:endParaRPr lang="en-US" altLang="ja-JP" sz="18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B31DFA1-B15B-4B22-930A-A81C7169CD32}"/>
              </a:ext>
            </a:extLst>
          </p:cNvPr>
          <p:cNvSpPr txBox="1"/>
          <p:nvPr/>
        </p:nvSpPr>
        <p:spPr>
          <a:xfrm>
            <a:off x="3058212" y="4857162"/>
            <a:ext cx="183115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キー入力を待つ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550301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AC8CFB0-21CF-4959-A559-D70C5C266935}"/>
              </a:ext>
            </a:extLst>
          </p:cNvPr>
          <p:cNvSpPr/>
          <p:nvPr/>
        </p:nvSpPr>
        <p:spPr bwMode="auto">
          <a:xfrm>
            <a:off x="0" y="1760412"/>
            <a:ext cx="9541764" cy="296988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24755D-252B-442C-87FC-CC8C5F990C23}"/>
              </a:ext>
            </a:extLst>
          </p:cNvPr>
          <p:cNvSpPr txBox="1"/>
          <p:nvPr/>
        </p:nvSpPr>
        <p:spPr>
          <a:xfrm>
            <a:off x="304800" y="367331"/>
            <a:ext cx="510540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66FF"/>
                </a:solidFill>
              </a:rPr>
              <a:t>棒をたおす方向をちょうせい</a:t>
            </a:r>
            <a:endParaRPr lang="en-US" altLang="ja-JP" sz="3200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40A07E-4537-4EB3-9B09-7C1F65B24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142999"/>
            <a:ext cx="9296400" cy="121920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170 IF R=0 A=-1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171 IF R=1 A=1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172 IF R=2 IF Y=2 B=-1 ELSE GOTO 150</a:t>
            </a:r>
          </a:p>
          <a:p>
            <a:pPr eaLnBrk="0" hangingPunct="0"/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173 IF R=3 B=1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456924-4128-4CB3-BED7-6ADA5C236E18}"/>
              </a:ext>
            </a:extLst>
          </p:cNvPr>
          <p:cNvSpPr txBox="1"/>
          <p:nvPr/>
        </p:nvSpPr>
        <p:spPr>
          <a:xfrm>
            <a:off x="2209800" y="4495801"/>
            <a:ext cx="2286000" cy="738664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正解が一通りの</a:t>
            </a:r>
            <a:endParaRPr lang="en-US" altLang="ja-JP" sz="2400" dirty="0"/>
          </a:p>
          <a:p>
            <a:r>
              <a:rPr lang="ja-JP" altLang="en-US" sz="2400" dirty="0"/>
              <a:t>迷路ができる</a:t>
            </a:r>
            <a:endParaRPr lang="en-US" altLang="ja-JP" sz="24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01006E9-C2EB-44DC-8C3D-973F17EFD766}"/>
              </a:ext>
            </a:extLst>
          </p:cNvPr>
          <p:cNvSpPr txBox="1"/>
          <p:nvPr/>
        </p:nvSpPr>
        <p:spPr>
          <a:xfrm>
            <a:off x="5791200" y="290386"/>
            <a:ext cx="3810000" cy="738664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棒の</a:t>
            </a:r>
            <a:r>
              <a:rPr lang="en-US" altLang="ja-JP" sz="2400" dirty="0"/>
              <a:t>1</a:t>
            </a:r>
            <a:r>
              <a:rPr lang="ja-JP" altLang="en-US" sz="2400" dirty="0"/>
              <a:t>行目は上下左右、</a:t>
            </a:r>
            <a:endParaRPr lang="en-US" altLang="ja-JP" sz="2400" dirty="0"/>
          </a:p>
          <a:p>
            <a:r>
              <a:rPr lang="en-US" altLang="ja-JP" sz="2400" dirty="0"/>
              <a:t>2</a:t>
            </a:r>
            <a:r>
              <a:rPr lang="ja-JP" altLang="en-US" sz="2400" dirty="0"/>
              <a:t>行目からは左右＋下のみ</a:t>
            </a:r>
            <a:endParaRPr lang="en-US" altLang="ja-JP" sz="2400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6F42873F-441B-4A1A-8E9B-D244762A1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0245" y="2674813"/>
            <a:ext cx="5048250" cy="411480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765AF08-B36A-4BF6-A41A-D375C53A364C}"/>
              </a:ext>
            </a:extLst>
          </p:cNvPr>
          <p:cNvSpPr txBox="1"/>
          <p:nvPr/>
        </p:nvSpPr>
        <p:spPr>
          <a:xfrm>
            <a:off x="4114800" y="1447800"/>
            <a:ext cx="51816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/>
              <a:t>棒の</a:t>
            </a:r>
            <a:r>
              <a:rPr lang="en-US" altLang="ja-JP" sz="1800" dirty="0"/>
              <a:t>1</a:t>
            </a:r>
            <a:r>
              <a:rPr lang="ja-JP" altLang="en-US" sz="1800" dirty="0"/>
              <a:t>行目は上にたおすが、</a:t>
            </a:r>
            <a:r>
              <a:rPr lang="en-US" altLang="ja-JP" sz="1800" dirty="0"/>
              <a:t>2</a:t>
            </a:r>
            <a:r>
              <a:rPr lang="ja-JP" altLang="en-US" sz="1800" dirty="0"/>
              <a:t>行目からはたおさない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889948142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11117</TotalTime>
  <Words>3451</Words>
  <Application>Microsoft Office PowerPoint</Application>
  <PresentationFormat>A4 210 x 297 mm</PresentationFormat>
  <Paragraphs>485</Paragraphs>
  <Slides>35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40" baseType="lpstr">
      <vt:lpstr>Arial</vt:lpstr>
      <vt:lpstr>Calibri</vt:lpstr>
      <vt:lpstr>IchigoJam 1.4</vt:lpstr>
      <vt:lpstr>Wingdings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斎藤 史郎</dc:creator>
  <cp:lastModifiedBy>Saito Shiro</cp:lastModifiedBy>
  <cp:revision>1993</cp:revision>
  <cp:lastPrinted>2021-11-10T15:45:35Z</cp:lastPrinted>
  <dcterms:created xsi:type="dcterms:W3CDTF">1601-01-01T00:00:00Z</dcterms:created>
  <dcterms:modified xsi:type="dcterms:W3CDTF">2021-11-10T15:47:04Z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