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633" r:id="rId2"/>
    <p:sldId id="635" r:id="rId3"/>
    <p:sldId id="636" r:id="rId4"/>
    <p:sldId id="637" r:id="rId5"/>
    <p:sldId id="638" r:id="rId6"/>
    <p:sldId id="639" r:id="rId7"/>
    <p:sldId id="648" r:id="rId8"/>
    <p:sldId id="640" r:id="rId9"/>
    <p:sldId id="641" r:id="rId10"/>
    <p:sldId id="642" r:id="rId11"/>
    <p:sldId id="643" r:id="rId12"/>
    <p:sldId id="644" r:id="rId13"/>
    <p:sldId id="645" r:id="rId14"/>
    <p:sldId id="646" r:id="rId15"/>
    <p:sldId id="647" r:id="rId16"/>
    <p:sldId id="652" r:id="rId17"/>
    <p:sldId id="649" r:id="rId18"/>
    <p:sldId id="650" r:id="rId19"/>
    <p:sldId id="651" r:id="rId20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1DEAB8-185C-444D-80A2-CB229B99CFA3}" v="371" dt="2021-06-06T06:38:12.2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78" d="100"/>
          <a:sy n="78" d="100"/>
        </p:scale>
        <p:origin x="1291" y="43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14C48BD4-3039-47B2-8DAE-8D783FD64F54}"/>
    <pc:docChg chg="undo custSel addSld delSld modSld">
      <pc:chgData name="Saito Shiro" userId="b2a17ba2fd642e30" providerId="LiveId" clId="{14C48BD4-3039-47B2-8DAE-8D783FD64F54}" dt="2021-06-02T11:09:29.154" v="2959" actId="47"/>
      <pc:docMkLst>
        <pc:docMk/>
      </pc:docMkLst>
      <pc:sldChg chg="modSp mod">
        <pc:chgData name="Saito Shiro" userId="b2a17ba2fd642e30" providerId="LiveId" clId="{14C48BD4-3039-47B2-8DAE-8D783FD64F54}" dt="2021-06-02T09:24:59.555" v="244" actId="6549"/>
        <pc:sldMkLst>
          <pc:docMk/>
          <pc:sldMk cId="46501131" sldId="635"/>
        </pc:sldMkLst>
        <pc:spChg chg="mod">
          <ac:chgData name="Saito Shiro" userId="b2a17ba2fd642e30" providerId="LiveId" clId="{14C48BD4-3039-47B2-8DAE-8D783FD64F54}" dt="2021-06-02T09:24:59.555" v="244" actId="6549"/>
          <ac:spMkLst>
            <pc:docMk/>
            <pc:sldMk cId="46501131" sldId="635"/>
            <ac:spMk id="19" creationId="{26AF2984-7A23-4ECE-9272-7D7AB935D653}"/>
          </ac:spMkLst>
        </pc:spChg>
      </pc:sldChg>
      <pc:sldChg chg="addSp modSp new mod">
        <pc:chgData name="Saito Shiro" userId="b2a17ba2fd642e30" providerId="LiveId" clId="{14C48BD4-3039-47B2-8DAE-8D783FD64F54}" dt="2021-06-02T09:51:04.843" v="514" actId="1035"/>
        <pc:sldMkLst>
          <pc:docMk/>
          <pc:sldMk cId="3608640179" sldId="636"/>
        </pc:sldMkLst>
        <pc:spChg chg="add mod">
          <ac:chgData name="Saito Shiro" userId="b2a17ba2fd642e30" providerId="LiveId" clId="{14C48BD4-3039-47B2-8DAE-8D783FD64F54}" dt="2021-06-02T09:46:26.334" v="294" actId="14100"/>
          <ac:spMkLst>
            <pc:docMk/>
            <pc:sldMk cId="3608640179" sldId="636"/>
            <ac:spMk id="2" creationId="{4FB0A81C-479E-4E3C-AA1E-229A7A153A0B}"/>
          </ac:spMkLst>
        </pc:spChg>
        <pc:spChg chg="add mod">
          <ac:chgData name="Saito Shiro" userId="b2a17ba2fd642e30" providerId="LiveId" clId="{14C48BD4-3039-47B2-8DAE-8D783FD64F54}" dt="2021-06-02T09:48:50.051" v="371" actId="20577"/>
          <ac:spMkLst>
            <pc:docMk/>
            <pc:sldMk cId="3608640179" sldId="636"/>
            <ac:spMk id="3" creationId="{C1C40A9D-2F8E-4F7D-9C1A-6EB2A1366E20}"/>
          </ac:spMkLst>
        </pc:spChg>
        <pc:spChg chg="add mod">
          <ac:chgData name="Saito Shiro" userId="b2a17ba2fd642e30" providerId="LiveId" clId="{14C48BD4-3039-47B2-8DAE-8D783FD64F54}" dt="2021-06-02T09:51:04.843" v="514" actId="1035"/>
          <ac:spMkLst>
            <pc:docMk/>
            <pc:sldMk cId="3608640179" sldId="636"/>
            <ac:spMk id="6" creationId="{CF7351D4-60F8-4D8C-9E7A-A213070CFFB0}"/>
          </ac:spMkLst>
        </pc:spChg>
        <pc:picChg chg="add mod">
          <ac:chgData name="Saito Shiro" userId="b2a17ba2fd642e30" providerId="LiveId" clId="{14C48BD4-3039-47B2-8DAE-8D783FD64F54}" dt="2021-06-02T09:50:12.679" v="379" actId="1076"/>
          <ac:picMkLst>
            <pc:docMk/>
            <pc:sldMk cId="3608640179" sldId="636"/>
            <ac:picMk id="5" creationId="{7B951F87-17AB-4B1F-B02B-2485EDA73EBB}"/>
          </ac:picMkLst>
        </pc:picChg>
      </pc:sldChg>
      <pc:sldChg chg="addSp delSp modSp add mod">
        <pc:chgData name="Saito Shiro" userId="b2a17ba2fd642e30" providerId="LiveId" clId="{14C48BD4-3039-47B2-8DAE-8D783FD64F54}" dt="2021-06-02T09:57:43.239" v="780" actId="14100"/>
        <pc:sldMkLst>
          <pc:docMk/>
          <pc:sldMk cId="1782595411" sldId="637"/>
        </pc:sldMkLst>
        <pc:spChg chg="mod">
          <ac:chgData name="Saito Shiro" userId="b2a17ba2fd642e30" providerId="LiveId" clId="{14C48BD4-3039-47B2-8DAE-8D783FD64F54}" dt="2021-06-02T09:57:38.247" v="779" actId="1076"/>
          <ac:spMkLst>
            <pc:docMk/>
            <pc:sldMk cId="1782595411" sldId="637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09:57:34.569" v="778" actId="1036"/>
          <ac:spMkLst>
            <pc:docMk/>
            <pc:sldMk cId="1782595411" sldId="637"/>
            <ac:spMk id="3" creationId="{C1C40A9D-2F8E-4F7D-9C1A-6EB2A1366E20}"/>
          </ac:spMkLst>
        </pc:spChg>
        <pc:spChg chg="add mod ord">
          <ac:chgData name="Saito Shiro" userId="b2a17ba2fd642e30" providerId="LiveId" clId="{14C48BD4-3039-47B2-8DAE-8D783FD64F54}" dt="2021-06-02T09:57:34.569" v="778" actId="1036"/>
          <ac:spMkLst>
            <pc:docMk/>
            <pc:sldMk cId="1782595411" sldId="637"/>
            <ac:spMk id="5" creationId="{A71ABB1C-3088-4B47-B11A-A5181C76E182}"/>
          </ac:spMkLst>
        </pc:spChg>
        <pc:spChg chg="mod ord">
          <ac:chgData name="Saito Shiro" userId="b2a17ba2fd642e30" providerId="LiveId" clId="{14C48BD4-3039-47B2-8DAE-8D783FD64F54}" dt="2021-06-02T09:57:34.569" v="778" actId="1036"/>
          <ac:spMkLst>
            <pc:docMk/>
            <pc:sldMk cId="1782595411" sldId="637"/>
            <ac:spMk id="6" creationId="{CF7351D4-60F8-4D8C-9E7A-A213070CFFB0}"/>
          </ac:spMkLst>
        </pc:spChg>
        <pc:picChg chg="del">
          <ac:chgData name="Saito Shiro" userId="b2a17ba2fd642e30" providerId="LiveId" clId="{14C48BD4-3039-47B2-8DAE-8D783FD64F54}" dt="2021-06-02T09:52:38.426" v="572" actId="478"/>
          <ac:picMkLst>
            <pc:docMk/>
            <pc:sldMk cId="1782595411" sldId="637"/>
            <ac:picMk id="5" creationId="{7B951F87-17AB-4B1F-B02B-2485EDA73EBB}"/>
          </ac:picMkLst>
        </pc:picChg>
        <pc:picChg chg="add del">
          <ac:chgData name="Saito Shiro" userId="b2a17ba2fd642e30" providerId="LiveId" clId="{14C48BD4-3039-47B2-8DAE-8D783FD64F54}" dt="2021-06-02T09:56:34.546" v="701" actId="478"/>
          <ac:picMkLst>
            <pc:docMk/>
            <pc:sldMk cId="1782595411" sldId="637"/>
            <ac:picMk id="7" creationId="{E51B0DEE-ABC3-4AC9-914D-A1F70F4B36E5}"/>
          </ac:picMkLst>
        </pc:picChg>
        <pc:picChg chg="add mod">
          <ac:chgData name="Saito Shiro" userId="b2a17ba2fd642e30" providerId="LiveId" clId="{14C48BD4-3039-47B2-8DAE-8D783FD64F54}" dt="2021-06-02T09:57:43.239" v="780" actId="14100"/>
          <ac:picMkLst>
            <pc:docMk/>
            <pc:sldMk cId="1782595411" sldId="637"/>
            <ac:picMk id="9" creationId="{A59C9619-A22A-40B1-980A-D7730D408B4E}"/>
          </ac:picMkLst>
        </pc:picChg>
      </pc:sldChg>
      <pc:sldChg chg="addSp delSp modSp add mod">
        <pc:chgData name="Saito Shiro" userId="b2a17ba2fd642e30" providerId="LiveId" clId="{14C48BD4-3039-47B2-8DAE-8D783FD64F54}" dt="2021-06-02T09:59:32.937" v="842" actId="14100"/>
        <pc:sldMkLst>
          <pc:docMk/>
          <pc:sldMk cId="3944078090" sldId="638"/>
        </pc:sldMkLst>
        <pc:spChg chg="mod">
          <ac:chgData name="Saito Shiro" userId="b2a17ba2fd642e30" providerId="LiveId" clId="{14C48BD4-3039-47B2-8DAE-8D783FD64F54}" dt="2021-06-02T09:58:05.835" v="806" actId="14100"/>
          <ac:spMkLst>
            <pc:docMk/>
            <pc:sldMk cId="3944078090" sldId="638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09:58:21.787" v="818" actId="20577"/>
          <ac:spMkLst>
            <pc:docMk/>
            <pc:sldMk cId="3944078090" sldId="638"/>
            <ac:spMk id="3" creationId="{C1C40A9D-2F8E-4F7D-9C1A-6EB2A1366E20}"/>
          </ac:spMkLst>
        </pc:spChg>
        <pc:spChg chg="mod">
          <ac:chgData name="Saito Shiro" userId="b2a17ba2fd642e30" providerId="LiveId" clId="{14C48BD4-3039-47B2-8DAE-8D783FD64F54}" dt="2021-06-02T09:58:31.801" v="820" actId="14100"/>
          <ac:spMkLst>
            <pc:docMk/>
            <pc:sldMk cId="3944078090" sldId="638"/>
            <ac:spMk id="5" creationId="{A71ABB1C-3088-4B47-B11A-A5181C76E182}"/>
          </ac:spMkLst>
        </pc:spChg>
        <pc:spChg chg="mod ord">
          <ac:chgData name="Saito Shiro" userId="b2a17ba2fd642e30" providerId="LiveId" clId="{14C48BD4-3039-47B2-8DAE-8D783FD64F54}" dt="2021-06-02T09:59:32.937" v="842" actId="14100"/>
          <ac:spMkLst>
            <pc:docMk/>
            <pc:sldMk cId="3944078090" sldId="638"/>
            <ac:spMk id="6" creationId="{CF7351D4-60F8-4D8C-9E7A-A213070CFFB0}"/>
          </ac:spMkLst>
        </pc:spChg>
        <pc:picChg chg="add mod">
          <ac:chgData name="Saito Shiro" userId="b2a17ba2fd642e30" providerId="LiveId" clId="{14C48BD4-3039-47B2-8DAE-8D783FD64F54}" dt="2021-06-02T09:59:14.675" v="825" actId="14100"/>
          <ac:picMkLst>
            <pc:docMk/>
            <pc:sldMk cId="3944078090" sldId="638"/>
            <ac:picMk id="7" creationId="{36ABB320-CD8D-4B89-8C45-C708C3CE0D04}"/>
          </ac:picMkLst>
        </pc:picChg>
        <pc:picChg chg="del">
          <ac:chgData name="Saito Shiro" userId="b2a17ba2fd642e30" providerId="LiveId" clId="{14C48BD4-3039-47B2-8DAE-8D783FD64F54}" dt="2021-06-02T09:58:57.985" v="821" actId="478"/>
          <ac:picMkLst>
            <pc:docMk/>
            <pc:sldMk cId="3944078090" sldId="638"/>
            <ac:picMk id="9" creationId="{A59C9619-A22A-40B1-980A-D7730D408B4E}"/>
          </ac:picMkLst>
        </pc:picChg>
      </pc:sldChg>
      <pc:sldChg chg="addSp delSp modSp add mod">
        <pc:chgData name="Saito Shiro" userId="b2a17ba2fd642e30" providerId="LiveId" clId="{14C48BD4-3039-47B2-8DAE-8D783FD64F54}" dt="2021-06-02T10:03:47.763" v="1040" actId="1076"/>
        <pc:sldMkLst>
          <pc:docMk/>
          <pc:sldMk cId="1646465570" sldId="639"/>
        </pc:sldMkLst>
        <pc:spChg chg="mod">
          <ac:chgData name="Saito Shiro" userId="b2a17ba2fd642e30" providerId="LiveId" clId="{14C48BD4-3039-47B2-8DAE-8D783FD64F54}" dt="2021-06-02T09:59:56.571" v="873" actId="14100"/>
          <ac:spMkLst>
            <pc:docMk/>
            <pc:sldMk cId="1646465570" sldId="639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10:01:55.202" v="958" actId="20577"/>
          <ac:spMkLst>
            <pc:docMk/>
            <pc:sldMk cId="1646465570" sldId="639"/>
            <ac:spMk id="3" creationId="{C1C40A9D-2F8E-4F7D-9C1A-6EB2A1366E20}"/>
          </ac:spMkLst>
        </pc:spChg>
        <pc:spChg chg="mod">
          <ac:chgData name="Saito Shiro" userId="b2a17ba2fd642e30" providerId="LiveId" clId="{14C48BD4-3039-47B2-8DAE-8D783FD64F54}" dt="2021-06-02T10:02:09.772" v="961" actId="14100"/>
          <ac:spMkLst>
            <pc:docMk/>
            <pc:sldMk cId="1646465570" sldId="639"/>
            <ac:spMk id="5" creationId="{A71ABB1C-3088-4B47-B11A-A5181C76E182}"/>
          </ac:spMkLst>
        </pc:spChg>
        <pc:spChg chg="mod ord">
          <ac:chgData name="Saito Shiro" userId="b2a17ba2fd642e30" providerId="LiveId" clId="{14C48BD4-3039-47B2-8DAE-8D783FD64F54}" dt="2021-06-02T10:03:47.763" v="1040" actId="1076"/>
          <ac:spMkLst>
            <pc:docMk/>
            <pc:sldMk cId="1646465570" sldId="639"/>
            <ac:spMk id="6" creationId="{CF7351D4-60F8-4D8C-9E7A-A213070CFFB0}"/>
          </ac:spMkLst>
        </pc:spChg>
        <pc:spChg chg="add mod ord">
          <ac:chgData name="Saito Shiro" userId="b2a17ba2fd642e30" providerId="LiveId" clId="{14C48BD4-3039-47B2-8DAE-8D783FD64F54}" dt="2021-06-02T10:02:16.157" v="964" actId="167"/>
          <ac:spMkLst>
            <pc:docMk/>
            <pc:sldMk cId="1646465570" sldId="639"/>
            <ac:spMk id="8" creationId="{EA930253-2F58-47CC-8490-2F2618C4AE03}"/>
          </ac:spMkLst>
        </pc:spChg>
        <pc:picChg chg="del mod">
          <ac:chgData name="Saito Shiro" userId="b2a17ba2fd642e30" providerId="LiveId" clId="{14C48BD4-3039-47B2-8DAE-8D783FD64F54}" dt="2021-06-02T10:02:20.505" v="966" actId="478"/>
          <ac:picMkLst>
            <pc:docMk/>
            <pc:sldMk cId="1646465570" sldId="639"/>
            <ac:picMk id="7" creationId="{36ABB320-CD8D-4B89-8C45-C708C3CE0D04}"/>
          </ac:picMkLst>
        </pc:picChg>
        <pc:picChg chg="add mod">
          <ac:chgData name="Saito Shiro" userId="b2a17ba2fd642e30" providerId="LiveId" clId="{14C48BD4-3039-47B2-8DAE-8D783FD64F54}" dt="2021-06-02T10:03:16.436" v="969" actId="1076"/>
          <ac:picMkLst>
            <pc:docMk/>
            <pc:sldMk cId="1646465570" sldId="639"/>
            <ac:picMk id="9" creationId="{89519E49-6CCB-4FC4-A4B3-056CE732C9AB}"/>
          </ac:picMkLst>
        </pc:picChg>
      </pc:sldChg>
      <pc:sldChg chg="addSp delSp modSp add mod">
        <pc:chgData name="Saito Shiro" userId="b2a17ba2fd642e30" providerId="LiveId" clId="{14C48BD4-3039-47B2-8DAE-8D783FD64F54}" dt="2021-06-02T10:07:54.354" v="1220" actId="6549"/>
        <pc:sldMkLst>
          <pc:docMk/>
          <pc:sldMk cId="1429407741" sldId="640"/>
        </pc:sldMkLst>
        <pc:spChg chg="mod">
          <ac:chgData name="Saito Shiro" userId="b2a17ba2fd642e30" providerId="LiveId" clId="{14C48BD4-3039-47B2-8DAE-8D783FD64F54}" dt="2021-06-02T10:04:24.678" v="1078" actId="14100"/>
          <ac:spMkLst>
            <pc:docMk/>
            <pc:sldMk cId="1429407741" sldId="640"/>
            <ac:spMk id="2" creationId="{4FB0A81C-479E-4E3C-AA1E-229A7A153A0B}"/>
          </ac:spMkLst>
        </pc:spChg>
        <pc:spChg chg="del">
          <ac:chgData name="Saito Shiro" userId="b2a17ba2fd642e30" providerId="LiveId" clId="{14C48BD4-3039-47B2-8DAE-8D783FD64F54}" dt="2021-06-02T10:04:31.414" v="1079" actId="478"/>
          <ac:spMkLst>
            <pc:docMk/>
            <pc:sldMk cId="1429407741" sldId="640"/>
            <ac:spMk id="3" creationId="{C1C40A9D-2F8E-4F7D-9C1A-6EB2A1366E20}"/>
          </ac:spMkLst>
        </pc:spChg>
        <pc:spChg chg="mod">
          <ac:chgData name="Saito Shiro" userId="b2a17ba2fd642e30" providerId="LiveId" clId="{14C48BD4-3039-47B2-8DAE-8D783FD64F54}" dt="2021-06-02T10:06:10.984" v="1151" actId="14100"/>
          <ac:spMkLst>
            <pc:docMk/>
            <pc:sldMk cId="1429407741" sldId="640"/>
            <ac:spMk id="5" creationId="{A71ABB1C-3088-4B47-B11A-A5181C76E182}"/>
          </ac:spMkLst>
        </pc:spChg>
        <pc:spChg chg="mod ord">
          <ac:chgData name="Saito Shiro" userId="b2a17ba2fd642e30" providerId="LiveId" clId="{14C48BD4-3039-47B2-8DAE-8D783FD64F54}" dt="2021-06-02T10:07:35.241" v="1215" actId="1076"/>
          <ac:spMkLst>
            <pc:docMk/>
            <pc:sldMk cId="1429407741" sldId="640"/>
            <ac:spMk id="6" creationId="{CF7351D4-60F8-4D8C-9E7A-A213070CFFB0}"/>
          </ac:spMkLst>
        </pc:spChg>
        <pc:spChg chg="del">
          <ac:chgData name="Saito Shiro" userId="b2a17ba2fd642e30" providerId="LiveId" clId="{14C48BD4-3039-47B2-8DAE-8D783FD64F54}" dt="2021-06-02T10:06:06.765" v="1150" actId="478"/>
          <ac:spMkLst>
            <pc:docMk/>
            <pc:sldMk cId="1429407741" sldId="640"/>
            <ac:spMk id="8" creationId="{EA930253-2F58-47CC-8490-2F2618C4AE03}"/>
          </ac:spMkLst>
        </pc:spChg>
        <pc:spChg chg="add mod">
          <ac:chgData name="Saito Shiro" userId="b2a17ba2fd642e30" providerId="LiveId" clId="{14C48BD4-3039-47B2-8DAE-8D783FD64F54}" dt="2021-06-02T10:07:54.354" v="1220" actId="6549"/>
          <ac:spMkLst>
            <pc:docMk/>
            <pc:sldMk cId="1429407741" sldId="640"/>
            <ac:spMk id="10" creationId="{EFCE8BA8-8C20-46C2-A49F-A95A8287ECB0}"/>
          </ac:spMkLst>
        </pc:spChg>
        <pc:picChg chg="add mod">
          <ac:chgData name="Saito Shiro" userId="b2a17ba2fd642e30" providerId="LiveId" clId="{14C48BD4-3039-47B2-8DAE-8D783FD64F54}" dt="2021-06-02T10:07:14.728" v="1160" actId="14100"/>
          <ac:picMkLst>
            <pc:docMk/>
            <pc:sldMk cId="1429407741" sldId="640"/>
            <ac:picMk id="7" creationId="{0C674EF2-976C-42A4-890F-6F0C058BB75C}"/>
          </ac:picMkLst>
        </pc:picChg>
        <pc:picChg chg="del mod">
          <ac:chgData name="Saito Shiro" userId="b2a17ba2fd642e30" providerId="LiveId" clId="{14C48BD4-3039-47B2-8DAE-8D783FD64F54}" dt="2021-06-02T10:06:16.896" v="1153" actId="478"/>
          <ac:picMkLst>
            <pc:docMk/>
            <pc:sldMk cId="1429407741" sldId="640"/>
            <ac:picMk id="9" creationId="{89519E49-6CCB-4FC4-A4B3-056CE732C9AB}"/>
          </ac:picMkLst>
        </pc:picChg>
      </pc:sldChg>
      <pc:sldChg chg="addSp delSp modSp add mod">
        <pc:chgData name="Saito Shiro" userId="b2a17ba2fd642e30" providerId="LiveId" clId="{14C48BD4-3039-47B2-8DAE-8D783FD64F54}" dt="2021-06-02T10:11:06.961" v="1347" actId="6549"/>
        <pc:sldMkLst>
          <pc:docMk/>
          <pc:sldMk cId="1836553968" sldId="641"/>
        </pc:sldMkLst>
        <pc:spChg chg="mod">
          <ac:chgData name="Saito Shiro" userId="b2a17ba2fd642e30" providerId="LiveId" clId="{14C48BD4-3039-47B2-8DAE-8D783FD64F54}" dt="2021-06-02T10:08:11.257" v="1234" actId="6549"/>
          <ac:spMkLst>
            <pc:docMk/>
            <pc:sldMk cId="1836553968" sldId="641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10:10:02.012" v="1293" actId="14100"/>
          <ac:spMkLst>
            <pc:docMk/>
            <pc:sldMk cId="1836553968" sldId="641"/>
            <ac:spMk id="5" creationId="{A71ABB1C-3088-4B47-B11A-A5181C76E182}"/>
          </ac:spMkLst>
        </pc:spChg>
        <pc:spChg chg="mod">
          <ac:chgData name="Saito Shiro" userId="b2a17ba2fd642e30" providerId="LiveId" clId="{14C48BD4-3039-47B2-8DAE-8D783FD64F54}" dt="2021-06-02T10:11:06.961" v="1347" actId="6549"/>
          <ac:spMkLst>
            <pc:docMk/>
            <pc:sldMk cId="1836553968" sldId="641"/>
            <ac:spMk id="6" creationId="{CF7351D4-60F8-4D8C-9E7A-A213070CFFB0}"/>
          </ac:spMkLst>
        </pc:spChg>
        <pc:spChg chg="add mod">
          <ac:chgData name="Saito Shiro" userId="b2a17ba2fd642e30" providerId="LiveId" clId="{14C48BD4-3039-47B2-8DAE-8D783FD64F54}" dt="2021-06-02T10:09:51.932" v="1290" actId="1076"/>
          <ac:spMkLst>
            <pc:docMk/>
            <pc:sldMk cId="1836553968" sldId="641"/>
            <ac:spMk id="8" creationId="{56EB1648-1FEB-410F-AAB3-52684894C4FB}"/>
          </ac:spMkLst>
        </pc:spChg>
        <pc:spChg chg="del">
          <ac:chgData name="Saito Shiro" userId="b2a17ba2fd642e30" providerId="LiveId" clId="{14C48BD4-3039-47B2-8DAE-8D783FD64F54}" dt="2021-06-02T10:08:17.629" v="1235" actId="478"/>
          <ac:spMkLst>
            <pc:docMk/>
            <pc:sldMk cId="1836553968" sldId="641"/>
            <ac:spMk id="10" creationId="{EFCE8BA8-8C20-46C2-A49F-A95A8287ECB0}"/>
          </ac:spMkLst>
        </pc:spChg>
        <pc:picChg chg="add mod">
          <ac:chgData name="Saito Shiro" userId="b2a17ba2fd642e30" providerId="LiveId" clId="{14C48BD4-3039-47B2-8DAE-8D783FD64F54}" dt="2021-06-02T10:10:52.196" v="1297" actId="1076"/>
          <ac:picMkLst>
            <pc:docMk/>
            <pc:sldMk cId="1836553968" sldId="641"/>
            <ac:picMk id="4" creationId="{23476B43-0E0A-493E-A97F-4EE8D67FF5F6}"/>
          </ac:picMkLst>
        </pc:picChg>
        <pc:picChg chg="del">
          <ac:chgData name="Saito Shiro" userId="b2a17ba2fd642e30" providerId="LiveId" clId="{14C48BD4-3039-47B2-8DAE-8D783FD64F54}" dt="2021-06-02T10:09:29.056" v="1283" actId="478"/>
          <ac:picMkLst>
            <pc:docMk/>
            <pc:sldMk cId="1836553968" sldId="641"/>
            <ac:picMk id="7" creationId="{0C674EF2-976C-42A4-890F-6F0C058BB75C}"/>
          </ac:picMkLst>
        </pc:picChg>
      </pc:sldChg>
      <pc:sldChg chg="delSp modSp add mod">
        <pc:chgData name="Saito Shiro" userId="b2a17ba2fd642e30" providerId="LiveId" clId="{14C48BD4-3039-47B2-8DAE-8D783FD64F54}" dt="2021-06-02T10:14:48.061" v="1564" actId="1076"/>
        <pc:sldMkLst>
          <pc:docMk/>
          <pc:sldMk cId="3188988058" sldId="642"/>
        </pc:sldMkLst>
        <pc:spChg chg="mod">
          <ac:chgData name="Saito Shiro" userId="b2a17ba2fd642e30" providerId="LiveId" clId="{14C48BD4-3039-47B2-8DAE-8D783FD64F54}" dt="2021-06-02T10:14:07.082" v="1433" actId="14100"/>
          <ac:spMkLst>
            <pc:docMk/>
            <pc:sldMk cId="3188988058" sldId="642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10:13:50.433" v="1426" actId="14100"/>
          <ac:spMkLst>
            <pc:docMk/>
            <pc:sldMk cId="3188988058" sldId="642"/>
            <ac:spMk id="5" creationId="{A71ABB1C-3088-4B47-B11A-A5181C76E182}"/>
          </ac:spMkLst>
        </pc:spChg>
        <pc:spChg chg="mod ord">
          <ac:chgData name="Saito Shiro" userId="b2a17ba2fd642e30" providerId="LiveId" clId="{14C48BD4-3039-47B2-8DAE-8D783FD64F54}" dt="2021-06-02T10:14:48.061" v="1564" actId="1076"/>
          <ac:spMkLst>
            <pc:docMk/>
            <pc:sldMk cId="3188988058" sldId="642"/>
            <ac:spMk id="6" creationId="{CF7351D4-60F8-4D8C-9E7A-A213070CFFB0}"/>
          </ac:spMkLst>
        </pc:spChg>
        <pc:spChg chg="mod">
          <ac:chgData name="Saito Shiro" userId="b2a17ba2fd642e30" providerId="LiveId" clId="{14C48BD4-3039-47B2-8DAE-8D783FD64F54}" dt="2021-06-02T10:13:36.821" v="1423" actId="14100"/>
          <ac:spMkLst>
            <pc:docMk/>
            <pc:sldMk cId="3188988058" sldId="642"/>
            <ac:spMk id="8" creationId="{56EB1648-1FEB-410F-AAB3-52684894C4FB}"/>
          </ac:spMkLst>
        </pc:spChg>
        <pc:picChg chg="del">
          <ac:chgData name="Saito Shiro" userId="b2a17ba2fd642e30" providerId="LiveId" clId="{14C48BD4-3039-47B2-8DAE-8D783FD64F54}" dt="2021-06-02T10:13:08.864" v="1394" actId="478"/>
          <ac:picMkLst>
            <pc:docMk/>
            <pc:sldMk cId="3188988058" sldId="642"/>
            <ac:picMk id="4" creationId="{23476B43-0E0A-493E-A97F-4EE8D67FF5F6}"/>
          </ac:picMkLst>
        </pc:picChg>
      </pc:sldChg>
      <pc:sldChg chg="addSp modSp add mod">
        <pc:chgData name="Saito Shiro" userId="b2a17ba2fd642e30" providerId="LiveId" clId="{14C48BD4-3039-47B2-8DAE-8D783FD64F54}" dt="2021-06-02T10:24:04.266" v="1882" actId="1076"/>
        <pc:sldMkLst>
          <pc:docMk/>
          <pc:sldMk cId="2652441683" sldId="643"/>
        </pc:sldMkLst>
        <pc:spChg chg="mod">
          <ac:chgData name="Saito Shiro" userId="b2a17ba2fd642e30" providerId="LiveId" clId="{14C48BD4-3039-47B2-8DAE-8D783FD64F54}" dt="2021-06-02T10:15:00.100" v="1570"/>
          <ac:spMkLst>
            <pc:docMk/>
            <pc:sldMk cId="2652441683" sldId="643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10:20:32.295" v="1765" actId="14100"/>
          <ac:spMkLst>
            <pc:docMk/>
            <pc:sldMk cId="2652441683" sldId="643"/>
            <ac:spMk id="5" creationId="{A71ABB1C-3088-4B47-B11A-A5181C76E182}"/>
          </ac:spMkLst>
        </pc:spChg>
        <pc:spChg chg="mod ord">
          <ac:chgData name="Saito Shiro" userId="b2a17ba2fd642e30" providerId="LiveId" clId="{14C48BD4-3039-47B2-8DAE-8D783FD64F54}" dt="2021-06-02T10:23:51.049" v="1881" actId="1076"/>
          <ac:spMkLst>
            <pc:docMk/>
            <pc:sldMk cId="2652441683" sldId="643"/>
            <ac:spMk id="6" creationId="{CF7351D4-60F8-4D8C-9E7A-A213070CFFB0}"/>
          </ac:spMkLst>
        </pc:spChg>
        <pc:spChg chg="mod">
          <ac:chgData name="Saito Shiro" userId="b2a17ba2fd642e30" providerId="LiveId" clId="{14C48BD4-3039-47B2-8DAE-8D783FD64F54}" dt="2021-06-02T10:20:29.173" v="1764" actId="14100"/>
          <ac:spMkLst>
            <pc:docMk/>
            <pc:sldMk cId="2652441683" sldId="643"/>
            <ac:spMk id="8" creationId="{56EB1648-1FEB-410F-AAB3-52684894C4FB}"/>
          </ac:spMkLst>
        </pc:spChg>
        <pc:picChg chg="add mod">
          <ac:chgData name="Saito Shiro" userId="b2a17ba2fd642e30" providerId="LiveId" clId="{14C48BD4-3039-47B2-8DAE-8D783FD64F54}" dt="2021-06-02T10:24:04.266" v="1882" actId="1076"/>
          <ac:picMkLst>
            <pc:docMk/>
            <pc:sldMk cId="2652441683" sldId="643"/>
            <ac:picMk id="4" creationId="{843A46D3-D45C-4F47-8595-B1192BF140AA}"/>
          </ac:picMkLst>
        </pc:picChg>
      </pc:sldChg>
      <pc:sldChg chg="addSp delSp modSp add mod">
        <pc:chgData name="Saito Shiro" userId="b2a17ba2fd642e30" providerId="LiveId" clId="{14C48BD4-3039-47B2-8DAE-8D783FD64F54}" dt="2021-06-02T11:06:03.078" v="2957" actId="14100"/>
        <pc:sldMkLst>
          <pc:docMk/>
          <pc:sldMk cId="1327077818" sldId="644"/>
        </pc:sldMkLst>
        <pc:spChg chg="mod">
          <ac:chgData name="Saito Shiro" userId="b2a17ba2fd642e30" providerId="LiveId" clId="{14C48BD4-3039-47B2-8DAE-8D783FD64F54}" dt="2021-06-02T10:24:43.062" v="1905" actId="14100"/>
          <ac:spMkLst>
            <pc:docMk/>
            <pc:sldMk cId="1327077818" sldId="644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11:06:03.078" v="2957" actId="14100"/>
          <ac:spMkLst>
            <pc:docMk/>
            <pc:sldMk cId="1327077818" sldId="644"/>
            <ac:spMk id="5" creationId="{A71ABB1C-3088-4B47-B11A-A5181C76E182}"/>
          </ac:spMkLst>
        </pc:spChg>
        <pc:spChg chg="mod">
          <ac:chgData name="Saito Shiro" userId="b2a17ba2fd642e30" providerId="LiveId" clId="{14C48BD4-3039-47B2-8DAE-8D783FD64F54}" dt="2021-06-02T10:27:06.538" v="2036" actId="1076"/>
          <ac:spMkLst>
            <pc:docMk/>
            <pc:sldMk cId="1327077818" sldId="644"/>
            <ac:spMk id="6" creationId="{CF7351D4-60F8-4D8C-9E7A-A213070CFFB0}"/>
          </ac:spMkLst>
        </pc:spChg>
        <pc:spChg chg="mod">
          <ac:chgData name="Saito Shiro" userId="b2a17ba2fd642e30" providerId="LiveId" clId="{14C48BD4-3039-47B2-8DAE-8D783FD64F54}" dt="2021-06-02T11:05:59.006" v="2956" actId="14100"/>
          <ac:spMkLst>
            <pc:docMk/>
            <pc:sldMk cId="1327077818" sldId="644"/>
            <ac:spMk id="8" creationId="{56EB1648-1FEB-410F-AAB3-52684894C4FB}"/>
          </ac:spMkLst>
        </pc:spChg>
        <pc:picChg chg="del">
          <ac:chgData name="Saito Shiro" userId="b2a17ba2fd642e30" providerId="LiveId" clId="{14C48BD4-3039-47B2-8DAE-8D783FD64F54}" dt="2021-06-02T10:24:45.679" v="1906" actId="478"/>
          <ac:picMkLst>
            <pc:docMk/>
            <pc:sldMk cId="1327077818" sldId="644"/>
            <ac:picMk id="4" creationId="{843A46D3-D45C-4F47-8595-B1192BF140AA}"/>
          </ac:picMkLst>
        </pc:picChg>
        <pc:picChg chg="add mod">
          <ac:chgData name="Saito Shiro" userId="b2a17ba2fd642e30" providerId="LiveId" clId="{14C48BD4-3039-47B2-8DAE-8D783FD64F54}" dt="2021-06-02T10:26:35.042" v="1926" actId="1076"/>
          <ac:picMkLst>
            <pc:docMk/>
            <pc:sldMk cId="1327077818" sldId="644"/>
            <ac:picMk id="7" creationId="{EDCAFAEA-D2EB-4118-A20A-D9FE165EC02A}"/>
          </ac:picMkLst>
        </pc:picChg>
      </pc:sldChg>
      <pc:sldChg chg="addSp delSp modSp add mod">
        <pc:chgData name="Saito Shiro" userId="b2a17ba2fd642e30" providerId="LiveId" clId="{14C48BD4-3039-47B2-8DAE-8D783FD64F54}" dt="2021-06-02T10:36:26.863" v="2487" actId="14100"/>
        <pc:sldMkLst>
          <pc:docMk/>
          <pc:sldMk cId="1626338193" sldId="645"/>
        </pc:sldMkLst>
        <pc:spChg chg="mod">
          <ac:chgData name="Saito Shiro" userId="b2a17ba2fd642e30" providerId="LiveId" clId="{14C48BD4-3039-47B2-8DAE-8D783FD64F54}" dt="2021-06-02T10:36:26.863" v="2487" actId="14100"/>
          <ac:spMkLst>
            <pc:docMk/>
            <pc:sldMk cId="1626338193" sldId="645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10:28:37.678" v="2101" actId="1036"/>
          <ac:spMkLst>
            <pc:docMk/>
            <pc:sldMk cId="1626338193" sldId="645"/>
            <ac:spMk id="5" creationId="{A71ABB1C-3088-4B47-B11A-A5181C76E182}"/>
          </ac:spMkLst>
        </pc:spChg>
        <pc:spChg chg="mod">
          <ac:chgData name="Saito Shiro" userId="b2a17ba2fd642e30" providerId="LiveId" clId="{14C48BD4-3039-47B2-8DAE-8D783FD64F54}" dt="2021-06-02T10:29:11.724" v="2200" actId="1076"/>
          <ac:spMkLst>
            <pc:docMk/>
            <pc:sldMk cId="1626338193" sldId="645"/>
            <ac:spMk id="6" creationId="{CF7351D4-60F8-4D8C-9E7A-A213070CFFB0}"/>
          </ac:spMkLst>
        </pc:spChg>
        <pc:spChg chg="mod">
          <ac:chgData name="Saito Shiro" userId="b2a17ba2fd642e30" providerId="LiveId" clId="{14C48BD4-3039-47B2-8DAE-8D783FD64F54}" dt="2021-06-02T10:28:37.678" v="2101" actId="1036"/>
          <ac:spMkLst>
            <pc:docMk/>
            <pc:sldMk cId="1626338193" sldId="645"/>
            <ac:spMk id="8" creationId="{56EB1648-1FEB-410F-AAB3-52684894C4FB}"/>
          </ac:spMkLst>
        </pc:spChg>
        <pc:spChg chg="add mod">
          <ac:chgData name="Saito Shiro" userId="b2a17ba2fd642e30" providerId="LiveId" clId="{14C48BD4-3039-47B2-8DAE-8D783FD64F54}" dt="2021-06-02T10:34:30.878" v="2410" actId="14100"/>
          <ac:spMkLst>
            <pc:docMk/>
            <pc:sldMk cId="1626338193" sldId="645"/>
            <ac:spMk id="9" creationId="{FFCA6E1D-6546-45B0-901E-B339C75A9F6B}"/>
          </ac:spMkLst>
        </pc:spChg>
        <pc:spChg chg="add mod">
          <ac:chgData name="Saito Shiro" userId="b2a17ba2fd642e30" providerId="LiveId" clId="{14C48BD4-3039-47B2-8DAE-8D783FD64F54}" dt="2021-06-02T10:34:26.486" v="2409" actId="20577"/>
          <ac:spMkLst>
            <pc:docMk/>
            <pc:sldMk cId="1626338193" sldId="645"/>
            <ac:spMk id="10" creationId="{656A16D1-D7C7-407F-B986-96C6199B1BD0}"/>
          </ac:spMkLst>
        </pc:spChg>
        <pc:spChg chg="add del mod">
          <ac:chgData name="Saito Shiro" userId="b2a17ba2fd642e30" providerId="LiveId" clId="{14C48BD4-3039-47B2-8DAE-8D783FD64F54}" dt="2021-06-02T10:35:54.569" v="2416" actId="1076"/>
          <ac:spMkLst>
            <pc:docMk/>
            <pc:sldMk cId="1626338193" sldId="645"/>
            <ac:spMk id="11" creationId="{3055896A-9F84-450C-A9C5-54B46796D6D7}"/>
          </ac:spMkLst>
        </pc:spChg>
        <pc:spChg chg="add mod">
          <ac:chgData name="Saito Shiro" userId="b2a17ba2fd642e30" providerId="LiveId" clId="{14C48BD4-3039-47B2-8DAE-8D783FD64F54}" dt="2021-06-02T10:36:18.813" v="2483" actId="1076"/>
          <ac:spMkLst>
            <pc:docMk/>
            <pc:sldMk cId="1626338193" sldId="645"/>
            <ac:spMk id="14" creationId="{E0AD067B-155A-4540-91B8-DE694588037E}"/>
          </ac:spMkLst>
        </pc:spChg>
        <pc:picChg chg="add del mod">
          <ac:chgData name="Saito Shiro" userId="b2a17ba2fd642e30" providerId="LiveId" clId="{14C48BD4-3039-47B2-8DAE-8D783FD64F54}" dt="2021-06-02T10:35:36.757" v="2412" actId="478"/>
          <ac:picMkLst>
            <pc:docMk/>
            <pc:sldMk cId="1626338193" sldId="645"/>
            <ac:picMk id="4" creationId="{7235C60F-FC1F-497F-A153-8E3E09A772DC}"/>
          </ac:picMkLst>
        </pc:picChg>
        <pc:picChg chg="del">
          <ac:chgData name="Saito Shiro" userId="b2a17ba2fd642e30" providerId="LiveId" clId="{14C48BD4-3039-47B2-8DAE-8D783FD64F54}" dt="2021-06-02T10:27:55.591" v="2074" actId="478"/>
          <ac:picMkLst>
            <pc:docMk/>
            <pc:sldMk cId="1626338193" sldId="645"/>
            <ac:picMk id="7" creationId="{EDCAFAEA-D2EB-4118-A20A-D9FE165EC02A}"/>
          </ac:picMkLst>
        </pc:picChg>
        <pc:picChg chg="add mod">
          <ac:chgData name="Saito Shiro" userId="b2a17ba2fd642e30" providerId="LiveId" clId="{14C48BD4-3039-47B2-8DAE-8D783FD64F54}" dt="2021-06-02T10:35:51.456" v="2415" actId="14100"/>
          <ac:picMkLst>
            <pc:docMk/>
            <pc:sldMk cId="1626338193" sldId="645"/>
            <ac:picMk id="13" creationId="{5D25D5BA-9A6A-44CC-8A80-039CF4FBD5B7}"/>
          </ac:picMkLst>
        </pc:picChg>
      </pc:sldChg>
      <pc:sldChg chg="addSp delSp modSp add mod">
        <pc:chgData name="Saito Shiro" userId="b2a17ba2fd642e30" providerId="LiveId" clId="{14C48BD4-3039-47B2-8DAE-8D783FD64F54}" dt="2021-06-02T10:51:32.752" v="2782" actId="1076"/>
        <pc:sldMkLst>
          <pc:docMk/>
          <pc:sldMk cId="1297061925" sldId="646"/>
        </pc:sldMkLst>
        <pc:spChg chg="mod">
          <ac:chgData name="Saito Shiro" userId="b2a17ba2fd642e30" providerId="LiveId" clId="{14C48BD4-3039-47B2-8DAE-8D783FD64F54}" dt="2021-06-02T10:50:28.599" v="2716" actId="14100"/>
          <ac:spMkLst>
            <pc:docMk/>
            <pc:sldMk cId="1297061925" sldId="646"/>
            <ac:spMk id="2" creationId="{4FB0A81C-479E-4E3C-AA1E-229A7A153A0B}"/>
          </ac:spMkLst>
        </pc:spChg>
        <pc:spChg chg="del mod">
          <ac:chgData name="Saito Shiro" userId="b2a17ba2fd642e30" providerId="LiveId" clId="{14C48BD4-3039-47B2-8DAE-8D783FD64F54}" dt="2021-06-02T10:37:48.741" v="2530" actId="478"/>
          <ac:spMkLst>
            <pc:docMk/>
            <pc:sldMk cId="1297061925" sldId="646"/>
            <ac:spMk id="5" creationId="{A71ABB1C-3088-4B47-B11A-A5181C76E182}"/>
          </ac:spMkLst>
        </pc:spChg>
        <pc:spChg chg="mod">
          <ac:chgData name="Saito Shiro" userId="b2a17ba2fd642e30" providerId="LiveId" clId="{14C48BD4-3039-47B2-8DAE-8D783FD64F54}" dt="2021-06-02T10:51:14.519" v="2778" actId="1076"/>
          <ac:spMkLst>
            <pc:docMk/>
            <pc:sldMk cId="1297061925" sldId="646"/>
            <ac:spMk id="6" creationId="{CF7351D4-60F8-4D8C-9E7A-A213070CFFB0}"/>
          </ac:spMkLst>
        </pc:spChg>
        <pc:spChg chg="add del mod">
          <ac:chgData name="Saito Shiro" userId="b2a17ba2fd642e30" providerId="LiveId" clId="{14C48BD4-3039-47B2-8DAE-8D783FD64F54}" dt="2021-06-02T10:39:39.781" v="2532" actId="478"/>
          <ac:spMkLst>
            <pc:docMk/>
            <pc:sldMk cId="1297061925" sldId="646"/>
            <ac:spMk id="7" creationId="{B35D607B-CCDC-44B8-9AF3-94728390836E}"/>
          </ac:spMkLst>
        </pc:spChg>
        <pc:spChg chg="del mod">
          <ac:chgData name="Saito Shiro" userId="b2a17ba2fd642e30" providerId="LiveId" clId="{14C48BD4-3039-47B2-8DAE-8D783FD64F54}" dt="2021-06-02T10:37:48.741" v="2530" actId="478"/>
          <ac:spMkLst>
            <pc:docMk/>
            <pc:sldMk cId="1297061925" sldId="646"/>
            <ac:spMk id="8" creationId="{56EB1648-1FEB-410F-AAB3-52684894C4FB}"/>
          </ac:spMkLst>
        </pc:spChg>
        <pc:spChg chg="add del mod">
          <ac:chgData name="Saito Shiro" userId="b2a17ba2fd642e30" providerId="LiveId" clId="{14C48BD4-3039-47B2-8DAE-8D783FD64F54}" dt="2021-06-02T10:39:39.781" v="2532" actId="478"/>
          <ac:spMkLst>
            <pc:docMk/>
            <pc:sldMk cId="1297061925" sldId="646"/>
            <ac:spMk id="9" creationId="{0BDFF1A4-C317-4989-BBF1-D364493F490A}"/>
          </ac:spMkLst>
        </pc:spChg>
        <pc:spChg chg="add mod">
          <ac:chgData name="Saito Shiro" userId="b2a17ba2fd642e30" providerId="LiveId" clId="{14C48BD4-3039-47B2-8DAE-8D783FD64F54}" dt="2021-06-02T10:50:48.787" v="2719" actId="14100"/>
          <ac:spMkLst>
            <pc:docMk/>
            <pc:sldMk cId="1297061925" sldId="646"/>
            <ac:spMk id="10" creationId="{7B9813AB-2EE0-4B8D-ACF5-F966D6B6895F}"/>
          </ac:spMkLst>
        </pc:spChg>
        <pc:spChg chg="add mod ord">
          <ac:chgData name="Saito Shiro" userId="b2a17ba2fd642e30" providerId="LiveId" clId="{14C48BD4-3039-47B2-8DAE-8D783FD64F54}" dt="2021-06-02T10:50:39.849" v="2717" actId="14100"/>
          <ac:spMkLst>
            <pc:docMk/>
            <pc:sldMk cId="1297061925" sldId="646"/>
            <ac:spMk id="11" creationId="{C9BDB33E-47A7-422B-947F-8F0CE6E3C211}"/>
          </ac:spMkLst>
        </pc:spChg>
        <pc:spChg chg="add mod">
          <ac:chgData name="Saito Shiro" userId="b2a17ba2fd642e30" providerId="LiveId" clId="{14C48BD4-3039-47B2-8DAE-8D783FD64F54}" dt="2021-06-02T10:44:45.397" v="2668" actId="1036"/>
          <ac:spMkLst>
            <pc:docMk/>
            <pc:sldMk cId="1297061925" sldId="646"/>
            <ac:spMk id="12" creationId="{4E229242-C234-4A1B-ACCB-A018EB5DB347}"/>
          </ac:spMkLst>
        </pc:spChg>
        <pc:spChg chg="add mod ord">
          <ac:chgData name="Saito Shiro" userId="b2a17ba2fd642e30" providerId="LiveId" clId="{14C48BD4-3039-47B2-8DAE-8D783FD64F54}" dt="2021-06-02T10:44:45.397" v="2668" actId="1036"/>
          <ac:spMkLst>
            <pc:docMk/>
            <pc:sldMk cId="1297061925" sldId="646"/>
            <ac:spMk id="13" creationId="{6D696199-49BA-4AD6-BBB0-936DF363B5D8}"/>
          </ac:spMkLst>
        </pc:spChg>
        <pc:spChg chg="add mod ord">
          <ac:chgData name="Saito Shiro" userId="b2a17ba2fd642e30" providerId="LiveId" clId="{14C48BD4-3039-47B2-8DAE-8D783FD64F54}" dt="2021-06-02T10:50:45.498" v="2718" actId="14100"/>
          <ac:spMkLst>
            <pc:docMk/>
            <pc:sldMk cId="1297061925" sldId="646"/>
            <ac:spMk id="14" creationId="{BE4DE84E-6AC0-4013-BBA3-218719227A36}"/>
          </ac:spMkLst>
        </pc:spChg>
        <pc:picChg chg="add mod">
          <ac:chgData name="Saito Shiro" userId="b2a17ba2fd642e30" providerId="LiveId" clId="{14C48BD4-3039-47B2-8DAE-8D783FD64F54}" dt="2021-06-02T10:51:32.752" v="2782" actId="1076"/>
          <ac:picMkLst>
            <pc:docMk/>
            <pc:sldMk cId="1297061925" sldId="646"/>
            <ac:picMk id="4" creationId="{164BC264-FD25-4D4E-9C9F-EF161E3A5C76}"/>
          </ac:picMkLst>
        </pc:picChg>
      </pc:sldChg>
      <pc:sldChg chg="addSp delSp modSp add mod">
        <pc:chgData name="Saito Shiro" userId="b2a17ba2fd642e30" providerId="LiveId" clId="{14C48BD4-3039-47B2-8DAE-8D783FD64F54}" dt="2021-06-02T11:00:24.252" v="2945" actId="478"/>
        <pc:sldMkLst>
          <pc:docMk/>
          <pc:sldMk cId="3828129502" sldId="647"/>
        </pc:sldMkLst>
        <pc:spChg chg="mod">
          <ac:chgData name="Saito Shiro" userId="b2a17ba2fd642e30" providerId="LiveId" clId="{14C48BD4-3039-47B2-8DAE-8D783FD64F54}" dt="2021-06-02T10:52:12.258" v="2827" actId="14100"/>
          <ac:spMkLst>
            <pc:docMk/>
            <pc:sldMk cId="3828129502" sldId="647"/>
            <ac:spMk id="2" creationId="{4FB0A81C-479E-4E3C-AA1E-229A7A153A0B}"/>
          </ac:spMkLst>
        </pc:spChg>
        <pc:spChg chg="mod">
          <ac:chgData name="Saito Shiro" userId="b2a17ba2fd642e30" providerId="LiveId" clId="{14C48BD4-3039-47B2-8DAE-8D783FD64F54}" dt="2021-06-02T11:00:21.845" v="2944" actId="1076"/>
          <ac:spMkLst>
            <pc:docMk/>
            <pc:sldMk cId="3828129502" sldId="647"/>
            <ac:spMk id="6" creationId="{CF7351D4-60F8-4D8C-9E7A-A213070CFFB0}"/>
          </ac:spMkLst>
        </pc:spChg>
        <pc:spChg chg="del">
          <ac:chgData name="Saito Shiro" userId="b2a17ba2fd642e30" providerId="LiveId" clId="{14C48BD4-3039-47B2-8DAE-8D783FD64F54}" dt="2021-06-02T10:52:44.697" v="2828" actId="478"/>
          <ac:spMkLst>
            <pc:docMk/>
            <pc:sldMk cId="3828129502" sldId="647"/>
            <ac:spMk id="10" creationId="{7B9813AB-2EE0-4B8D-ACF5-F966D6B6895F}"/>
          </ac:spMkLst>
        </pc:spChg>
        <pc:spChg chg="mod">
          <ac:chgData name="Saito Shiro" userId="b2a17ba2fd642e30" providerId="LiveId" clId="{14C48BD4-3039-47B2-8DAE-8D783FD64F54}" dt="2021-06-02T11:00:18.670" v="2943" actId="14100"/>
          <ac:spMkLst>
            <pc:docMk/>
            <pc:sldMk cId="3828129502" sldId="647"/>
            <ac:spMk id="11" creationId="{C9BDB33E-47A7-422B-947F-8F0CE6E3C211}"/>
          </ac:spMkLst>
        </pc:spChg>
        <pc:spChg chg="del">
          <ac:chgData name="Saito Shiro" userId="b2a17ba2fd642e30" providerId="LiveId" clId="{14C48BD4-3039-47B2-8DAE-8D783FD64F54}" dt="2021-06-02T10:52:49.682" v="2829" actId="478"/>
          <ac:spMkLst>
            <pc:docMk/>
            <pc:sldMk cId="3828129502" sldId="647"/>
            <ac:spMk id="12" creationId="{4E229242-C234-4A1B-ACCB-A018EB5DB347}"/>
          </ac:spMkLst>
        </pc:spChg>
        <pc:spChg chg="del">
          <ac:chgData name="Saito Shiro" userId="b2a17ba2fd642e30" providerId="LiveId" clId="{14C48BD4-3039-47B2-8DAE-8D783FD64F54}" dt="2021-06-02T10:58:45.968" v="2903" actId="478"/>
          <ac:spMkLst>
            <pc:docMk/>
            <pc:sldMk cId="3828129502" sldId="647"/>
            <ac:spMk id="13" creationId="{6D696199-49BA-4AD6-BBB0-936DF363B5D8}"/>
          </ac:spMkLst>
        </pc:spChg>
        <pc:spChg chg="del mod">
          <ac:chgData name="Saito Shiro" userId="b2a17ba2fd642e30" providerId="LiveId" clId="{14C48BD4-3039-47B2-8DAE-8D783FD64F54}" dt="2021-06-02T10:58:47.855" v="2904" actId="478"/>
          <ac:spMkLst>
            <pc:docMk/>
            <pc:sldMk cId="3828129502" sldId="647"/>
            <ac:spMk id="14" creationId="{BE4DE84E-6AC0-4013-BBA3-218719227A36}"/>
          </ac:spMkLst>
        </pc:spChg>
        <pc:spChg chg="add mod">
          <ac:chgData name="Saito Shiro" userId="b2a17ba2fd642e30" providerId="LiveId" clId="{14C48BD4-3039-47B2-8DAE-8D783FD64F54}" dt="2021-06-02T11:00:08.394" v="2940" actId="14100"/>
          <ac:spMkLst>
            <pc:docMk/>
            <pc:sldMk cId="3828129502" sldId="647"/>
            <ac:spMk id="15" creationId="{FB4EBCEC-868F-4000-88A1-06450053F401}"/>
          </ac:spMkLst>
        </pc:spChg>
        <pc:picChg chg="del">
          <ac:chgData name="Saito Shiro" userId="b2a17ba2fd642e30" providerId="LiveId" clId="{14C48BD4-3039-47B2-8DAE-8D783FD64F54}" dt="2021-06-02T11:00:24.252" v="2945" actId="478"/>
          <ac:picMkLst>
            <pc:docMk/>
            <pc:sldMk cId="3828129502" sldId="647"/>
            <ac:picMk id="4" creationId="{164BC264-FD25-4D4E-9C9F-EF161E3A5C76}"/>
          </ac:picMkLst>
        </pc:picChg>
      </pc:sldChg>
      <pc:sldChg chg="new del">
        <pc:chgData name="Saito Shiro" userId="b2a17ba2fd642e30" providerId="LiveId" clId="{14C48BD4-3039-47B2-8DAE-8D783FD64F54}" dt="2021-06-02T11:09:29.154" v="2959" actId="47"/>
        <pc:sldMkLst>
          <pc:docMk/>
          <pc:sldMk cId="1205693646" sldId="648"/>
        </pc:sldMkLst>
      </pc:sldChg>
    </pc:docChg>
  </pc:docChgLst>
  <pc:docChgLst>
    <pc:chgData name="Saito Shiro" userId="b2a17ba2fd642e30" providerId="LiveId" clId="{6634AEAE-D692-462A-9FCA-EACD3E834C6C}"/>
    <pc:docChg chg="undo custSel addSld delSld modSld sldOrd modMainMaster modNotesMaster">
      <pc:chgData name="Saito Shiro" userId="b2a17ba2fd642e30" providerId="LiveId" clId="{6634AEAE-D692-462A-9FCA-EACD3E834C6C}" dt="2021-04-07T11:16:25.021" v="3683" actId="1076"/>
      <pc:docMkLst>
        <pc:docMk/>
      </pc:docMkLst>
      <pc:sldChg chg="addSp delSp modSp mod modNotes">
        <pc:chgData name="Saito Shiro" userId="b2a17ba2fd642e30" providerId="LiveId" clId="{6634AEAE-D692-462A-9FCA-EACD3E834C6C}" dt="2021-04-07T08:43:02.420" v="715"/>
        <pc:sldMkLst>
          <pc:docMk/>
          <pc:sldMk cId="3755346429" sldId="633"/>
        </pc:sldMkLst>
        <pc:spChg chg="mod">
          <ac:chgData name="Saito Shiro" userId="b2a17ba2fd642e30" providerId="LiveId" clId="{6634AEAE-D692-462A-9FCA-EACD3E834C6C}" dt="2021-04-07T08:43:02.420" v="715"/>
          <ac:spMkLst>
            <pc:docMk/>
            <pc:sldMk cId="3755346429" sldId="633"/>
            <ac:spMk id="3" creationId="{BF8D875A-C282-4F6A-B96E-8A650A43A804}"/>
          </ac:spMkLst>
        </pc:spChg>
        <pc:spChg chg="del">
          <ac:chgData name="Saito Shiro" userId="b2a17ba2fd642e30" providerId="LiveId" clId="{6634AEAE-D692-462A-9FCA-EACD3E834C6C}" dt="2021-04-07T08:34:10.279" v="0" actId="478"/>
          <ac:spMkLst>
            <pc:docMk/>
            <pc:sldMk cId="3755346429" sldId="633"/>
            <ac:spMk id="4" creationId="{776D5D3D-9553-4254-ACB7-86C9AE505CB4}"/>
          </ac:spMkLst>
        </pc:spChg>
        <pc:spChg chg="del">
          <ac:chgData name="Saito Shiro" userId="b2a17ba2fd642e30" providerId="LiveId" clId="{6634AEAE-D692-462A-9FCA-EACD3E834C6C}" dt="2021-04-07T08:34:15.366" v="1" actId="478"/>
          <ac:spMkLst>
            <pc:docMk/>
            <pc:sldMk cId="3755346429" sldId="633"/>
            <ac:spMk id="5" creationId="{A3F4818B-3A6C-4D34-B999-D4E3BC80DA24}"/>
          </ac:spMkLst>
        </pc:spChg>
        <pc:spChg chg="add mod">
          <ac:chgData name="Saito Shiro" userId="b2a17ba2fd642e30" providerId="LiveId" clId="{6634AEAE-D692-462A-9FCA-EACD3E834C6C}" dt="2021-04-07T08:43:02.420" v="715"/>
          <ac:spMkLst>
            <pc:docMk/>
            <pc:sldMk cId="3755346429" sldId="633"/>
            <ac:spMk id="6" creationId="{F6B9627D-CFD4-4812-A6BB-240EDE094789}"/>
          </ac:spMkLst>
        </pc:spChg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652706275" sldId="634"/>
        </pc:sldMkLst>
      </pc:sldChg>
      <pc:sldChg chg="modSp mod">
        <pc:chgData name="Saito Shiro" userId="b2a17ba2fd642e30" providerId="LiveId" clId="{6634AEAE-D692-462A-9FCA-EACD3E834C6C}" dt="2021-04-07T08:51:08.895" v="759" actId="1076"/>
        <pc:sldMkLst>
          <pc:docMk/>
          <pc:sldMk cId="46501131" sldId="635"/>
        </pc:sldMkLst>
        <pc:spChg chg="mod">
          <ac:chgData name="Saito Shiro" userId="b2a17ba2fd642e30" providerId="LiveId" clId="{6634AEAE-D692-462A-9FCA-EACD3E834C6C}" dt="2021-04-07T08:51:08.895" v="75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6634AEAE-D692-462A-9FCA-EACD3E834C6C}" dt="2021-04-07T08:49:08" v="736" actId="14100"/>
          <ac:spMkLst>
            <pc:docMk/>
            <pc:sldMk cId="46501131" sldId="635"/>
            <ac:spMk id="3" creationId="{00000000-0000-0000-0000-000000000000}"/>
          </ac:spMkLst>
        </pc:spChg>
        <pc:spChg chg="mod ord">
          <ac:chgData name="Saito Shiro" userId="b2a17ba2fd642e30" providerId="LiveId" clId="{6634AEAE-D692-462A-9FCA-EACD3E834C6C}" dt="2021-04-07T08:51:06.557" v="758" actId="1076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new mod">
        <pc:chgData name="Saito Shiro" userId="b2a17ba2fd642e30" providerId="LiveId" clId="{6634AEAE-D692-462A-9FCA-EACD3E834C6C}" dt="2021-04-07T09:53:02.298" v="1079" actId="14100"/>
        <pc:sldMkLst>
          <pc:docMk/>
          <pc:sldMk cId="3515744923" sldId="636"/>
        </pc:sldMkLst>
        <pc:spChg chg="add mod">
          <ac:chgData name="Saito Shiro" userId="b2a17ba2fd642e30" providerId="LiveId" clId="{6634AEAE-D692-462A-9FCA-EACD3E834C6C}" dt="2021-04-07T09:53:02.298" v="1079" actId="14100"/>
          <ac:spMkLst>
            <pc:docMk/>
            <pc:sldMk cId="3515744923" sldId="636"/>
            <ac:spMk id="6" creationId="{EC8ED91E-7221-4718-BE6B-667A0442EB6D}"/>
          </ac:spMkLst>
        </pc:spChg>
        <pc:spChg chg="add mod">
          <ac:chgData name="Saito Shiro" userId="b2a17ba2fd642e30" providerId="LiveId" clId="{6634AEAE-D692-462A-9FCA-EACD3E834C6C}" dt="2021-04-07T09:50:01.783" v="1041" actId="1076"/>
          <ac:spMkLst>
            <pc:docMk/>
            <pc:sldMk cId="3515744923" sldId="636"/>
            <ac:spMk id="7" creationId="{C45D9207-009A-4B81-93BB-5E807760DEC6}"/>
          </ac:spMkLst>
        </pc:spChg>
        <pc:spChg chg="add del mod">
          <ac:chgData name="Saito Shiro" userId="b2a17ba2fd642e30" providerId="LiveId" clId="{6634AEAE-D692-462A-9FCA-EACD3E834C6C}" dt="2021-04-07T09:51:31.106" v="1070" actId="478"/>
          <ac:spMkLst>
            <pc:docMk/>
            <pc:sldMk cId="3515744923" sldId="636"/>
            <ac:spMk id="8" creationId="{ED093F8C-C070-482F-8BFF-F1810E8AA013}"/>
          </ac:spMkLst>
        </pc:spChg>
        <pc:spChg chg="add mod">
          <ac:chgData name="Saito Shiro" userId="b2a17ba2fd642e30" providerId="LiveId" clId="{6634AEAE-D692-462A-9FCA-EACD3E834C6C}" dt="2021-04-07T09:51:56.375" v="1076" actId="1076"/>
          <ac:spMkLst>
            <pc:docMk/>
            <pc:sldMk cId="3515744923" sldId="636"/>
            <ac:spMk id="9" creationId="{5BCD58DF-73DD-45C7-A974-4948E7C2109C}"/>
          </ac:spMkLst>
        </pc:spChg>
        <pc:spChg chg="add mod">
          <ac:chgData name="Saito Shiro" userId="b2a17ba2fd642e30" providerId="LiveId" clId="{6634AEAE-D692-462A-9FCA-EACD3E834C6C}" dt="2021-04-07T09:48:37.260" v="1011" actId="14100"/>
          <ac:spMkLst>
            <pc:docMk/>
            <pc:sldMk cId="3515744923" sldId="636"/>
            <ac:spMk id="12" creationId="{28519BCF-FD22-499A-8145-86DC73C7ADBD}"/>
          </ac:spMkLst>
        </pc:spChg>
        <pc:spChg chg="add mod">
          <ac:chgData name="Saito Shiro" userId="b2a17ba2fd642e30" providerId="LiveId" clId="{6634AEAE-D692-462A-9FCA-EACD3E834C6C}" dt="2021-04-07T09:48:12.962" v="959" actId="1076"/>
          <ac:spMkLst>
            <pc:docMk/>
            <pc:sldMk cId="3515744923" sldId="636"/>
            <ac:spMk id="13" creationId="{350EDBD8-8A9F-4FFC-A094-0D8D1D71AED5}"/>
          </ac:spMkLst>
        </pc:spChg>
        <pc:spChg chg="add mod">
          <ac:chgData name="Saito Shiro" userId="b2a17ba2fd642e30" providerId="LiveId" clId="{6634AEAE-D692-462A-9FCA-EACD3E834C6C}" dt="2021-04-07T09:51:46.618" v="1075" actId="1076"/>
          <ac:spMkLst>
            <pc:docMk/>
            <pc:sldMk cId="3515744923" sldId="636"/>
            <ac:spMk id="16" creationId="{750E56DA-C095-4EC7-A962-C174185ED7C4}"/>
          </ac:spMkLst>
        </pc:spChg>
        <pc:picChg chg="add del">
          <ac:chgData name="Saito Shiro" userId="b2a17ba2fd642e30" providerId="LiveId" clId="{6634AEAE-D692-462A-9FCA-EACD3E834C6C}" dt="2021-04-07T08:47:36.067" v="725" actId="478"/>
          <ac:picMkLst>
            <pc:docMk/>
            <pc:sldMk cId="3515744923" sldId="636"/>
            <ac:picMk id="3" creationId="{EF086F62-C981-4E7A-88E6-E44F7D842B99}"/>
          </ac:picMkLst>
        </pc:picChg>
        <pc:picChg chg="add del mod">
          <ac:chgData name="Saito Shiro" userId="b2a17ba2fd642e30" providerId="LiveId" clId="{6634AEAE-D692-462A-9FCA-EACD3E834C6C}" dt="2021-04-07T08:52:47.033" v="762" actId="478"/>
          <ac:picMkLst>
            <pc:docMk/>
            <pc:sldMk cId="3515744923" sldId="636"/>
            <ac:picMk id="5" creationId="{73F1B325-7AB4-4AE1-970B-ABF54AD9CD0A}"/>
          </ac:picMkLst>
        </pc:picChg>
        <pc:picChg chg="add mod">
          <ac:chgData name="Saito Shiro" userId="b2a17ba2fd642e30" providerId="LiveId" clId="{6634AEAE-D692-462A-9FCA-EACD3E834C6C}" dt="2021-04-07T09:48:39.490" v="1012" actId="1076"/>
          <ac:picMkLst>
            <pc:docMk/>
            <pc:sldMk cId="3515744923" sldId="636"/>
            <ac:picMk id="11" creationId="{BAD5E073-A68B-49E8-BFEA-434EFBEAFDAC}"/>
          </ac:picMkLst>
        </pc:picChg>
        <pc:picChg chg="add mod modCrop">
          <ac:chgData name="Saito Shiro" userId="b2a17ba2fd642e30" providerId="LiveId" clId="{6634AEAE-D692-462A-9FCA-EACD3E834C6C}" dt="2021-04-07T09:51:34.854" v="1071" actId="14100"/>
          <ac:picMkLst>
            <pc:docMk/>
            <pc:sldMk cId="3515744923" sldId="636"/>
            <ac:picMk id="15" creationId="{D5B05388-9FB3-4A77-98C5-0F35337B0409}"/>
          </ac:picMkLst>
        </pc:picChg>
      </pc:sldChg>
      <pc:sldChg chg="addSp delSp modSp add mod">
        <pc:chgData name="Saito Shiro" userId="b2a17ba2fd642e30" providerId="LiveId" clId="{6634AEAE-D692-462A-9FCA-EACD3E834C6C}" dt="2021-04-07T09:59:49.125" v="1295" actId="1076"/>
        <pc:sldMkLst>
          <pc:docMk/>
          <pc:sldMk cId="152783415" sldId="637"/>
        </pc:sldMkLst>
        <pc:spChg chg="add mod ord">
          <ac:chgData name="Saito Shiro" userId="b2a17ba2fd642e30" providerId="LiveId" clId="{6634AEAE-D692-462A-9FCA-EACD3E834C6C}" dt="2021-04-07T09:55:35.897" v="1143" actId="14100"/>
          <ac:spMkLst>
            <pc:docMk/>
            <pc:sldMk cId="152783415" sldId="637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09:53:25.226" v="1097" actId="14100"/>
          <ac:spMkLst>
            <pc:docMk/>
            <pc:sldMk cId="152783415" sldId="637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09:54:59.569" v="1136" actId="14100"/>
          <ac:spMkLst>
            <pc:docMk/>
            <pc:sldMk cId="152783415" sldId="637"/>
            <ac:spMk id="7" creationId="{C45D9207-009A-4B81-93BB-5E807760DEC6}"/>
          </ac:spMkLst>
        </pc:spChg>
        <pc:spChg chg="mod">
          <ac:chgData name="Saito Shiro" userId="b2a17ba2fd642e30" providerId="LiveId" clId="{6634AEAE-D692-462A-9FCA-EACD3E834C6C}" dt="2021-04-07T09:57:48.118" v="1212" actId="1076"/>
          <ac:spMkLst>
            <pc:docMk/>
            <pc:sldMk cId="152783415" sldId="637"/>
            <ac:spMk id="9" creationId="{5BCD58DF-73DD-45C7-A974-4948E7C2109C}"/>
          </ac:spMkLst>
        </pc:spChg>
        <pc:spChg chg="del">
          <ac:chgData name="Saito Shiro" userId="b2a17ba2fd642e30" providerId="LiveId" clId="{6634AEAE-D692-462A-9FCA-EACD3E834C6C}" dt="2021-04-07T09:56:58.691" v="1181" actId="478"/>
          <ac:spMkLst>
            <pc:docMk/>
            <pc:sldMk cId="152783415" sldId="637"/>
            <ac:spMk id="12" creationId="{28519BCF-FD22-499A-8145-86DC73C7ADBD}"/>
          </ac:spMkLst>
        </pc:spChg>
        <pc:spChg chg="del">
          <ac:chgData name="Saito Shiro" userId="b2a17ba2fd642e30" providerId="LiveId" clId="{6634AEAE-D692-462A-9FCA-EACD3E834C6C}" dt="2021-04-07T09:56:58.691" v="1181" actId="478"/>
          <ac:spMkLst>
            <pc:docMk/>
            <pc:sldMk cId="152783415" sldId="637"/>
            <ac:spMk id="13" creationId="{350EDBD8-8A9F-4FFC-A094-0D8D1D71AED5}"/>
          </ac:spMkLst>
        </pc:spChg>
        <pc:spChg chg="add mod">
          <ac:chgData name="Saito Shiro" userId="b2a17ba2fd642e30" providerId="LiveId" clId="{6634AEAE-D692-462A-9FCA-EACD3E834C6C}" dt="2021-04-07T09:58:11.062" v="1222" actId="1076"/>
          <ac:spMkLst>
            <pc:docMk/>
            <pc:sldMk cId="152783415" sldId="637"/>
            <ac:spMk id="14" creationId="{210CC273-7F5D-483B-8719-F6C9B747687B}"/>
          </ac:spMkLst>
        </pc:spChg>
        <pc:spChg chg="add del mod">
          <ac:chgData name="Saito Shiro" userId="b2a17ba2fd642e30" providerId="LiveId" clId="{6634AEAE-D692-462A-9FCA-EACD3E834C6C}" dt="2021-04-07T09:59:49.125" v="1295" actId="1076"/>
          <ac:spMkLst>
            <pc:docMk/>
            <pc:sldMk cId="152783415" sldId="637"/>
            <ac:spMk id="16" creationId="{750E56DA-C095-4EC7-A962-C174185ED7C4}"/>
          </ac:spMkLst>
        </pc:spChg>
        <pc:spChg chg="add mod">
          <ac:chgData name="Saito Shiro" userId="b2a17ba2fd642e30" providerId="LiveId" clId="{6634AEAE-D692-462A-9FCA-EACD3E834C6C}" dt="2021-04-07T09:58:59.502" v="1286" actId="1076"/>
          <ac:spMkLst>
            <pc:docMk/>
            <pc:sldMk cId="152783415" sldId="637"/>
            <ac:spMk id="17" creationId="{7F625E19-A65D-430F-AB67-84BE1EA20526}"/>
          </ac:spMkLst>
        </pc:spChg>
        <pc:spChg chg="add mod">
          <ac:chgData name="Saito Shiro" userId="b2a17ba2fd642e30" providerId="LiveId" clId="{6634AEAE-D692-462A-9FCA-EACD3E834C6C}" dt="2021-04-07T09:59:15.163" v="1294" actId="14100"/>
          <ac:spMkLst>
            <pc:docMk/>
            <pc:sldMk cId="152783415" sldId="637"/>
            <ac:spMk id="18" creationId="{DC8EC55D-5871-4676-B519-81339EC71201}"/>
          </ac:spMkLst>
        </pc:spChg>
        <pc:picChg chg="add mod ord">
          <ac:chgData name="Saito Shiro" userId="b2a17ba2fd642e30" providerId="LiveId" clId="{6634AEAE-D692-462A-9FCA-EACD3E834C6C}" dt="2021-04-07T09:59:49.125" v="1295" actId="1076"/>
          <ac:picMkLst>
            <pc:docMk/>
            <pc:sldMk cId="152783415" sldId="637"/>
            <ac:picMk id="3" creationId="{38558DEC-EB3F-4940-B4A4-8ED1DE99240A}"/>
          </ac:picMkLst>
        </pc:picChg>
        <pc:picChg chg="del">
          <ac:chgData name="Saito Shiro" userId="b2a17ba2fd642e30" providerId="LiveId" clId="{6634AEAE-D692-462A-9FCA-EACD3E834C6C}" dt="2021-04-07T09:56:54.907" v="1180" actId="478"/>
          <ac:picMkLst>
            <pc:docMk/>
            <pc:sldMk cId="152783415" sldId="637"/>
            <ac:picMk id="11" creationId="{BAD5E073-A68B-49E8-BFEA-434EFBEAFDAC}"/>
          </ac:picMkLst>
        </pc:picChg>
        <pc:picChg chg="del mod">
          <ac:chgData name="Saito Shiro" userId="b2a17ba2fd642e30" providerId="LiveId" clId="{6634AEAE-D692-462A-9FCA-EACD3E834C6C}" dt="2021-04-07T09:54:24.790" v="1130" actId="478"/>
          <ac:picMkLst>
            <pc:docMk/>
            <pc:sldMk cId="152783415" sldId="637"/>
            <ac:picMk id="15" creationId="{D5B05388-9FB3-4A77-98C5-0F35337B0409}"/>
          </ac:picMkLst>
        </pc:picChg>
      </pc:sldChg>
      <pc:sldChg chg="addSp delSp modSp add mod">
        <pc:chgData name="Saito Shiro" userId="b2a17ba2fd642e30" providerId="LiveId" clId="{6634AEAE-D692-462A-9FCA-EACD3E834C6C}" dt="2021-04-07T10:04:57.994" v="1524" actId="1036"/>
        <pc:sldMkLst>
          <pc:docMk/>
          <pc:sldMk cId="2883760664" sldId="638"/>
        </pc:sldMkLst>
        <pc:spChg chg="mod">
          <ac:chgData name="Saito Shiro" userId="b2a17ba2fd642e30" providerId="LiveId" clId="{6634AEAE-D692-462A-9FCA-EACD3E834C6C}" dt="2021-04-07T10:02:01.427" v="1353" actId="1036"/>
          <ac:spMkLst>
            <pc:docMk/>
            <pc:sldMk cId="2883760664" sldId="638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00:32.677" v="1313" actId="14100"/>
          <ac:spMkLst>
            <pc:docMk/>
            <pc:sldMk cId="2883760664" sldId="638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01:52.052" v="1350" actId="14100"/>
          <ac:spMkLst>
            <pc:docMk/>
            <pc:sldMk cId="2883760664" sldId="638"/>
            <ac:spMk id="7" creationId="{C45D9207-009A-4B81-93BB-5E807760DEC6}"/>
          </ac:spMkLst>
        </pc:spChg>
        <pc:spChg chg="del mod">
          <ac:chgData name="Saito Shiro" userId="b2a17ba2fd642e30" providerId="LiveId" clId="{6634AEAE-D692-462A-9FCA-EACD3E834C6C}" dt="2021-04-07T10:02:12.982" v="1356" actId="478"/>
          <ac:spMkLst>
            <pc:docMk/>
            <pc:sldMk cId="2883760664" sldId="638"/>
            <ac:spMk id="9" creationId="{5BCD58DF-73DD-45C7-A974-4948E7C2109C}"/>
          </ac:spMkLst>
        </pc:spChg>
        <pc:spChg chg="mod">
          <ac:chgData name="Saito Shiro" userId="b2a17ba2fd642e30" providerId="LiveId" clId="{6634AEAE-D692-462A-9FCA-EACD3E834C6C}" dt="2021-04-07T10:04:05.776" v="1452" actId="1076"/>
          <ac:spMkLst>
            <pc:docMk/>
            <pc:sldMk cId="2883760664" sldId="638"/>
            <ac:spMk id="14" creationId="{210CC273-7F5D-483B-8719-F6C9B747687B}"/>
          </ac:spMkLst>
        </pc:spChg>
        <pc:spChg chg="mod">
          <ac:chgData name="Saito Shiro" userId="b2a17ba2fd642e30" providerId="LiveId" clId="{6634AEAE-D692-462A-9FCA-EACD3E834C6C}" dt="2021-04-07T10:04:57.994" v="1524" actId="1036"/>
          <ac:spMkLst>
            <pc:docMk/>
            <pc:sldMk cId="2883760664" sldId="638"/>
            <ac:spMk id="16" creationId="{750E56DA-C095-4EC7-A962-C174185ED7C4}"/>
          </ac:spMkLst>
        </pc:spChg>
        <pc:spChg chg="mod">
          <ac:chgData name="Saito Shiro" userId="b2a17ba2fd642e30" providerId="LiveId" clId="{6634AEAE-D692-462A-9FCA-EACD3E834C6C}" dt="2021-04-07T10:04:36.468" v="1514" actId="14100"/>
          <ac:spMkLst>
            <pc:docMk/>
            <pc:sldMk cId="2883760664" sldId="638"/>
            <ac:spMk id="17" creationId="{7F625E19-A65D-430F-AB67-84BE1EA20526}"/>
          </ac:spMkLst>
        </pc:spChg>
        <pc:spChg chg="del">
          <ac:chgData name="Saito Shiro" userId="b2a17ba2fd642e30" providerId="LiveId" clId="{6634AEAE-D692-462A-9FCA-EACD3E834C6C}" dt="2021-04-07T10:04:43.025" v="1515" actId="478"/>
          <ac:spMkLst>
            <pc:docMk/>
            <pc:sldMk cId="2883760664" sldId="638"/>
            <ac:spMk id="18" creationId="{DC8EC55D-5871-4676-B519-81339EC71201}"/>
          </ac:spMkLst>
        </pc:spChg>
        <pc:picChg chg="del mod">
          <ac:chgData name="Saito Shiro" userId="b2a17ba2fd642e30" providerId="LiveId" clId="{6634AEAE-D692-462A-9FCA-EACD3E834C6C}" dt="2021-04-07T10:02:55.419" v="1357" actId="478"/>
          <ac:picMkLst>
            <pc:docMk/>
            <pc:sldMk cId="2883760664" sldId="638"/>
            <ac:picMk id="3" creationId="{38558DEC-EB3F-4940-B4A4-8ED1DE99240A}"/>
          </ac:picMkLst>
        </pc:picChg>
        <pc:picChg chg="add mod ord">
          <ac:chgData name="Saito Shiro" userId="b2a17ba2fd642e30" providerId="LiveId" clId="{6634AEAE-D692-462A-9FCA-EACD3E834C6C}" dt="2021-04-07T10:04:57.994" v="1524" actId="1036"/>
          <ac:picMkLst>
            <pc:docMk/>
            <pc:sldMk cId="2883760664" sldId="638"/>
            <ac:picMk id="5" creationId="{E21298E0-E8CF-4E0B-9D56-68E334902246}"/>
          </ac:picMkLst>
        </pc:picChg>
      </pc:sldChg>
      <pc:sldChg chg="addSp delSp modSp add mod">
        <pc:chgData name="Saito Shiro" userId="b2a17ba2fd642e30" providerId="LiveId" clId="{6634AEAE-D692-462A-9FCA-EACD3E834C6C}" dt="2021-04-07T10:15:34.570" v="1751" actId="478"/>
        <pc:sldMkLst>
          <pc:docMk/>
          <pc:sldMk cId="371456116" sldId="639"/>
        </pc:sldMkLst>
        <pc:spChg chg="mod">
          <ac:chgData name="Saito Shiro" userId="b2a17ba2fd642e30" providerId="LiveId" clId="{6634AEAE-D692-462A-9FCA-EACD3E834C6C}" dt="2021-04-07T10:13:28.991" v="1628" actId="14100"/>
          <ac:spMkLst>
            <pc:docMk/>
            <pc:sldMk cId="371456116" sldId="639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12:08.480" v="1586" actId="14100"/>
          <ac:spMkLst>
            <pc:docMk/>
            <pc:sldMk cId="371456116" sldId="639"/>
            <ac:spMk id="6" creationId="{EC8ED91E-7221-4718-BE6B-667A0442EB6D}"/>
          </ac:spMkLst>
        </pc:spChg>
        <pc:spChg chg="del mod">
          <ac:chgData name="Saito Shiro" userId="b2a17ba2fd642e30" providerId="LiveId" clId="{6634AEAE-D692-462A-9FCA-EACD3E834C6C}" dt="2021-04-07T10:12:40.255" v="1591" actId="478"/>
          <ac:spMkLst>
            <pc:docMk/>
            <pc:sldMk cId="371456116" sldId="639"/>
            <ac:spMk id="7" creationId="{C45D9207-009A-4B81-93BB-5E807760DEC6}"/>
          </ac:spMkLst>
        </pc:spChg>
        <pc:spChg chg="add mod">
          <ac:chgData name="Saito Shiro" userId="b2a17ba2fd642e30" providerId="LiveId" clId="{6634AEAE-D692-462A-9FCA-EACD3E834C6C}" dt="2021-04-07T10:13:18.147" v="1626" actId="14100"/>
          <ac:spMkLst>
            <pc:docMk/>
            <pc:sldMk cId="371456116" sldId="639"/>
            <ac:spMk id="9" creationId="{B4C48746-9B1C-4145-9A6B-077655B15665}"/>
          </ac:spMkLst>
        </pc:spChg>
        <pc:spChg chg="add mod ord">
          <ac:chgData name="Saito Shiro" userId="b2a17ba2fd642e30" providerId="LiveId" clId="{6634AEAE-D692-462A-9FCA-EACD3E834C6C}" dt="2021-04-07T10:13:43.178" v="1635" actId="1037"/>
          <ac:spMkLst>
            <pc:docMk/>
            <pc:sldMk cId="371456116" sldId="639"/>
            <ac:spMk id="10" creationId="{3B5DDDF0-76DE-473B-9D5B-D6B74E57DD82}"/>
          </ac:spMkLst>
        </pc:spChg>
        <pc:spChg chg="del mod">
          <ac:chgData name="Saito Shiro" userId="b2a17ba2fd642e30" providerId="LiveId" clId="{6634AEAE-D692-462A-9FCA-EACD3E834C6C}" dt="2021-04-07T10:15:27.511" v="1749" actId="478"/>
          <ac:spMkLst>
            <pc:docMk/>
            <pc:sldMk cId="371456116" sldId="639"/>
            <ac:spMk id="14" creationId="{210CC273-7F5D-483B-8719-F6C9B747687B}"/>
          </ac:spMkLst>
        </pc:spChg>
        <pc:spChg chg="mod">
          <ac:chgData name="Saito Shiro" userId="b2a17ba2fd642e30" providerId="LiveId" clId="{6634AEAE-D692-462A-9FCA-EACD3E834C6C}" dt="2021-04-07T10:15:19.393" v="1748" actId="14100"/>
          <ac:spMkLst>
            <pc:docMk/>
            <pc:sldMk cId="371456116" sldId="639"/>
            <ac:spMk id="16" creationId="{750E56DA-C095-4EC7-A962-C174185ED7C4}"/>
          </ac:spMkLst>
        </pc:spChg>
        <pc:spChg chg="del mod">
          <ac:chgData name="Saito Shiro" userId="b2a17ba2fd642e30" providerId="LiveId" clId="{6634AEAE-D692-462A-9FCA-EACD3E834C6C}" dt="2021-04-07T10:15:34.570" v="1751" actId="478"/>
          <ac:spMkLst>
            <pc:docMk/>
            <pc:sldMk cId="371456116" sldId="639"/>
            <ac:spMk id="17" creationId="{7F625E19-A65D-430F-AB67-84BE1EA20526}"/>
          </ac:spMkLst>
        </pc:spChg>
        <pc:picChg chg="add mod ord">
          <ac:chgData name="Saito Shiro" userId="b2a17ba2fd642e30" providerId="LiveId" clId="{6634AEAE-D692-462A-9FCA-EACD3E834C6C}" dt="2021-04-07T10:14:34.737" v="1641" actId="1076"/>
          <ac:picMkLst>
            <pc:docMk/>
            <pc:sldMk cId="371456116" sldId="639"/>
            <ac:picMk id="3" creationId="{7977783B-E0DD-4BCB-975B-6785841A8528}"/>
          </ac:picMkLst>
        </pc:picChg>
        <pc:picChg chg="del mod">
          <ac:chgData name="Saito Shiro" userId="b2a17ba2fd642e30" providerId="LiveId" clId="{6634AEAE-D692-462A-9FCA-EACD3E834C6C}" dt="2021-04-07T10:13:54.410" v="1638" actId="478"/>
          <ac:picMkLst>
            <pc:docMk/>
            <pc:sldMk cId="371456116" sldId="639"/>
            <ac:picMk id="5" creationId="{E21298E0-E8CF-4E0B-9D56-68E334902246}"/>
          </ac:picMkLst>
        </pc:picChg>
      </pc:sldChg>
      <pc:sldChg chg="addSp delSp modSp add mod">
        <pc:chgData name="Saito Shiro" userId="b2a17ba2fd642e30" providerId="LiveId" clId="{6634AEAE-D692-462A-9FCA-EACD3E834C6C}" dt="2021-04-07T10:20:34.545" v="1956" actId="1036"/>
        <pc:sldMkLst>
          <pc:docMk/>
          <pc:sldMk cId="4114279584" sldId="640"/>
        </pc:sldMkLst>
        <pc:spChg chg="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16:15.842" v="1762" actId="14100"/>
          <ac:spMkLst>
            <pc:docMk/>
            <pc:sldMk cId="4114279584" sldId="640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9" creationId="{B4C48746-9B1C-4145-9A6B-077655B15665}"/>
          </ac:spMkLst>
        </pc:spChg>
        <pc:spChg chg="del mod">
          <ac:chgData name="Saito Shiro" userId="b2a17ba2fd642e30" providerId="LiveId" clId="{6634AEAE-D692-462A-9FCA-EACD3E834C6C}" dt="2021-04-07T10:17:00.562" v="1804" actId="478"/>
          <ac:spMkLst>
            <pc:docMk/>
            <pc:sldMk cId="4114279584" sldId="640"/>
            <ac:spMk id="10" creationId="{3B5DDDF0-76DE-473B-9D5B-D6B74E57DD82}"/>
          </ac:spMkLst>
        </pc:spChg>
        <pc:spChg chg="add 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11" creationId="{50A6208F-7B16-4998-BEE2-6BCE2C615853}"/>
          </ac:spMkLst>
        </pc:spChg>
        <pc:spChg chg="mod">
          <ac:chgData name="Saito Shiro" userId="b2a17ba2fd642e30" providerId="LiveId" clId="{6634AEAE-D692-462A-9FCA-EACD3E834C6C}" dt="2021-04-07T10:20:34.545" v="1956" actId="1036"/>
          <ac:spMkLst>
            <pc:docMk/>
            <pc:sldMk cId="4114279584" sldId="640"/>
            <ac:spMk id="16" creationId="{750E56DA-C095-4EC7-A962-C174185ED7C4}"/>
          </ac:spMkLst>
        </pc:spChg>
        <pc:picChg chg="del">
          <ac:chgData name="Saito Shiro" userId="b2a17ba2fd642e30" providerId="LiveId" clId="{6634AEAE-D692-462A-9FCA-EACD3E834C6C}" dt="2021-04-07T10:18:01.785" v="1805" actId="478"/>
          <ac:picMkLst>
            <pc:docMk/>
            <pc:sldMk cId="4114279584" sldId="640"/>
            <ac:picMk id="3" creationId="{7977783B-E0DD-4BCB-975B-6785841A8528}"/>
          </ac:picMkLst>
        </pc:picChg>
        <pc:picChg chg="add mod ord">
          <ac:chgData name="Saito Shiro" userId="b2a17ba2fd642e30" providerId="LiveId" clId="{6634AEAE-D692-462A-9FCA-EACD3E834C6C}" dt="2021-04-07T10:20:34.545" v="1956" actId="1036"/>
          <ac:picMkLst>
            <pc:docMk/>
            <pc:sldMk cId="4114279584" sldId="640"/>
            <ac:picMk id="5" creationId="{3676CF40-5181-46F0-AD95-8AC9F2EEDC73}"/>
          </ac:picMkLst>
        </pc:picChg>
      </pc:sldChg>
      <pc:sldChg chg="addSp delSp modSp add mod">
        <pc:chgData name="Saito Shiro" userId="b2a17ba2fd642e30" providerId="LiveId" clId="{6634AEAE-D692-462A-9FCA-EACD3E834C6C}" dt="2021-04-07T10:23:51.534" v="2145" actId="1076"/>
        <pc:sldMkLst>
          <pc:docMk/>
          <pc:sldMk cId="849355096" sldId="641"/>
        </pc:sldMkLst>
        <pc:spChg chg="mod">
          <ac:chgData name="Saito Shiro" userId="b2a17ba2fd642e30" providerId="LiveId" clId="{6634AEAE-D692-462A-9FCA-EACD3E834C6C}" dt="2021-04-07T10:21:14.441" v="1982" actId="14100"/>
          <ac:spMkLst>
            <pc:docMk/>
            <pc:sldMk cId="849355096" sldId="641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20:47.181" v="1962"/>
          <ac:spMkLst>
            <pc:docMk/>
            <pc:sldMk cId="849355096" sldId="641"/>
            <ac:spMk id="6" creationId="{EC8ED91E-7221-4718-BE6B-667A0442EB6D}"/>
          </ac:spMkLst>
        </pc:spChg>
        <pc:spChg chg="add mod">
          <ac:chgData name="Saito Shiro" userId="b2a17ba2fd642e30" providerId="LiveId" clId="{6634AEAE-D692-462A-9FCA-EACD3E834C6C}" dt="2021-04-07T10:22:38.477" v="2035" actId="208"/>
          <ac:spMkLst>
            <pc:docMk/>
            <pc:sldMk cId="849355096" sldId="641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21:07.889" v="1981" actId="20577"/>
          <ac:spMkLst>
            <pc:docMk/>
            <pc:sldMk cId="849355096" sldId="641"/>
            <ac:spMk id="9" creationId="{B4C48746-9B1C-4145-9A6B-077655B15665}"/>
          </ac:spMkLst>
        </pc:spChg>
        <pc:spChg chg="mod">
          <ac:chgData name="Saito Shiro" userId="b2a17ba2fd642e30" providerId="LiveId" clId="{6634AEAE-D692-462A-9FCA-EACD3E834C6C}" dt="2021-04-07T10:23:01.612" v="2062" actId="14100"/>
          <ac:spMkLst>
            <pc:docMk/>
            <pc:sldMk cId="849355096" sldId="641"/>
            <ac:spMk id="11" creationId="{50A6208F-7B16-4998-BEE2-6BCE2C615853}"/>
          </ac:spMkLst>
        </pc:spChg>
        <pc:spChg chg="add mod">
          <ac:chgData name="Saito Shiro" userId="b2a17ba2fd642e30" providerId="LiveId" clId="{6634AEAE-D692-462A-9FCA-EACD3E834C6C}" dt="2021-04-07T10:23:51.534" v="2145" actId="1076"/>
          <ac:spMkLst>
            <pc:docMk/>
            <pc:sldMk cId="849355096" sldId="641"/>
            <ac:spMk id="12" creationId="{D080DB13-4CB6-4218-A6B6-6BFE86F317C8}"/>
          </ac:spMkLst>
        </pc:spChg>
        <pc:spChg chg="mod">
          <ac:chgData name="Saito Shiro" userId="b2a17ba2fd642e30" providerId="LiveId" clId="{6634AEAE-D692-462A-9FCA-EACD3E834C6C}" dt="2021-04-07T10:22:14.388" v="2030" actId="14100"/>
          <ac:spMkLst>
            <pc:docMk/>
            <pc:sldMk cId="849355096" sldId="641"/>
            <ac:spMk id="16" creationId="{750E56DA-C095-4EC7-A962-C174185ED7C4}"/>
          </ac:spMkLst>
        </pc:spChg>
        <pc:picChg chg="add mod ord">
          <ac:chgData name="Saito Shiro" userId="b2a17ba2fd642e30" providerId="LiveId" clId="{6634AEAE-D692-462A-9FCA-EACD3E834C6C}" dt="2021-04-07T10:21:48.925" v="1986" actId="167"/>
          <ac:picMkLst>
            <pc:docMk/>
            <pc:sldMk cId="849355096" sldId="641"/>
            <ac:picMk id="3" creationId="{95F31271-E860-42CC-A29D-26303BD5390F}"/>
          </ac:picMkLst>
        </pc:picChg>
        <pc:picChg chg="del">
          <ac:chgData name="Saito Shiro" userId="b2a17ba2fd642e30" providerId="LiveId" clId="{6634AEAE-D692-462A-9FCA-EACD3E834C6C}" dt="2021-04-07T10:21:39.994" v="1983" actId="478"/>
          <ac:picMkLst>
            <pc:docMk/>
            <pc:sldMk cId="849355096" sldId="641"/>
            <ac:picMk id="5" creationId="{3676CF40-5181-46F0-AD95-8AC9F2EEDC73}"/>
          </ac:picMkLst>
        </pc:picChg>
      </pc:sldChg>
      <pc:sldChg chg="addSp delSp modSp add mod">
        <pc:chgData name="Saito Shiro" userId="b2a17ba2fd642e30" providerId="LiveId" clId="{6634AEAE-D692-462A-9FCA-EACD3E834C6C}" dt="2021-04-07T10:28:13.378" v="2243" actId="1076"/>
        <pc:sldMkLst>
          <pc:docMk/>
          <pc:sldMk cId="2262195364" sldId="642"/>
        </pc:sldMkLst>
        <pc:spChg chg="mod">
          <ac:chgData name="Saito Shiro" userId="b2a17ba2fd642e30" providerId="LiveId" clId="{6634AEAE-D692-462A-9FCA-EACD3E834C6C}" dt="2021-04-07T10:25:35.533" v="2196" actId="14100"/>
          <ac:spMkLst>
            <pc:docMk/>
            <pc:sldMk cId="2262195364" sldId="642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24:56.301" v="2176" actId="14100"/>
          <ac:spMkLst>
            <pc:docMk/>
            <pc:sldMk cId="2262195364" sldId="642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27:00.310" v="2209" actId="1076"/>
          <ac:spMkLst>
            <pc:docMk/>
            <pc:sldMk cId="2262195364" sldId="642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25:25.137" v="2194" actId="6549"/>
          <ac:spMkLst>
            <pc:docMk/>
            <pc:sldMk cId="2262195364" sldId="642"/>
            <ac:spMk id="9" creationId="{B4C48746-9B1C-4145-9A6B-077655B15665}"/>
          </ac:spMkLst>
        </pc:spChg>
        <pc:spChg chg="add mod ord">
          <ac:chgData name="Saito Shiro" userId="b2a17ba2fd642e30" providerId="LiveId" clId="{6634AEAE-D692-462A-9FCA-EACD3E834C6C}" dt="2021-04-07T10:25:49.986" v="2200" actId="14100"/>
          <ac:spMkLst>
            <pc:docMk/>
            <pc:sldMk cId="2262195364" sldId="642"/>
            <ac:spMk id="10" creationId="{5EED872E-A0CD-4DBE-9FFD-C1EC0DC7D91D}"/>
          </ac:spMkLst>
        </pc:spChg>
        <pc:spChg chg="del mod">
          <ac:chgData name="Saito Shiro" userId="b2a17ba2fd642e30" providerId="LiveId" clId="{6634AEAE-D692-462A-9FCA-EACD3E834C6C}" dt="2021-04-07T10:25:55.173" v="2202" actId="478"/>
          <ac:spMkLst>
            <pc:docMk/>
            <pc:sldMk cId="2262195364" sldId="642"/>
            <ac:spMk id="11" creationId="{50A6208F-7B16-4998-BEE2-6BCE2C615853}"/>
          </ac:spMkLst>
        </pc:spChg>
        <pc:spChg chg="mod">
          <ac:chgData name="Saito Shiro" userId="b2a17ba2fd642e30" providerId="LiveId" clId="{6634AEAE-D692-462A-9FCA-EACD3E834C6C}" dt="2021-04-07T10:28:13.378" v="2243" actId="1076"/>
          <ac:spMkLst>
            <pc:docMk/>
            <pc:sldMk cId="2262195364" sldId="642"/>
            <ac:spMk id="12" creationId="{D080DB13-4CB6-4218-A6B6-6BFE86F317C8}"/>
          </ac:spMkLst>
        </pc:spChg>
        <pc:spChg chg="mod">
          <ac:chgData name="Saito Shiro" userId="b2a17ba2fd642e30" providerId="LiveId" clId="{6634AEAE-D692-462A-9FCA-EACD3E834C6C}" dt="2021-04-07T10:27:46.842" v="2242" actId="14100"/>
          <ac:spMkLst>
            <pc:docMk/>
            <pc:sldMk cId="2262195364" sldId="642"/>
            <ac:spMk id="16" creationId="{750E56DA-C095-4EC7-A962-C174185ED7C4}"/>
          </ac:spMkLst>
        </pc:spChg>
        <pc:picChg chg="del">
          <ac:chgData name="Saito Shiro" userId="b2a17ba2fd642e30" providerId="LiveId" clId="{6634AEAE-D692-462A-9FCA-EACD3E834C6C}" dt="2021-04-07T10:26:40.376" v="2203" actId="478"/>
          <ac:picMkLst>
            <pc:docMk/>
            <pc:sldMk cId="2262195364" sldId="642"/>
            <ac:picMk id="3" creationId="{95F31271-E860-42CC-A29D-26303BD5390F}"/>
          </ac:picMkLst>
        </pc:picChg>
        <pc:picChg chg="add mod ord">
          <ac:chgData name="Saito Shiro" userId="b2a17ba2fd642e30" providerId="LiveId" clId="{6634AEAE-D692-462A-9FCA-EACD3E834C6C}" dt="2021-04-07T10:26:50.532" v="2207" actId="1076"/>
          <ac:picMkLst>
            <pc:docMk/>
            <pc:sldMk cId="2262195364" sldId="642"/>
            <ac:picMk id="5" creationId="{1B599BC4-2549-472A-A5DF-8D61512B1619}"/>
          </ac:picMkLst>
        </pc:picChg>
      </pc:sldChg>
      <pc:sldChg chg="addSp delSp modSp add mod">
        <pc:chgData name="Saito Shiro" userId="b2a17ba2fd642e30" providerId="LiveId" clId="{6634AEAE-D692-462A-9FCA-EACD3E834C6C}" dt="2021-04-07T10:32:41.456" v="2377" actId="1036"/>
        <pc:sldMkLst>
          <pc:docMk/>
          <pc:sldMk cId="399028274" sldId="643"/>
        </pc:sldMkLst>
        <pc:spChg chg="mod">
          <ac:chgData name="Saito Shiro" userId="b2a17ba2fd642e30" providerId="LiveId" clId="{6634AEAE-D692-462A-9FCA-EACD3E834C6C}" dt="2021-04-07T10:29:39.843" v="2298" actId="14100"/>
          <ac:spMkLst>
            <pc:docMk/>
            <pc:sldMk cId="399028274" sldId="643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28:57.014" v="2261" actId="14100"/>
          <ac:spMkLst>
            <pc:docMk/>
            <pc:sldMk cId="399028274" sldId="643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31:07.919" v="2306" actId="1076"/>
          <ac:spMkLst>
            <pc:docMk/>
            <pc:sldMk cId="399028274" sldId="643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32:36.138" v="2370" actId="6549"/>
          <ac:spMkLst>
            <pc:docMk/>
            <pc:sldMk cId="399028274" sldId="643"/>
            <ac:spMk id="9" creationId="{B4C48746-9B1C-4145-9A6B-077655B15665}"/>
          </ac:spMkLst>
        </pc:spChg>
        <pc:spChg chg="mod">
          <ac:chgData name="Saito Shiro" userId="b2a17ba2fd642e30" providerId="LiveId" clId="{6634AEAE-D692-462A-9FCA-EACD3E834C6C}" dt="2021-04-07T10:32:41.456" v="2377" actId="1036"/>
          <ac:spMkLst>
            <pc:docMk/>
            <pc:sldMk cId="399028274" sldId="643"/>
            <ac:spMk id="10" creationId="{5EED872E-A0CD-4DBE-9FFD-C1EC0DC7D91D}"/>
          </ac:spMkLst>
        </pc:spChg>
        <pc:spChg chg="mod">
          <ac:chgData name="Saito Shiro" userId="b2a17ba2fd642e30" providerId="LiveId" clId="{6634AEAE-D692-462A-9FCA-EACD3E834C6C}" dt="2021-04-07T10:31:50.389" v="2354" actId="1076"/>
          <ac:spMkLst>
            <pc:docMk/>
            <pc:sldMk cId="399028274" sldId="643"/>
            <ac:spMk id="12" creationId="{D080DB13-4CB6-4218-A6B6-6BFE86F317C8}"/>
          </ac:spMkLst>
        </pc:spChg>
        <pc:spChg chg="add mod">
          <ac:chgData name="Saito Shiro" userId="b2a17ba2fd642e30" providerId="LiveId" clId="{6634AEAE-D692-462A-9FCA-EACD3E834C6C}" dt="2021-04-07T10:31:15.500" v="2308" actId="1076"/>
          <ac:spMkLst>
            <pc:docMk/>
            <pc:sldMk cId="399028274" sldId="643"/>
            <ac:spMk id="13" creationId="{3A508AEE-475B-412B-9D45-3DA79FDF9959}"/>
          </ac:spMkLst>
        </pc:spChg>
        <pc:spChg chg="mod">
          <ac:chgData name="Saito Shiro" userId="b2a17ba2fd642e30" providerId="LiveId" clId="{6634AEAE-D692-462A-9FCA-EACD3E834C6C}" dt="2021-04-07T10:31:45.856" v="2353" actId="1076"/>
          <ac:spMkLst>
            <pc:docMk/>
            <pc:sldMk cId="399028274" sldId="643"/>
            <ac:spMk id="16" creationId="{750E56DA-C095-4EC7-A962-C174185ED7C4}"/>
          </ac:spMkLst>
        </pc:spChg>
        <pc:picChg chg="add mod ord">
          <ac:chgData name="Saito Shiro" userId="b2a17ba2fd642e30" providerId="LiveId" clId="{6634AEAE-D692-462A-9FCA-EACD3E834C6C}" dt="2021-04-07T10:31:25.488" v="2309" actId="1076"/>
          <ac:picMkLst>
            <pc:docMk/>
            <pc:sldMk cId="399028274" sldId="643"/>
            <ac:picMk id="3" creationId="{62DF3568-7E7C-4306-8D66-9B69A4FF9E1D}"/>
          </ac:picMkLst>
        </pc:picChg>
        <pc:picChg chg="del">
          <ac:chgData name="Saito Shiro" userId="b2a17ba2fd642e30" providerId="LiveId" clId="{6634AEAE-D692-462A-9FCA-EACD3E834C6C}" dt="2021-04-07T10:30:51.928" v="2301" actId="478"/>
          <ac:picMkLst>
            <pc:docMk/>
            <pc:sldMk cId="399028274" sldId="643"/>
            <ac:picMk id="5" creationId="{1B599BC4-2549-472A-A5DF-8D61512B1619}"/>
          </ac:picMkLst>
        </pc:picChg>
      </pc:sldChg>
      <pc:sldChg chg="addSp delSp modSp add mod">
        <pc:chgData name="Saito Shiro" userId="b2a17ba2fd642e30" providerId="LiveId" clId="{6634AEAE-D692-462A-9FCA-EACD3E834C6C}" dt="2021-04-07T10:40:47.049" v="2654" actId="6549"/>
        <pc:sldMkLst>
          <pc:docMk/>
          <pc:sldMk cId="1555390584" sldId="644"/>
        </pc:sldMkLst>
        <pc:spChg chg="mod">
          <ac:chgData name="Saito Shiro" userId="b2a17ba2fd642e30" providerId="LiveId" clId="{6634AEAE-D692-462A-9FCA-EACD3E834C6C}" dt="2021-04-07T10:39:05.932" v="2621" actId="14100"/>
          <ac:spMkLst>
            <pc:docMk/>
            <pc:sldMk cId="1555390584" sldId="644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34:05.786" v="2404" actId="14100"/>
          <ac:spMkLst>
            <pc:docMk/>
            <pc:sldMk cId="1555390584" sldId="644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38:39.809" v="2613" actId="1076"/>
          <ac:spMkLst>
            <pc:docMk/>
            <pc:sldMk cId="1555390584" sldId="644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40:47.049" v="2654" actId="6549"/>
          <ac:spMkLst>
            <pc:docMk/>
            <pc:sldMk cId="1555390584" sldId="644"/>
            <ac:spMk id="9" creationId="{B4C48746-9B1C-4145-9A6B-077655B15665}"/>
          </ac:spMkLst>
        </pc:spChg>
        <pc:spChg chg="del">
          <ac:chgData name="Saito Shiro" userId="b2a17ba2fd642e30" providerId="LiveId" clId="{6634AEAE-D692-462A-9FCA-EACD3E834C6C}" dt="2021-04-07T10:35:45.589" v="2463" actId="478"/>
          <ac:spMkLst>
            <pc:docMk/>
            <pc:sldMk cId="1555390584" sldId="644"/>
            <ac:spMk id="10" creationId="{5EED872E-A0CD-4DBE-9FFD-C1EC0DC7D91D}"/>
          </ac:spMkLst>
        </pc:spChg>
        <pc:spChg chg="del">
          <ac:chgData name="Saito Shiro" userId="b2a17ba2fd642e30" providerId="LiveId" clId="{6634AEAE-D692-462A-9FCA-EACD3E834C6C}" dt="2021-04-07T10:39:32.437" v="2626" actId="478"/>
          <ac:spMkLst>
            <pc:docMk/>
            <pc:sldMk cId="1555390584" sldId="644"/>
            <ac:spMk id="12" creationId="{D080DB13-4CB6-4218-A6B6-6BFE86F317C8}"/>
          </ac:spMkLst>
        </pc:spChg>
        <pc:spChg chg="mod">
          <ac:chgData name="Saito Shiro" userId="b2a17ba2fd642e30" providerId="LiveId" clId="{6634AEAE-D692-462A-9FCA-EACD3E834C6C}" dt="2021-04-07T10:39:51.464" v="2627" actId="1035"/>
          <ac:spMkLst>
            <pc:docMk/>
            <pc:sldMk cId="1555390584" sldId="644"/>
            <ac:spMk id="13" creationId="{3A508AEE-475B-412B-9D45-3DA79FDF9959}"/>
          </ac:spMkLst>
        </pc:spChg>
        <pc:spChg chg="add mod ord">
          <ac:chgData name="Saito Shiro" userId="b2a17ba2fd642e30" providerId="LiveId" clId="{6634AEAE-D692-462A-9FCA-EACD3E834C6C}" dt="2021-04-07T10:39:18.898" v="2625" actId="167"/>
          <ac:spMkLst>
            <pc:docMk/>
            <pc:sldMk cId="1555390584" sldId="644"/>
            <ac:spMk id="14" creationId="{659C7BC7-A989-465D-9515-0CE978420923}"/>
          </ac:spMkLst>
        </pc:spChg>
        <pc:spChg chg="mod">
          <ac:chgData name="Saito Shiro" userId="b2a17ba2fd642e30" providerId="LiveId" clId="{6634AEAE-D692-462A-9FCA-EACD3E834C6C}" dt="2021-04-07T10:38:33.163" v="2610" actId="14100"/>
          <ac:spMkLst>
            <pc:docMk/>
            <pc:sldMk cId="1555390584" sldId="644"/>
            <ac:spMk id="16" creationId="{750E56DA-C095-4EC7-A962-C174185ED7C4}"/>
          </ac:spMkLst>
        </pc:spChg>
        <pc:picChg chg="del ord">
          <ac:chgData name="Saito Shiro" userId="b2a17ba2fd642e30" providerId="LiveId" clId="{6634AEAE-D692-462A-9FCA-EACD3E834C6C}" dt="2021-04-07T10:37:47.056" v="2512" actId="478"/>
          <ac:picMkLst>
            <pc:docMk/>
            <pc:sldMk cId="1555390584" sldId="644"/>
            <ac:picMk id="3" creationId="{62DF3568-7E7C-4306-8D66-9B69A4FF9E1D}"/>
          </ac:picMkLst>
        </pc:picChg>
        <pc:picChg chg="add mod ord">
          <ac:chgData name="Saito Shiro" userId="b2a17ba2fd642e30" providerId="LiveId" clId="{6634AEAE-D692-462A-9FCA-EACD3E834C6C}" dt="2021-04-07T10:38:02.131" v="2518" actId="14100"/>
          <ac:picMkLst>
            <pc:docMk/>
            <pc:sldMk cId="1555390584" sldId="644"/>
            <ac:picMk id="5" creationId="{1E8119F3-F6EA-42B2-866E-BED3D1E94F4D}"/>
          </ac:picMkLst>
        </pc:picChg>
      </pc:sldChg>
      <pc:sldChg chg="addSp delSp modSp add mod">
        <pc:chgData name="Saito Shiro" userId="b2a17ba2fd642e30" providerId="LiveId" clId="{6634AEAE-D692-462A-9FCA-EACD3E834C6C}" dt="2021-04-07T10:44:01.391" v="2737" actId="1037"/>
        <pc:sldMkLst>
          <pc:docMk/>
          <pc:sldMk cId="1416791032" sldId="645"/>
        </pc:sldMkLst>
        <pc:spChg chg="mod">
          <ac:chgData name="Saito Shiro" userId="b2a17ba2fd642e30" providerId="LiveId" clId="{6634AEAE-D692-462A-9FCA-EACD3E834C6C}" dt="2021-04-07T10:41:21.974" v="2678" actId="14100"/>
          <ac:spMkLst>
            <pc:docMk/>
            <pc:sldMk cId="1416791032" sldId="645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40:16.087" v="2647" actId="14100"/>
          <ac:spMkLst>
            <pc:docMk/>
            <pc:sldMk cId="1416791032" sldId="645"/>
            <ac:spMk id="6" creationId="{EC8ED91E-7221-4718-BE6B-667A0442EB6D}"/>
          </ac:spMkLst>
        </pc:spChg>
        <pc:spChg chg="mod">
          <ac:chgData name="Saito Shiro" userId="b2a17ba2fd642e30" providerId="LiveId" clId="{6634AEAE-D692-462A-9FCA-EACD3E834C6C}" dt="2021-04-07T10:43:04.394" v="2689" actId="14100"/>
          <ac:spMkLst>
            <pc:docMk/>
            <pc:sldMk cId="1416791032" sldId="645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41:29.612" v="2680" actId="14100"/>
          <ac:spMkLst>
            <pc:docMk/>
            <pc:sldMk cId="1416791032" sldId="645"/>
            <ac:spMk id="9" creationId="{B4C48746-9B1C-4145-9A6B-077655B15665}"/>
          </ac:spMkLst>
        </pc:spChg>
        <pc:spChg chg="add mod">
          <ac:chgData name="Saito Shiro" userId="b2a17ba2fd642e30" providerId="LiveId" clId="{6634AEAE-D692-462A-9FCA-EACD3E834C6C}" dt="2021-04-07T10:43:22.335" v="2700" actId="1038"/>
          <ac:spMkLst>
            <pc:docMk/>
            <pc:sldMk cId="1416791032" sldId="645"/>
            <ac:spMk id="12" creationId="{6D8287DF-80F2-4B18-A16E-4F75FAA3ED21}"/>
          </ac:spMkLst>
        </pc:spChg>
        <pc:spChg chg="mod">
          <ac:chgData name="Saito Shiro" userId="b2a17ba2fd642e30" providerId="LiveId" clId="{6634AEAE-D692-462A-9FCA-EACD3E834C6C}" dt="2021-04-07T10:42:59.315" v="2687" actId="14100"/>
          <ac:spMkLst>
            <pc:docMk/>
            <pc:sldMk cId="1416791032" sldId="645"/>
            <ac:spMk id="13" creationId="{3A508AEE-475B-412B-9D45-3DA79FDF9959}"/>
          </ac:spMkLst>
        </pc:spChg>
        <pc:spChg chg="del">
          <ac:chgData name="Saito Shiro" userId="b2a17ba2fd642e30" providerId="LiveId" clId="{6634AEAE-D692-462A-9FCA-EACD3E834C6C}" dt="2021-04-07T10:41:25.036" v="2679" actId="478"/>
          <ac:spMkLst>
            <pc:docMk/>
            <pc:sldMk cId="1416791032" sldId="645"/>
            <ac:spMk id="14" creationId="{659C7BC7-A989-465D-9515-0CE978420923}"/>
          </ac:spMkLst>
        </pc:spChg>
        <pc:spChg chg="add mod">
          <ac:chgData name="Saito Shiro" userId="b2a17ba2fd642e30" providerId="LiveId" clId="{6634AEAE-D692-462A-9FCA-EACD3E834C6C}" dt="2021-04-07T10:43:31.623" v="2703" actId="1076"/>
          <ac:spMkLst>
            <pc:docMk/>
            <pc:sldMk cId="1416791032" sldId="645"/>
            <ac:spMk id="15" creationId="{66F3E212-C9DD-47FB-95BD-B39C521688ED}"/>
          </ac:spMkLst>
        </pc:spChg>
        <pc:spChg chg="mod">
          <ac:chgData name="Saito Shiro" userId="b2a17ba2fd642e30" providerId="LiveId" clId="{6634AEAE-D692-462A-9FCA-EACD3E834C6C}" dt="2021-04-07T10:44:01.391" v="2737" actId="1037"/>
          <ac:spMkLst>
            <pc:docMk/>
            <pc:sldMk cId="1416791032" sldId="645"/>
            <ac:spMk id="16" creationId="{750E56DA-C095-4EC7-A962-C174185ED7C4}"/>
          </ac:spMkLst>
        </pc:spChg>
        <pc:picChg chg="add mod ord">
          <ac:chgData name="Saito Shiro" userId="b2a17ba2fd642e30" providerId="LiveId" clId="{6634AEAE-D692-462A-9FCA-EACD3E834C6C}" dt="2021-04-07T10:43:13.524" v="2692" actId="1076"/>
          <ac:picMkLst>
            <pc:docMk/>
            <pc:sldMk cId="1416791032" sldId="645"/>
            <ac:picMk id="3" creationId="{2348EA00-5A3F-4632-9C27-3047B003D882}"/>
          </ac:picMkLst>
        </pc:picChg>
        <pc:picChg chg="del">
          <ac:chgData name="Saito Shiro" userId="b2a17ba2fd642e30" providerId="LiveId" clId="{6634AEAE-D692-462A-9FCA-EACD3E834C6C}" dt="2021-04-07T10:42:43.415" v="2681" actId="478"/>
          <ac:picMkLst>
            <pc:docMk/>
            <pc:sldMk cId="1416791032" sldId="645"/>
            <ac:picMk id="5" creationId="{1E8119F3-F6EA-42B2-866E-BED3D1E94F4D}"/>
          </ac:picMkLst>
        </pc:picChg>
      </pc:sldChg>
      <pc:sldChg chg="del">
        <pc:chgData name="Saito Shiro" userId="b2a17ba2fd642e30" providerId="LiveId" clId="{6634AEAE-D692-462A-9FCA-EACD3E834C6C}" dt="2021-04-07T08:34:59.536" v="44" actId="47"/>
        <pc:sldMkLst>
          <pc:docMk/>
          <pc:sldMk cId="1108723381" sldId="646"/>
        </pc:sldMkLst>
      </pc:sldChg>
      <pc:sldChg chg="addSp delSp modSp add mod">
        <pc:chgData name="Saito Shiro" userId="b2a17ba2fd642e30" providerId="LiveId" clId="{6634AEAE-D692-462A-9FCA-EACD3E834C6C}" dt="2021-04-07T10:51:08.908" v="3077" actId="1076"/>
        <pc:sldMkLst>
          <pc:docMk/>
          <pc:sldMk cId="3554311585" sldId="646"/>
        </pc:sldMkLst>
        <pc:spChg chg="del">
          <ac:chgData name="Saito Shiro" userId="b2a17ba2fd642e30" providerId="LiveId" clId="{6634AEAE-D692-462A-9FCA-EACD3E834C6C}" dt="2021-04-07T10:46:35.210" v="2843" actId="478"/>
          <ac:spMkLst>
            <pc:docMk/>
            <pc:sldMk cId="3554311585" sldId="646"/>
            <ac:spMk id="4" creationId="{A7778CE6-227F-4F0F-9A24-22AD48B11C12}"/>
          </ac:spMkLst>
        </pc:spChg>
        <pc:spChg chg="mod">
          <ac:chgData name="Saito Shiro" userId="b2a17ba2fd642e30" providerId="LiveId" clId="{6634AEAE-D692-462A-9FCA-EACD3E834C6C}" dt="2021-04-07T10:45:07.137" v="2792" actId="14100"/>
          <ac:spMkLst>
            <pc:docMk/>
            <pc:sldMk cId="3554311585" sldId="646"/>
            <ac:spMk id="6" creationId="{EC8ED91E-7221-4718-BE6B-667A0442EB6D}"/>
          </ac:spMkLst>
        </pc:spChg>
        <pc:spChg chg="del">
          <ac:chgData name="Saito Shiro" userId="b2a17ba2fd642e30" providerId="LiveId" clId="{6634AEAE-D692-462A-9FCA-EACD3E834C6C}" dt="2021-04-07T10:46:13.199" v="2836" actId="478"/>
          <ac:spMkLst>
            <pc:docMk/>
            <pc:sldMk cId="3554311585" sldId="646"/>
            <ac:spMk id="7" creationId="{BB1014D5-8F72-4DE7-82D1-5726820BC968}"/>
          </ac:spMkLst>
        </pc:spChg>
        <pc:spChg chg="mo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9" creationId="{B4C48746-9B1C-4145-9A6B-077655B15665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1" creationId="{83443F5B-5A6F-42D8-B6AE-587D89893ABA}"/>
          </ac:spMkLst>
        </pc:spChg>
        <pc:spChg chg="del">
          <ac:chgData name="Saito Shiro" userId="b2a17ba2fd642e30" providerId="LiveId" clId="{6634AEAE-D692-462A-9FCA-EACD3E834C6C}" dt="2021-04-07T10:46:15.404" v="2837" actId="478"/>
          <ac:spMkLst>
            <pc:docMk/>
            <pc:sldMk cId="3554311585" sldId="646"/>
            <ac:spMk id="12" creationId="{6D8287DF-80F2-4B18-A16E-4F75FAA3ED21}"/>
          </ac:spMkLst>
        </pc:spChg>
        <pc:spChg chg="del">
          <ac:chgData name="Saito Shiro" userId="b2a17ba2fd642e30" providerId="LiveId" clId="{6634AEAE-D692-462A-9FCA-EACD3E834C6C}" dt="2021-04-07T10:46:17.716" v="2838" actId="478"/>
          <ac:spMkLst>
            <pc:docMk/>
            <pc:sldMk cId="3554311585" sldId="646"/>
            <ac:spMk id="13" creationId="{3A508AEE-475B-412B-9D45-3DA79FDF9959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4" creationId="{82A4E430-5333-496C-9CEE-0A1A5825AE41}"/>
          </ac:spMkLst>
        </pc:spChg>
        <pc:spChg chg="del">
          <ac:chgData name="Saito Shiro" userId="b2a17ba2fd642e30" providerId="LiveId" clId="{6634AEAE-D692-462A-9FCA-EACD3E834C6C}" dt="2021-04-07T10:46:20.124" v="2839" actId="478"/>
          <ac:spMkLst>
            <pc:docMk/>
            <pc:sldMk cId="3554311585" sldId="646"/>
            <ac:spMk id="15" creationId="{66F3E212-C9DD-47FB-95BD-B39C521688ED}"/>
          </ac:spMkLst>
        </pc:spChg>
        <pc:spChg chg="mod ord">
          <ac:chgData name="Saito Shiro" userId="b2a17ba2fd642e30" providerId="LiveId" clId="{6634AEAE-D692-462A-9FCA-EACD3E834C6C}" dt="2021-04-07T10:49:10.376" v="2964" actId="1076"/>
          <ac:spMkLst>
            <pc:docMk/>
            <pc:sldMk cId="3554311585" sldId="646"/>
            <ac:spMk id="16" creationId="{750E56DA-C095-4EC7-A962-C174185ED7C4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7" creationId="{A7B7BA13-EA9F-4DEA-B4DA-DF09CE49D2C2}"/>
          </ac:spMkLst>
        </pc:spChg>
        <pc:spChg chg="add mod ord">
          <ac:chgData name="Saito Shiro" userId="b2a17ba2fd642e30" providerId="LiveId" clId="{6634AEAE-D692-462A-9FCA-EACD3E834C6C}" dt="2021-04-07T10:47:17.575" v="2856" actId="1035"/>
          <ac:spMkLst>
            <pc:docMk/>
            <pc:sldMk cId="3554311585" sldId="646"/>
            <ac:spMk id="18" creationId="{97E09801-7309-421E-902C-BAB8ACAF08C3}"/>
          </ac:spMkLst>
        </pc:spChg>
        <pc:spChg chg="add mod">
          <ac:chgData name="Saito Shiro" userId="b2a17ba2fd642e30" providerId="LiveId" clId="{6634AEAE-D692-462A-9FCA-EACD3E834C6C}" dt="2021-04-07T10:51:08.908" v="3077" actId="1076"/>
          <ac:spMkLst>
            <pc:docMk/>
            <pc:sldMk cId="3554311585" sldId="646"/>
            <ac:spMk id="19" creationId="{CF03944A-49E2-487B-8C99-9045BB34425F}"/>
          </ac:spMkLst>
        </pc:spChg>
        <pc:spChg chg="add mod">
          <ac:chgData name="Saito Shiro" userId="b2a17ba2fd642e30" providerId="LiveId" clId="{6634AEAE-D692-462A-9FCA-EACD3E834C6C}" dt="2021-04-07T10:50:51.018" v="3076" actId="1076"/>
          <ac:spMkLst>
            <pc:docMk/>
            <pc:sldMk cId="3554311585" sldId="646"/>
            <ac:spMk id="20" creationId="{954AE226-6165-4E50-90A8-5E005773A7DF}"/>
          </ac:spMkLst>
        </pc:spChg>
        <pc:picChg chg="del mod ord">
          <ac:chgData name="Saito Shiro" userId="b2a17ba2fd642e30" providerId="LiveId" clId="{6634AEAE-D692-462A-9FCA-EACD3E834C6C}" dt="2021-04-07T10:48:17.983" v="2862" actId="478"/>
          <ac:picMkLst>
            <pc:docMk/>
            <pc:sldMk cId="3554311585" sldId="646"/>
            <ac:picMk id="3" creationId="{2348EA00-5A3F-4632-9C27-3047B003D882}"/>
          </ac:picMkLst>
        </pc:picChg>
        <pc:picChg chg="add mod">
          <ac:chgData name="Saito Shiro" userId="b2a17ba2fd642e30" providerId="LiveId" clId="{6634AEAE-D692-462A-9FCA-EACD3E834C6C}" dt="2021-04-07T10:48:37.752" v="2869" actId="1076"/>
          <ac:picMkLst>
            <pc:docMk/>
            <pc:sldMk cId="3554311585" sldId="646"/>
            <ac:picMk id="5" creationId="{D5679346-9E56-484C-82EA-7F61E4877DCD}"/>
          </ac:picMkLst>
        </pc:picChg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85977191" sldId="647"/>
        </pc:sldMkLst>
      </pc:sldChg>
      <pc:sldChg chg="addSp delSp modSp add mod">
        <pc:chgData name="Saito Shiro" userId="b2a17ba2fd642e30" providerId="LiveId" clId="{6634AEAE-D692-462A-9FCA-EACD3E834C6C}" dt="2021-04-07T11:09:20.238" v="3405" actId="948"/>
        <pc:sldMkLst>
          <pc:docMk/>
          <pc:sldMk cId="691151049" sldId="647"/>
        </pc:sldMkLst>
        <pc:spChg chg="mod">
          <ac:chgData name="Saito Shiro" userId="b2a17ba2fd642e30" providerId="LiveId" clId="{6634AEAE-D692-462A-9FCA-EACD3E834C6C}" dt="2021-04-07T10:57:40.946" v="3117" actId="14100"/>
          <ac:spMkLst>
            <pc:docMk/>
            <pc:sldMk cId="691151049" sldId="647"/>
            <ac:spMk id="6" creationId="{EC8ED91E-7221-4718-BE6B-667A0442EB6D}"/>
          </ac:spMkLst>
        </pc:spChg>
        <pc:spChg chg="mod ord">
          <ac:chgData name="Saito Shiro" userId="b2a17ba2fd642e30" providerId="LiveId" clId="{6634AEAE-D692-462A-9FCA-EACD3E834C6C}" dt="2021-04-07T11:09:20.238" v="3405" actId="948"/>
          <ac:spMkLst>
            <pc:docMk/>
            <pc:sldMk cId="691151049" sldId="647"/>
            <ac:spMk id="9" creationId="{B4C48746-9B1C-4145-9A6B-077655B15665}"/>
          </ac:spMkLst>
        </pc:spChg>
        <pc:spChg chg="del mod">
          <ac:chgData name="Saito Shiro" userId="b2a17ba2fd642e30" providerId="LiveId" clId="{6634AEAE-D692-462A-9FCA-EACD3E834C6C}" dt="2021-04-07T11:01:26.561" v="3220" actId="478"/>
          <ac:spMkLst>
            <pc:docMk/>
            <pc:sldMk cId="691151049" sldId="647"/>
            <ac:spMk id="11" creationId="{83443F5B-5A6F-42D8-B6AE-587D89893ABA}"/>
          </ac:spMkLst>
        </pc:spChg>
        <pc:spChg chg="del mod">
          <ac:chgData name="Saito Shiro" userId="b2a17ba2fd642e30" providerId="LiveId" clId="{6634AEAE-D692-462A-9FCA-EACD3E834C6C}" dt="2021-04-07T11:01:25.378" v="3219" actId="478"/>
          <ac:spMkLst>
            <pc:docMk/>
            <pc:sldMk cId="691151049" sldId="647"/>
            <ac:spMk id="14" creationId="{82A4E430-5333-496C-9CEE-0A1A5825AE41}"/>
          </ac:spMkLst>
        </pc:spChg>
        <pc:spChg chg="mod">
          <ac:chgData name="Saito Shiro" userId="b2a17ba2fd642e30" providerId="LiveId" clId="{6634AEAE-D692-462A-9FCA-EACD3E834C6C}" dt="2021-04-07T11:02:57.709" v="3296" actId="1076"/>
          <ac:spMkLst>
            <pc:docMk/>
            <pc:sldMk cId="691151049" sldId="647"/>
            <ac:spMk id="16" creationId="{750E56DA-C095-4EC7-A962-C174185ED7C4}"/>
          </ac:spMkLst>
        </pc:spChg>
        <pc:spChg chg="mod">
          <ac:chgData name="Saito Shiro" userId="b2a17ba2fd642e30" providerId="LiveId" clId="{6634AEAE-D692-462A-9FCA-EACD3E834C6C}" dt="2021-04-07T11:04:46.769" v="3387" actId="1076"/>
          <ac:spMkLst>
            <pc:docMk/>
            <pc:sldMk cId="691151049" sldId="647"/>
            <ac:spMk id="17" creationId="{A7B7BA13-EA9F-4DEA-B4DA-DF09CE49D2C2}"/>
          </ac:spMkLst>
        </pc:spChg>
        <pc:spChg chg="mod">
          <ac:chgData name="Saito Shiro" userId="b2a17ba2fd642e30" providerId="LiveId" clId="{6634AEAE-D692-462A-9FCA-EACD3E834C6C}" dt="2021-04-07T11:05:06.508" v="3400" actId="14100"/>
          <ac:spMkLst>
            <pc:docMk/>
            <pc:sldMk cId="691151049" sldId="647"/>
            <ac:spMk id="18" creationId="{97E09801-7309-421E-902C-BAB8ACAF08C3}"/>
          </ac:spMkLst>
        </pc:spChg>
        <pc:spChg chg="mod">
          <ac:chgData name="Saito Shiro" userId="b2a17ba2fd642e30" providerId="LiveId" clId="{6634AEAE-D692-462A-9FCA-EACD3E834C6C}" dt="2021-04-07T11:03:40.867" v="3369" actId="1076"/>
          <ac:spMkLst>
            <pc:docMk/>
            <pc:sldMk cId="691151049" sldId="647"/>
            <ac:spMk id="19" creationId="{CF03944A-49E2-487B-8C99-9045BB34425F}"/>
          </ac:spMkLst>
        </pc:spChg>
        <pc:spChg chg="mod">
          <ac:chgData name="Saito Shiro" userId="b2a17ba2fd642e30" providerId="LiveId" clId="{6634AEAE-D692-462A-9FCA-EACD3E834C6C}" dt="2021-04-07T11:03:43.556" v="3370" actId="1076"/>
          <ac:spMkLst>
            <pc:docMk/>
            <pc:sldMk cId="691151049" sldId="647"/>
            <ac:spMk id="20" creationId="{954AE226-6165-4E50-90A8-5E005773A7DF}"/>
          </ac:spMkLst>
        </pc:spChg>
        <pc:picChg chg="add mod ord">
          <ac:chgData name="Saito Shiro" userId="b2a17ba2fd642e30" providerId="LiveId" clId="{6634AEAE-D692-462A-9FCA-EACD3E834C6C}" dt="2021-04-07T11:02:28.842" v="3225" actId="14100"/>
          <ac:picMkLst>
            <pc:docMk/>
            <pc:sldMk cId="691151049" sldId="647"/>
            <ac:picMk id="3" creationId="{B15FD15A-BF71-4BC6-8C6E-21D49F9C1B61}"/>
          </ac:picMkLst>
        </pc:picChg>
        <pc:picChg chg="del">
          <ac:chgData name="Saito Shiro" userId="b2a17ba2fd642e30" providerId="LiveId" clId="{6634AEAE-D692-462A-9FCA-EACD3E834C6C}" dt="2021-04-07T11:02:18.670" v="3221" actId="478"/>
          <ac:picMkLst>
            <pc:docMk/>
            <pc:sldMk cId="691151049" sldId="647"/>
            <ac:picMk id="5" creationId="{D5679346-9E56-484C-82EA-7F61E4877DCD}"/>
          </ac:picMkLst>
        </pc:picChg>
      </pc:sldChg>
      <pc:sldChg chg="addSp delSp modSp add mod ord">
        <pc:chgData name="Saito Shiro" userId="b2a17ba2fd642e30" providerId="LiveId" clId="{6634AEAE-D692-462A-9FCA-EACD3E834C6C}" dt="2021-04-07T11:15:51.685" v="3677" actId="14100"/>
        <pc:sldMkLst>
          <pc:docMk/>
          <pc:sldMk cId="1759764498" sldId="648"/>
        </pc:sldMkLst>
        <pc:spChg chg="mod">
          <ac:chgData name="Saito Shiro" userId="b2a17ba2fd642e30" providerId="LiveId" clId="{6634AEAE-D692-462A-9FCA-EACD3E834C6C}" dt="2021-04-07T11:14:42.350" v="3530" actId="14100"/>
          <ac:spMkLst>
            <pc:docMk/>
            <pc:sldMk cId="1759764498" sldId="648"/>
            <ac:spMk id="6" creationId="{EC8ED91E-7221-4718-BE6B-667A0442EB6D}"/>
          </ac:spMkLst>
        </pc:spChg>
        <pc:spChg chg="mod ord">
          <ac:chgData name="Saito Shiro" userId="b2a17ba2fd642e30" providerId="LiveId" clId="{6634AEAE-D692-462A-9FCA-EACD3E834C6C}" dt="2021-04-07T11:13:24.932" v="3485" actId="166"/>
          <ac:spMkLst>
            <pc:docMk/>
            <pc:sldMk cId="1759764498" sldId="648"/>
            <ac:spMk id="9" creationId="{B4C48746-9B1C-4145-9A6B-077655B15665}"/>
          </ac:spMkLst>
        </pc:spChg>
        <pc:spChg chg="mod">
          <ac:chgData name="Saito Shiro" userId="b2a17ba2fd642e30" providerId="LiveId" clId="{6634AEAE-D692-462A-9FCA-EACD3E834C6C}" dt="2021-04-07T11:13:29.722" v="3486" actId="14100"/>
          <ac:spMkLst>
            <pc:docMk/>
            <pc:sldMk cId="1759764498" sldId="648"/>
            <ac:spMk id="11" creationId="{83443F5B-5A6F-42D8-B6AE-587D89893ABA}"/>
          </ac:spMkLst>
        </pc:spChg>
        <pc:spChg chg="add mod">
          <ac:chgData name="Saito Shiro" userId="b2a17ba2fd642e30" providerId="LiveId" clId="{6634AEAE-D692-462A-9FCA-EACD3E834C6C}" dt="2021-04-07T11:15:18.725" v="3575" actId="14100"/>
          <ac:spMkLst>
            <pc:docMk/>
            <pc:sldMk cId="1759764498" sldId="648"/>
            <ac:spMk id="12" creationId="{06E3E3B9-F527-4CBB-8801-FC7ECD6EB696}"/>
          </ac:spMkLst>
        </pc:spChg>
        <pc:spChg chg="add mod">
          <ac:chgData name="Saito Shiro" userId="b2a17ba2fd642e30" providerId="LiveId" clId="{6634AEAE-D692-462A-9FCA-EACD3E834C6C}" dt="2021-04-07T11:15:51.685" v="3677" actId="14100"/>
          <ac:spMkLst>
            <pc:docMk/>
            <pc:sldMk cId="1759764498" sldId="648"/>
            <ac:spMk id="13" creationId="{1EB875AC-FCD3-4B4C-AE00-7D8D3B12EC3F}"/>
          </ac:spMkLst>
        </pc:spChg>
        <pc:spChg chg="mod">
          <ac:chgData name="Saito Shiro" userId="b2a17ba2fd642e30" providerId="LiveId" clId="{6634AEAE-D692-462A-9FCA-EACD3E834C6C}" dt="2021-04-07T11:13:09.067" v="3481" actId="14100"/>
          <ac:spMkLst>
            <pc:docMk/>
            <pc:sldMk cId="1759764498" sldId="648"/>
            <ac:spMk id="14" creationId="{82A4E430-5333-496C-9CEE-0A1A5825AE41}"/>
          </ac:spMkLst>
        </pc:spChg>
        <pc:spChg chg="del">
          <ac:chgData name="Saito Shiro" userId="b2a17ba2fd642e30" providerId="LiveId" clId="{6634AEAE-D692-462A-9FCA-EACD3E834C6C}" dt="2021-04-07T11:10:05.153" v="3410" actId="478"/>
          <ac:spMkLst>
            <pc:docMk/>
            <pc:sldMk cId="1759764498" sldId="648"/>
            <ac:spMk id="16" creationId="{750E56DA-C095-4EC7-A962-C174185ED7C4}"/>
          </ac:spMkLst>
        </pc:spChg>
        <pc:spChg chg="del mod">
          <ac:chgData name="Saito Shiro" userId="b2a17ba2fd642e30" providerId="LiveId" clId="{6634AEAE-D692-462A-9FCA-EACD3E834C6C}" dt="2021-04-07T11:13:31.635" v="3487" actId="478"/>
          <ac:spMkLst>
            <pc:docMk/>
            <pc:sldMk cId="1759764498" sldId="648"/>
            <ac:spMk id="17" creationId="{A7B7BA13-EA9F-4DEA-B4DA-DF09CE49D2C2}"/>
          </ac:spMkLst>
        </pc:spChg>
        <pc:spChg chg="mod">
          <ac:chgData name="Saito Shiro" userId="b2a17ba2fd642e30" providerId="LiveId" clId="{6634AEAE-D692-462A-9FCA-EACD3E834C6C}" dt="2021-04-07T11:13:20.284" v="3484" actId="14100"/>
          <ac:spMkLst>
            <pc:docMk/>
            <pc:sldMk cId="1759764498" sldId="648"/>
            <ac:spMk id="18" creationId="{97E09801-7309-421E-902C-BAB8ACAF08C3}"/>
          </ac:spMkLst>
        </pc:spChg>
        <pc:spChg chg="del">
          <ac:chgData name="Saito Shiro" userId="b2a17ba2fd642e30" providerId="LiveId" clId="{6634AEAE-D692-462A-9FCA-EACD3E834C6C}" dt="2021-04-07T11:11:07.117" v="3428" actId="478"/>
          <ac:spMkLst>
            <pc:docMk/>
            <pc:sldMk cId="1759764498" sldId="648"/>
            <ac:spMk id="19" creationId="{CF03944A-49E2-487B-8C99-9045BB34425F}"/>
          </ac:spMkLst>
        </pc:spChg>
        <pc:spChg chg="del">
          <ac:chgData name="Saito Shiro" userId="b2a17ba2fd642e30" providerId="LiveId" clId="{6634AEAE-D692-462A-9FCA-EACD3E834C6C}" dt="2021-04-07T11:11:03.409" v="3427" actId="478"/>
          <ac:spMkLst>
            <pc:docMk/>
            <pc:sldMk cId="1759764498" sldId="648"/>
            <ac:spMk id="20" creationId="{954AE226-6165-4E50-90A8-5E005773A7DF}"/>
          </ac:spMkLst>
        </pc:spChg>
        <pc:picChg chg="del">
          <ac:chgData name="Saito Shiro" userId="b2a17ba2fd642e30" providerId="LiveId" clId="{6634AEAE-D692-462A-9FCA-EACD3E834C6C}" dt="2021-04-07T11:10:02.109" v="3409" actId="478"/>
          <ac:picMkLst>
            <pc:docMk/>
            <pc:sldMk cId="1759764498" sldId="648"/>
            <ac:picMk id="5" creationId="{D5679346-9E56-484C-82EA-7F61E4877DCD}"/>
          </ac:picMkLst>
        </pc:picChg>
      </pc:sldChg>
      <pc:sldChg chg="addSp delSp modSp add mod">
        <pc:chgData name="Saito Shiro" userId="b2a17ba2fd642e30" providerId="LiveId" clId="{6634AEAE-D692-462A-9FCA-EACD3E834C6C}" dt="2021-04-07T11:16:25.021" v="3683" actId="1076"/>
        <pc:sldMkLst>
          <pc:docMk/>
          <pc:sldMk cId="612571975" sldId="649"/>
        </pc:sldMkLst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6" creationId="{EC8ED91E-7221-4718-BE6B-667A0442EB6D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9" creationId="{B4C48746-9B1C-4145-9A6B-077655B15665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1" creationId="{83443F5B-5A6F-42D8-B6AE-587D89893ABA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2" creationId="{06E3E3B9-F527-4CBB-8801-FC7ECD6EB696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3" creationId="{1EB875AC-FCD3-4B4C-AE00-7D8D3B12EC3F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4" creationId="{82A4E430-5333-496C-9CEE-0A1A5825AE41}"/>
          </ac:spMkLst>
        </pc:spChg>
        <pc:spChg chg="del">
          <ac:chgData name="Saito Shiro" userId="b2a17ba2fd642e30" providerId="LiveId" clId="{6634AEAE-D692-462A-9FCA-EACD3E834C6C}" dt="2021-04-07T11:16:06.341" v="3679" actId="478"/>
          <ac:spMkLst>
            <pc:docMk/>
            <pc:sldMk cId="612571975" sldId="649"/>
            <ac:spMk id="18" creationId="{97E09801-7309-421E-902C-BAB8ACAF08C3}"/>
          </ac:spMkLst>
        </pc:spChg>
        <pc:picChg chg="add mod">
          <ac:chgData name="Saito Shiro" userId="b2a17ba2fd642e30" providerId="LiveId" clId="{6634AEAE-D692-462A-9FCA-EACD3E834C6C}" dt="2021-04-07T11:16:25.021" v="3683" actId="1076"/>
          <ac:picMkLst>
            <pc:docMk/>
            <pc:sldMk cId="612571975" sldId="649"/>
            <ac:picMk id="3" creationId="{08FC9103-7C85-4B36-BBEE-5490627CD8AC}"/>
          </ac:picMkLst>
        </pc:picChg>
      </pc:sldChg>
      <pc:sldChg chg="del">
        <pc:chgData name="Saito Shiro" userId="b2a17ba2fd642e30" providerId="LiveId" clId="{6634AEAE-D692-462A-9FCA-EACD3E834C6C}" dt="2021-04-07T08:34:59.536" v="44" actId="47"/>
        <pc:sldMkLst>
          <pc:docMk/>
          <pc:sldMk cId="1694590244" sldId="654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570716189" sldId="655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159626490" sldId="656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807637601" sldId="657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3137495969" sldId="658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32223521" sldId="659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2534056780" sldId="661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3567546912" sldId="662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1649648741" sldId="663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3399819202" sldId="664"/>
        </pc:sldMkLst>
      </pc:sldChg>
      <pc:sldChg chg="del">
        <pc:chgData name="Saito Shiro" userId="b2a17ba2fd642e30" providerId="LiveId" clId="{6634AEAE-D692-462A-9FCA-EACD3E834C6C}" dt="2021-04-07T08:35:06.743" v="45" actId="47"/>
        <pc:sldMkLst>
          <pc:docMk/>
          <pc:sldMk cId="631376604" sldId="665"/>
        </pc:sldMkLst>
      </pc:sldChg>
      <pc:sldMasterChg chg="modSp modSldLayout">
        <pc:chgData name="Saito Shiro" userId="b2a17ba2fd642e30" providerId="LiveId" clId="{6634AEAE-D692-462A-9FCA-EACD3E834C6C}" dt="2021-04-07T08:43:02.420" v="715"/>
        <pc:sldMasterMkLst>
          <pc:docMk/>
          <pc:sldMasterMk cId="0" sldId="2147483649"/>
        </pc:sldMasterMkLst>
        <pc:spChg chg="mod">
          <ac:chgData name="Saito Shiro" userId="b2a17ba2fd642e30" providerId="LiveId" clId="{6634AEAE-D692-462A-9FCA-EACD3E834C6C}" dt="2021-04-07T08:43:02.420" v="715"/>
          <ac:spMkLst>
            <pc:docMk/>
            <pc:sldMasterMk cId="0" sldId="2147483649"/>
            <ac:spMk id="44038" creationId="{00000000-0000-0000-0000-000000000000}"/>
          </ac:spMkLst>
        </pc:sp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0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0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0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1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1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1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2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2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2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3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3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3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3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4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4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5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4"/>
              <ac:spMk id="6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5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7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7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7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7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8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8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8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59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9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59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60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0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0"/>
              <ac:spMk id="3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61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1"/>
              <ac:spMk id="2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1"/>
              <ac:spMk id="3" creationId="{00000000-0000-0000-0000-000000000000}"/>
            </ac:spMkLst>
          </pc:spChg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1"/>
              <ac:spMk id="4" creationId="{00000000-0000-0000-0000-000000000000}"/>
            </ac:spMkLst>
          </pc:spChg>
        </pc:sldLayoutChg>
        <pc:sldLayoutChg chg="modSp">
          <pc:chgData name="Saito Shiro" userId="b2a17ba2fd642e30" providerId="LiveId" clId="{6634AEAE-D692-462A-9FCA-EACD3E834C6C}" dt="2021-04-07T08:43:02.420" v="715"/>
          <pc:sldLayoutMkLst>
            <pc:docMk/>
            <pc:sldMasterMk cId="0" sldId="2147483649"/>
            <pc:sldLayoutMk cId="0" sldId="2147483662"/>
          </pc:sldLayoutMkLst>
          <pc:spChg chg="mod">
            <ac:chgData name="Saito Shiro" userId="b2a17ba2fd642e30" providerId="LiveId" clId="{6634AEAE-D692-462A-9FCA-EACD3E834C6C}" dt="2021-04-07T08:43:02.420" v="715"/>
            <ac:spMkLst>
              <pc:docMk/>
              <pc:sldMasterMk cId="0" sldId="2147483649"/>
              <pc:sldLayoutMk cId="0" sldId="2147483662"/>
              <ac:spMk id="2" creationId="{00000000-0000-0000-0000-000000000000}"/>
            </ac:spMkLst>
          </pc:spChg>
        </pc:sldLayoutChg>
      </pc:sldMasterChg>
    </pc:docChg>
  </pc:docChgLst>
  <pc:docChgLst>
    <pc:chgData name="Saito Shiro" userId="b2a17ba2fd642e30" providerId="LiveId" clId="{CD41CCB6-566A-466D-A1D1-ACB5B030319A}"/>
    <pc:docChg chg="modSld">
      <pc:chgData name="Saito Shiro" userId="b2a17ba2fd642e30" providerId="LiveId" clId="{CD41CCB6-566A-466D-A1D1-ACB5B030319A}" dt="2021-04-17T05:31:57.651" v="0" actId="729"/>
      <pc:docMkLst>
        <pc:docMk/>
      </pc:docMkLst>
      <pc:sldChg chg="mod modShow">
        <pc:chgData name="Saito Shiro" userId="b2a17ba2fd642e30" providerId="LiveId" clId="{CD41CCB6-566A-466D-A1D1-ACB5B030319A}" dt="2021-04-17T05:31:57.651" v="0" actId="729"/>
        <pc:sldMkLst>
          <pc:docMk/>
          <pc:sldMk cId="46501131" sldId="635"/>
        </pc:sldMkLst>
      </pc:sldChg>
    </pc:docChg>
  </pc:docChgLst>
  <pc:docChgLst>
    <pc:chgData name="Saito Shiro" userId="b2a17ba2fd642e30" providerId="LiveId" clId="{4D1DEAB8-185C-444D-80A2-CB229B99CFA3}"/>
    <pc:docChg chg="undo custSel addSld delSld modSld">
      <pc:chgData name="Saito Shiro" userId="b2a17ba2fd642e30" providerId="LiveId" clId="{4D1DEAB8-185C-444D-80A2-CB229B99CFA3}" dt="2021-06-06T06:40:58.111" v="3556" actId="1037"/>
      <pc:docMkLst>
        <pc:docMk/>
      </pc:docMkLst>
      <pc:sldChg chg="modSp mod">
        <pc:chgData name="Saito Shiro" userId="b2a17ba2fd642e30" providerId="LiveId" clId="{4D1DEAB8-185C-444D-80A2-CB229B99CFA3}" dt="2021-05-23T05:45:32.150" v="43" actId="1076"/>
        <pc:sldMkLst>
          <pc:docMk/>
          <pc:sldMk cId="3755346429" sldId="633"/>
        </pc:sldMkLst>
        <pc:spChg chg="mod">
          <ac:chgData name="Saito Shiro" userId="b2a17ba2fd642e30" providerId="LiveId" clId="{4D1DEAB8-185C-444D-80A2-CB229B99CFA3}" dt="2021-05-23T05:45:32.150" v="43" actId="1076"/>
          <ac:spMkLst>
            <pc:docMk/>
            <pc:sldMk cId="3755346429" sldId="633"/>
            <ac:spMk id="3" creationId="{BF8D875A-C282-4F6A-B96E-8A650A43A804}"/>
          </ac:spMkLst>
        </pc:spChg>
      </pc:sldChg>
      <pc:sldChg chg="addSp modSp mod">
        <pc:chgData name="Saito Shiro" userId="b2a17ba2fd642e30" providerId="LiveId" clId="{4D1DEAB8-185C-444D-80A2-CB229B99CFA3}" dt="2021-05-23T05:56:23.780" v="603"/>
        <pc:sldMkLst>
          <pc:docMk/>
          <pc:sldMk cId="46501131" sldId="635"/>
        </pc:sldMkLst>
        <pc:spChg chg="mod">
          <ac:chgData name="Saito Shiro" userId="b2a17ba2fd642e30" providerId="LiveId" clId="{4D1DEAB8-185C-444D-80A2-CB229B99CFA3}" dt="2021-05-23T05:50:49.838" v="31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4D1DEAB8-185C-444D-80A2-CB229B99CFA3}" dt="2021-05-23T05:50:21.131" v="292" actId="14100"/>
          <ac:spMkLst>
            <pc:docMk/>
            <pc:sldMk cId="46501131" sldId="635"/>
            <ac:spMk id="3" creationId="{00000000-0000-0000-0000-000000000000}"/>
          </ac:spMkLst>
        </pc:spChg>
        <pc:spChg chg="add mod">
          <ac:chgData name="Saito Shiro" userId="b2a17ba2fd642e30" providerId="LiveId" clId="{4D1DEAB8-185C-444D-80A2-CB229B99CFA3}" dt="2021-05-23T05:50:51.997" v="320" actId="1076"/>
          <ac:spMkLst>
            <pc:docMk/>
            <pc:sldMk cId="46501131" sldId="635"/>
            <ac:spMk id="5" creationId="{DAE99F98-CDFD-40AC-B337-5A219DFED89B}"/>
          </ac:spMkLst>
        </pc:spChg>
        <pc:spChg chg="add mod">
          <ac:chgData name="Saito Shiro" userId="b2a17ba2fd642e30" providerId="LiveId" clId="{4D1DEAB8-185C-444D-80A2-CB229B99CFA3}" dt="2021-05-23T05:54:59.962" v="583" actId="1076"/>
          <ac:spMkLst>
            <pc:docMk/>
            <pc:sldMk cId="46501131" sldId="635"/>
            <ac:spMk id="6" creationId="{D05EAECD-EB0A-4056-9BE5-EA37B24A823C}"/>
          </ac:spMkLst>
        </pc:spChg>
        <pc:spChg chg="add mod">
          <ac:chgData name="Saito Shiro" userId="b2a17ba2fd642e30" providerId="LiveId" clId="{4D1DEAB8-185C-444D-80A2-CB229B99CFA3}" dt="2021-05-23T05:54:57.235" v="582" actId="1076"/>
          <ac:spMkLst>
            <pc:docMk/>
            <pc:sldMk cId="46501131" sldId="635"/>
            <ac:spMk id="7" creationId="{CC061693-CA15-472B-8C00-8888E63B897D}"/>
          </ac:spMkLst>
        </pc:spChg>
        <pc:spChg chg="mod">
          <ac:chgData name="Saito Shiro" userId="b2a17ba2fd642e30" providerId="LiveId" clId="{4D1DEAB8-185C-444D-80A2-CB229B99CFA3}" dt="2021-05-23T05:56:23.780" v="603"/>
          <ac:spMkLst>
            <pc:docMk/>
            <pc:sldMk cId="46501131" sldId="635"/>
            <ac:spMk id="19" creationId="{26AF2984-7A23-4ECE-9272-7D7AB935D653}"/>
          </ac:spMkLst>
        </pc:sp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3515744923" sldId="636"/>
        </pc:sldMkLst>
      </pc:sldChg>
      <pc:sldChg chg="modSp mod">
        <pc:chgData name="Saito Shiro" userId="b2a17ba2fd642e30" providerId="LiveId" clId="{4D1DEAB8-185C-444D-80A2-CB229B99CFA3}" dt="2021-06-06T06:40:16.988" v="3505" actId="20577"/>
        <pc:sldMkLst>
          <pc:docMk/>
          <pc:sldMk cId="3608640179" sldId="636"/>
        </pc:sldMkLst>
        <pc:spChg chg="mod">
          <ac:chgData name="Saito Shiro" userId="b2a17ba2fd642e30" providerId="LiveId" clId="{4D1DEAB8-185C-444D-80A2-CB229B99CFA3}" dt="2021-06-06T06:40:16.988" v="3505" actId="20577"/>
          <ac:spMkLst>
            <pc:docMk/>
            <pc:sldMk cId="3608640179" sldId="636"/>
            <ac:spMk id="3" creationId="{C1C40A9D-2F8E-4F7D-9C1A-6EB2A1366E20}"/>
          </ac:spMkLst>
        </pc:spChg>
        <pc:spChg chg="mod">
          <ac:chgData name="Saito Shiro" userId="b2a17ba2fd642e30" providerId="LiveId" clId="{4D1DEAB8-185C-444D-80A2-CB229B99CFA3}" dt="2021-06-06T06:38:47.851" v="3460" actId="1076"/>
          <ac:spMkLst>
            <pc:docMk/>
            <pc:sldMk cId="3608640179" sldId="636"/>
            <ac:spMk id="6" creationId="{CF7351D4-60F8-4D8C-9E7A-A213070CFFB0}"/>
          </ac:spMkLst>
        </pc:spChg>
        <pc:picChg chg="mod">
          <ac:chgData name="Saito Shiro" userId="b2a17ba2fd642e30" providerId="LiveId" clId="{4D1DEAB8-185C-444D-80A2-CB229B99CFA3}" dt="2021-06-06T06:38:47.851" v="3460" actId="1076"/>
          <ac:picMkLst>
            <pc:docMk/>
            <pc:sldMk cId="3608640179" sldId="636"/>
            <ac:picMk id="5" creationId="{7B951F87-17AB-4B1F-B02B-2485EDA73EBB}"/>
          </ac:picMkLst>
        </pc:pic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152783415" sldId="637"/>
        </pc:sldMkLst>
      </pc:sldChg>
      <pc:sldChg chg="modSp mod">
        <pc:chgData name="Saito Shiro" userId="b2a17ba2fd642e30" providerId="LiveId" clId="{4D1DEAB8-185C-444D-80A2-CB229B99CFA3}" dt="2021-06-06T06:40:23.009" v="3512" actId="6549"/>
        <pc:sldMkLst>
          <pc:docMk/>
          <pc:sldMk cId="1782595411" sldId="637"/>
        </pc:sldMkLst>
        <pc:spChg chg="mod">
          <ac:chgData name="Saito Shiro" userId="b2a17ba2fd642e30" providerId="LiveId" clId="{4D1DEAB8-185C-444D-80A2-CB229B99CFA3}" dt="2021-06-06T06:40:23.009" v="3512" actId="6549"/>
          <ac:spMkLst>
            <pc:docMk/>
            <pc:sldMk cId="1782595411" sldId="637"/>
            <ac:spMk id="3" creationId="{C1C40A9D-2F8E-4F7D-9C1A-6EB2A1366E20}"/>
          </ac:spMkLst>
        </pc:spChg>
        <pc:spChg chg="mod">
          <ac:chgData name="Saito Shiro" userId="b2a17ba2fd642e30" providerId="LiveId" clId="{4D1DEAB8-185C-444D-80A2-CB229B99CFA3}" dt="2021-06-06T06:39:29.762" v="3492" actId="1076"/>
          <ac:spMkLst>
            <pc:docMk/>
            <pc:sldMk cId="1782595411" sldId="637"/>
            <ac:spMk id="6" creationId="{CF7351D4-60F8-4D8C-9E7A-A213070CFFB0}"/>
          </ac:spMkLst>
        </pc:spChg>
        <pc:picChg chg="mod">
          <ac:chgData name="Saito Shiro" userId="b2a17ba2fd642e30" providerId="LiveId" clId="{4D1DEAB8-185C-444D-80A2-CB229B99CFA3}" dt="2021-06-06T06:39:14.807" v="3484" actId="1038"/>
          <ac:picMkLst>
            <pc:docMk/>
            <pc:sldMk cId="1782595411" sldId="637"/>
            <ac:picMk id="9" creationId="{A59C9619-A22A-40B1-980A-D7730D408B4E}"/>
          </ac:picMkLst>
        </pc:pic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2883760664" sldId="638"/>
        </pc:sldMkLst>
      </pc:sldChg>
      <pc:sldChg chg="modSp mod">
        <pc:chgData name="Saito Shiro" userId="b2a17ba2fd642e30" providerId="LiveId" clId="{4D1DEAB8-185C-444D-80A2-CB229B99CFA3}" dt="2021-06-06T06:40:31.600" v="3519" actId="6549"/>
        <pc:sldMkLst>
          <pc:docMk/>
          <pc:sldMk cId="3944078090" sldId="638"/>
        </pc:sldMkLst>
        <pc:spChg chg="mod">
          <ac:chgData name="Saito Shiro" userId="b2a17ba2fd642e30" providerId="LiveId" clId="{4D1DEAB8-185C-444D-80A2-CB229B99CFA3}" dt="2021-06-06T06:40:31.600" v="3519" actId="6549"/>
          <ac:spMkLst>
            <pc:docMk/>
            <pc:sldMk cId="3944078090" sldId="638"/>
            <ac:spMk id="3" creationId="{C1C40A9D-2F8E-4F7D-9C1A-6EB2A1366E20}"/>
          </ac:spMkLst>
        </pc:spChg>
        <pc:spChg chg="mod">
          <ac:chgData name="Saito Shiro" userId="b2a17ba2fd642e30" providerId="LiveId" clId="{4D1DEAB8-185C-444D-80A2-CB229B99CFA3}" dt="2021-06-06T06:39:56.819" v="3503" actId="1076"/>
          <ac:spMkLst>
            <pc:docMk/>
            <pc:sldMk cId="3944078090" sldId="638"/>
            <ac:spMk id="6" creationId="{CF7351D4-60F8-4D8C-9E7A-A213070CFFB0}"/>
          </ac:spMkLst>
        </pc:spChg>
        <pc:picChg chg="mod">
          <ac:chgData name="Saito Shiro" userId="b2a17ba2fd642e30" providerId="LiveId" clId="{4D1DEAB8-185C-444D-80A2-CB229B99CFA3}" dt="2021-06-06T06:39:50.621" v="3502" actId="1036"/>
          <ac:picMkLst>
            <pc:docMk/>
            <pc:sldMk cId="3944078090" sldId="638"/>
            <ac:picMk id="7" creationId="{36ABB320-CD8D-4B89-8C45-C708C3CE0D04}"/>
          </ac:picMkLst>
        </pc:pic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371456116" sldId="639"/>
        </pc:sldMkLst>
      </pc:sldChg>
      <pc:sldChg chg="modSp mod">
        <pc:chgData name="Saito Shiro" userId="b2a17ba2fd642e30" providerId="LiveId" clId="{4D1DEAB8-185C-444D-80A2-CB229B99CFA3}" dt="2021-06-06T04:44:56.501" v="1044" actId="20577"/>
        <pc:sldMkLst>
          <pc:docMk/>
          <pc:sldMk cId="1646465570" sldId="639"/>
        </pc:sldMkLst>
        <pc:spChg chg="mod">
          <ac:chgData name="Saito Shiro" userId="b2a17ba2fd642e30" providerId="LiveId" clId="{4D1DEAB8-185C-444D-80A2-CB229B99CFA3}" dt="2021-06-06T04:44:56.501" v="1044" actId="20577"/>
          <ac:spMkLst>
            <pc:docMk/>
            <pc:sldMk cId="1646465570" sldId="639"/>
            <ac:spMk id="3" creationId="{C1C40A9D-2F8E-4F7D-9C1A-6EB2A1366E20}"/>
          </ac:spMkLst>
        </pc:spChg>
      </pc:sldChg>
      <pc:sldChg chg="modSp mod">
        <pc:chgData name="Saito Shiro" userId="b2a17ba2fd642e30" providerId="LiveId" clId="{4D1DEAB8-185C-444D-80A2-CB229B99CFA3}" dt="2021-06-06T04:22:40.095" v="614" actId="20577"/>
        <pc:sldMkLst>
          <pc:docMk/>
          <pc:sldMk cId="1429407741" sldId="640"/>
        </pc:sldMkLst>
        <pc:spChg chg="mod">
          <ac:chgData name="Saito Shiro" userId="b2a17ba2fd642e30" providerId="LiveId" clId="{4D1DEAB8-185C-444D-80A2-CB229B99CFA3}" dt="2021-06-06T04:22:40.095" v="614" actId="20577"/>
          <ac:spMkLst>
            <pc:docMk/>
            <pc:sldMk cId="1429407741" sldId="640"/>
            <ac:spMk id="10" creationId="{EFCE8BA8-8C20-46C2-A49F-A95A8287ECB0}"/>
          </ac:spMkLst>
        </pc:sp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4114279584" sldId="640"/>
        </pc:sldMkLst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849355096" sldId="641"/>
        </pc:sldMkLst>
      </pc:sldChg>
      <pc:sldChg chg="modSp mod">
        <pc:chgData name="Saito Shiro" userId="b2a17ba2fd642e30" providerId="LiveId" clId="{4D1DEAB8-185C-444D-80A2-CB229B99CFA3}" dt="2021-06-06T04:49:08.060" v="1118" actId="1035"/>
        <pc:sldMkLst>
          <pc:docMk/>
          <pc:sldMk cId="1836553968" sldId="641"/>
        </pc:sldMkLst>
        <pc:spChg chg="mod">
          <ac:chgData name="Saito Shiro" userId="b2a17ba2fd642e30" providerId="LiveId" clId="{4D1DEAB8-185C-444D-80A2-CB229B99CFA3}" dt="2021-06-06T04:49:08.060" v="1118" actId="1035"/>
          <ac:spMkLst>
            <pc:docMk/>
            <pc:sldMk cId="1836553968" sldId="641"/>
            <ac:spMk id="2" creationId="{4FB0A81C-479E-4E3C-AA1E-229A7A153A0B}"/>
          </ac:spMkLst>
        </pc:spChg>
        <pc:spChg chg="mod">
          <ac:chgData name="Saito Shiro" userId="b2a17ba2fd642e30" providerId="LiveId" clId="{4D1DEAB8-185C-444D-80A2-CB229B99CFA3}" dt="2021-06-06T04:48:47.546" v="1107" actId="1037"/>
          <ac:spMkLst>
            <pc:docMk/>
            <pc:sldMk cId="1836553968" sldId="641"/>
            <ac:spMk id="5" creationId="{A71ABB1C-3088-4B47-B11A-A5181C76E182}"/>
          </ac:spMkLst>
        </pc:spChg>
        <pc:spChg chg="mod">
          <ac:chgData name="Saito Shiro" userId="b2a17ba2fd642e30" providerId="LiveId" clId="{4D1DEAB8-185C-444D-80A2-CB229B99CFA3}" dt="2021-06-06T04:49:00.763" v="1116" actId="1037"/>
          <ac:spMkLst>
            <pc:docMk/>
            <pc:sldMk cId="1836553968" sldId="641"/>
            <ac:spMk id="6" creationId="{CF7351D4-60F8-4D8C-9E7A-A213070CFFB0}"/>
          </ac:spMkLst>
        </pc:spChg>
        <pc:spChg chg="mod">
          <ac:chgData name="Saito Shiro" userId="b2a17ba2fd642e30" providerId="LiveId" clId="{4D1DEAB8-185C-444D-80A2-CB229B99CFA3}" dt="2021-06-06T04:48:47.546" v="1107" actId="1037"/>
          <ac:spMkLst>
            <pc:docMk/>
            <pc:sldMk cId="1836553968" sldId="641"/>
            <ac:spMk id="8" creationId="{56EB1648-1FEB-410F-AAB3-52684894C4FB}"/>
          </ac:spMkLst>
        </pc:spChg>
        <pc:picChg chg="mod">
          <ac:chgData name="Saito Shiro" userId="b2a17ba2fd642e30" providerId="LiveId" clId="{4D1DEAB8-185C-444D-80A2-CB229B99CFA3}" dt="2021-06-06T04:48:53.929" v="1108" actId="14100"/>
          <ac:picMkLst>
            <pc:docMk/>
            <pc:sldMk cId="1836553968" sldId="641"/>
            <ac:picMk id="4" creationId="{23476B43-0E0A-493E-A97F-4EE8D67FF5F6}"/>
          </ac:picMkLst>
        </pc:pic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2262195364" sldId="642"/>
        </pc:sldMkLst>
      </pc:sldChg>
      <pc:sldChg chg="modSp mod">
        <pc:chgData name="Saito Shiro" userId="b2a17ba2fd642e30" providerId="LiveId" clId="{4D1DEAB8-185C-444D-80A2-CB229B99CFA3}" dt="2021-06-06T04:49:44.168" v="1130" actId="6549"/>
        <pc:sldMkLst>
          <pc:docMk/>
          <pc:sldMk cId="3188988058" sldId="642"/>
        </pc:sldMkLst>
        <pc:spChg chg="mod">
          <ac:chgData name="Saito Shiro" userId="b2a17ba2fd642e30" providerId="LiveId" clId="{4D1DEAB8-185C-444D-80A2-CB229B99CFA3}" dt="2021-06-06T04:25:57.251" v="630" actId="1036"/>
          <ac:spMkLst>
            <pc:docMk/>
            <pc:sldMk cId="3188988058" sldId="642"/>
            <ac:spMk id="5" creationId="{A71ABB1C-3088-4B47-B11A-A5181C76E182}"/>
          </ac:spMkLst>
        </pc:spChg>
        <pc:spChg chg="mod">
          <ac:chgData name="Saito Shiro" userId="b2a17ba2fd642e30" providerId="LiveId" clId="{4D1DEAB8-185C-444D-80A2-CB229B99CFA3}" dt="2021-06-06T04:49:44.168" v="1130" actId="6549"/>
          <ac:spMkLst>
            <pc:docMk/>
            <pc:sldMk cId="3188988058" sldId="642"/>
            <ac:spMk id="8" creationId="{56EB1648-1FEB-410F-AAB3-52684894C4FB}"/>
          </ac:spMkLst>
        </pc:sp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399028274" sldId="643"/>
        </pc:sldMkLst>
      </pc:sldChg>
      <pc:sldChg chg="addSp modSp mod">
        <pc:chgData name="Saito Shiro" userId="b2a17ba2fd642e30" providerId="LiveId" clId="{4D1DEAB8-185C-444D-80A2-CB229B99CFA3}" dt="2021-06-06T05:47:02.350" v="1494" actId="20577"/>
        <pc:sldMkLst>
          <pc:docMk/>
          <pc:sldMk cId="2652441683" sldId="643"/>
        </pc:sldMkLst>
        <pc:spChg chg="add mod">
          <ac:chgData name="Saito Shiro" userId="b2a17ba2fd642e30" providerId="LiveId" clId="{4D1DEAB8-185C-444D-80A2-CB229B99CFA3}" dt="2021-06-06T04:52:17.847" v="1224" actId="14100"/>
          <ac:spMkLst>
            <pc:docMk/>
            <pc:sldMk cId="2652441683" sldId="643"/>
            <ac:spMk id="3" creationId="{B892DDB2-26DC-4DF6-98A4-B1857DE1A4DB}"/>
          </ac:spMkLst>
        </pc:spChg>
        <pc:spChg chg="mod">
          <ac:chgData name="Saito Shiro" userId="b2a17ba2fd642e30" providerId="LiveId" clId="{4D1DEAB8-185C-444D-80A2-CB229B99CFA3}" dt="2021-06-06T05:46:55.589" v="1492" actId="14100"/>
          <ac:spMkLst>
            <pc:docMk/>
            <pc:sldMk cId="2652441683" sldId="643"/>
            <ac:spMk id="5" creationId="{A71ABB1C-3088-4B47-B11A-A5181C76E182}"/>
          </ac:spMkLst>
        </pc:spChg>
        <pc:spChg chg="mod">
          <ac:chgData name="Saito Shiro" userId="b2a17ba2fd642e30" providerId="LiveId" clId="{4D1DEAB8-185C-444D-80A2-CB229B99CFA3}" dt="2021-06-06T04:51:36.809" v="1166" actId="14100"/>
          <ac:spMkLst>
            <pc:docMk/>
            <pc:sldMk cId="2652441683" sldId="643"/>
            <ac:spMk id="6" creationId="{CF7351D4-60F8-4D8C-9E7A-A213070CFFB0}"/>
          </ac:spMkLst>
        </pc:spChg>
        <pc:spChg chg="mod">
          <ac:chgData name="Saito Shiro" userId="b2a17ba2fd642e30" providerId="LiveId" clId="{4D1DEAB8-185C-444D-80A2-CB229B99CFA3}" dt="2021-06-06T05:47:02.350" v="1494" actId="20577"/>
          <ac:spMkLst>
            <pc:docMk/>
            <pc:sldMk cId="2652441683" sldId="643"/>
            <ac:spMk id="8" creationId="{56EB1648-1FEB-410F-AAB3-52684894C4FB}"/>
          </ac:spMkLst>
        </pc:spChg>
      </pc:sldChg>
      <pc:sldChg chg="modSp mod">
        <pc:chgData name="Saito Shiro" userId="b2a17ba2fd642e30" providerId="LiveId" clId="{4D1DEAB8-185C-444D-80A2-CB229B99CFA3}" dt="2021-06-06T04:50:36.627" v="1142" actId="6549"/>
        <pc:sldMkLst>
          <pc:docMk/>
          <pc:sldMk cId="1327077818" sldId="644"/>
        </pc:sldMkLst>
        <pc:spChg chg="mod">
          <ac:chgData name="Saito Shiro" userId="b2a17ba2fd642e30" providerId="LiveId" clId="{4D1DEAB8-185C-444D-80A2-CB229B99CFA3}" dt="2021-06-06T04:31:07.589" v="807" actId="1036"/>
          <ac:spMkLst>
            <pc:docMk/>
            <pc:sldMk cId="1327077818" sldId="644"/>
            <ac:spMk id="2" creationId="{4FB0A81C-479E-4E3C-AA1E-229A7A153A0B}"/>
          </ac:spMkLst>
        </pc:spChg>
        <pc:spChg chg="mod">
          <ac:chgData name="Saito Shiro" userId="b2a17ba2fd642e30" providerId="LiveId" clId="{4D1DEAB8-185C-444D-80A2-CB229B99CFA3}" dt="2021-06-06T04:32:23.855" v="938" actId="14100"/>
          <ac:spMkLst>
            <pc:docMk/>
            <pc:sldMk cId="1327077818" sldId="644"/>
            <ac:spMk id="5" creationId="{A71ABB1C-3088-4B47-B11A-A5181C76E182}"/>
          </ac:spMkLst>
        </pc:spChg>
        <pc:spChg chg="mod">
          <ac:chgData name="Saito Shiro" userId="b2a17ba2fd642e30" providerId="LiveId" clId="{4D1DEAB8-185C-444D-80A2-CB229B99CFA3}" dt="2021-06-06T04:50:36.627" v="1142" actId="6549"/>
          <ac:spMkLst>
            <pc:docMk/>
            <pc:sldMk cId="1327077818" sldId="644"/>
            <ac:spMk id="6" creationId="{CF7351D4-60F8-4D8C-9E7A-A213070CFFB0}"/>
          </ac:spMkLst>
        </pc:spChg>
        <pc:spChg chg="mod">
          <ac:chgData name="Saito Shiro" userId="b2a17ba2fd642e30" providerId="LiveId" clId="{4D1DEAB8-185C-444D-80A2-CB229B99CFA3}" dt="2021-06-06T04:32:20.984" v="937" actId="14100"/>
          <ac:spMkLst>
            <pc:docMk/>
            <pc:sldMk cId="1327077818" sldId="644"/>
            <ac:spMk id="8" creationId="{56EB1648-1FEB-410F-AAB3-52684894C4FB}"/>
          </ac:spMkLst>
        </pc:spChg>
        <pc:picChg chg="mod">
          <ac:chgData name="Saito Shiro" userId="b2a17ba2fd642e30" providerId="LiveId" clId="{4D1DEAB8-185C-444D-80A2-CB229B99CFA3}" dt="2021-06-06T04:31:16" v="813" actId="1036"/>
          <ac:picMkLst>
            <pc:docMk/>
            <pc:sldMk cId="1327077818" sldId="644"/>
            <ac:picMk id="7" creationId="{EDCAFAEA-D2EB-4118-A20A-D9FE165EC02A}"/>
          </ac:picMkLst>
        </pc:pic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1555390584" sldId="644"/>
        </pc:sldMkLst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1416791032" sldId="645"/>
        </pc:sldMkLst>
      </pc:sldChg>
      <pc:sldChg chg="addSp modSp mod">
        <pc:chgData name="Saito Shiro" userId="b2a17ba2fd642e30" providerId="LiveId" clId="{4D1DEAB8-185C-444D-80A2-CB229B99CFA3}" dt="2021-06-06T05:52:52.865" v="1509" actId="20577"/>
        <pc:sldMkLst>
          <pc:docMk/>
          <pc:sldMk cId="1626338193" sldId="645"/>
        </pc:sldMkLst>
        <pc:spChg chg="mod">
          <ac:chgData name="Saito Shiro" userId="b2a17ba2fd642e30" providerId="LiveId" clId="{4D1DEAB8-185C-444D-80A2-CB229B99CFA3}" dt="2021-06-06T05:05:39.424" v="1335" actId="1037"/>
          <ac:spMkLst>
            <pc:docMk/>
            <pc:sldMk cId="1626338193" sldId="645"/>
            <ac:spMk id="5" creationId="{A71ABB1C-3088-4B47-B11A-A5181C76E182}"/>
          </ac:spMkLst>
        </pc:spChg>
        <pc:spChg chg="mod">
          <ac:chgData name="Saito Shiro" userId="b2a17ba2fd642e30" providerId="LiveId" clId="{4D1DEAB8-185C-444D-80A2-CB229B99CFA3}" dt="2021-06-06T05:05:39.424" v="1335" actId="1037"/>
          <ac:spMkLst>
            <pc:docMk/>
            <pc:sldMk cId="1626338193" sldId="645"/>
            <ac:spMk id="6" creationId="{CF7351D4-60F8-4D8C-9E7A-A213070CFFB0}"/>
          </ac:spMkLst>
        </pc:spChg>
        <pc:spChg chg="mod">
          <ac:chgData name="Saito Shiro" userId="b2a17ba2fd642e30" providerId="LiveId" clId="{4D1DEAB8-185C-444D-80A2-CB229B99CFA3}" dt="2021-06-06T05:05:39.424" v="1335" actId="1037"/>
          <ac:spMkLst>
            <pc:docMk/>
            <pc:sldMk cId="1626338193" sldId="645"/>
            <ac:spMk id="8" creationId="{56EB1648-1FEB-410F-AAB3-52684894C4FB}"/>
          </ac:spMkLst>
        </pc:spChg>
        <pc:spChg chg="mod">
          <ac:chgData name="Saito Shiro" userId="b2a17ba2fd642e30" providerId="LiveId" clId="{4D1DEAB8-185C-444D-80A2-CB229B99CFA3}" dt="2021-06-06T05:15:15.314" v="1446" actId="14100"/>
          <ac:spMkLst>
            <pc:docMk/>
            <pc:sldMk cId="1626338193" sldId="645"/>
            <ac:spMk id="9" creationId="{FFCA6E1D-6546-45B0-901E-B339C75A9F6B}"/>
          </ac:spMkLst>
        </pc:spChg>
        <pc:spChg chg="mod">
          <ac:chgData name="Saito Shiro" userId="b2a17ba2fd642e30" providerId="LiveId" clId="{4D1DEAB8-185C-444D-80A2-CB229B99CFA3}" dt="2021-06-06T05:52:52.865" v="1509" actId="20577"/>
          <ac:spMkLst>
            <pc:docMk/>
            <pc:sldMk cId="1626338193" sldId="645"/>
            <ac:spMk id="10" creationId="{656A16D1-D7C7-407F-B986-96C6199B1BD0}"/>
          </ac:spMkLst>
        </pc:spChg>
        <pc:spChg chg="mod">
          <ac:chgData name="Saito Shiro" userId="b2a17ba2fd642e30" providerId="LiveId" clId="{4D1DEAB8-185C-444D-80A2-CB229B99CFA3}" dt="2021-06-06T05:15:18.330" v="1447" actId="1076"/>
          <ac:spMkLst>
            <pc:docMk/>
            <pc:sldMk cId="1626338193" sldId="645"/>
            <ac:spMk id="11" creationId="{3055896A-9F84-450C-A9C5-54B46796D6D7}"/>
          </ac:spMkLst>
        </pc:spChg>
        <pc:spChg chg="add mod">
          <ac:chgData name="Saito Shiro" userId="b2a17ba2fd642e30" providerId="LiveId" clId="{4D1DEAB8-185C-444D-80A2-CB229B99CFA3}" dt="2021-06-06T05:05:39.424" v="1335" actId="1037"/>
          <ac:spMkLst>
            <pc:docMk/>
            <pc:sldMk cId="1626338193" sldId="645"/>
            <ac:spMk id="12" creationId="{C3ADC3FA-E7A6-4892-A0DE-2052521CDC43}"/>
          </ac:spMkLst>
        </pc:spChg>
        <pc:spChg chg="mod">
          <ac:chgData name="Saito Shiro" userId="b2a17ba2fd642e30" providerId="LiveId" clId="{4D1DEAB8-185C-444D-80A2-CB229B99CFA3}" dt="2021-06-06T05:05:39.424" v="1335" actId="1037"/>
          <ac:spMkLst>
            <pc:docMk/>
            <pc:sldMk cId="1626338193" sldId="645"/>
            <ac:spMk id="14" creationId="{E0AD067B-155A-4540-91B8-DE694588037E}"/>
          </ac:spMkLst>
        </pc:spChg>
        <pc:picChg chg="mod">
          <ac:chgData name="Saito Shiro" userId="b2a17ba2fd642e30" providerId="LiveId" clId="{4D1DEAB8-185C-444D-80A2-CB229B99CFA3}" dt="2021-06-06T04:59:07.025" v="1330" actId="14100"/>
          <ac:picMkLst>
            <pc:docMk/>
            <pc:sldMk cId="1626338193" sldId="645"/>
            <ac:picMk id="13" creationId="{5D25D5BA-9A6A-44CC-8A80-039CF4FBD5B7}"/>
          </ac:picMkLst>
        </pc:picChg>
      </pc:sldChg>
      <pc:sldChg chg="addSp delSp modSp mod">
        <pc:chgData name="Saito Shiro" userId="b2a17ba2fd642e30" providerId="LiveId" clId="{4D1DEAB8-185C-444D-80A2-CB229B99CFA3}" dt="2021-06-06T05:53:23.685" v="1511" actId="14100"/>
        <pc:sldMkLst>
          <pc:docMk/>
          <pc:sldMk cId="1297061925" sldId="646"/>
        </pc:sldMkLst>
        <pc:spChg chg="mod ord">
          <ac:chgData name="Saito Shiro" userId="b2a17ba2fd642e30" providerId="LiveId" clId="{4D1DEAB8-185C-444D-80A2-CB229B99CFA3}" dt="2021-06-06T05:12:05.711" v="1414" actId="1036"/>
          <ac:spMkLst>
            <pc:docMk/>
            <pc:sldMk cId="1297061925" sldId="646"/>
            <ac:spMk id="6" creationId="{CF7351D4-60F8-4D8C-9E7A-A213070CFFB0}"/>
          </ac:spMkLst>
        </pc:spChg>
        <pc:spChg chg="del">
          <ac:chgData name="Saito Shiro" userId="b2a17ba2fd642e30" providerId="LiveId" clId="{4D1DEAB8-185C-444D-80A2-CB229B99CFA3}" dt="2021-06-06T05:08:34.584" v="1336" actId="478"/>
          <ac:spMkLst>
            <pc:docMk/>
            <pc:sldMk cId="1297061925" sldId="646"/>
            <ac:spMk id="10" creationId="{7B9813AB-2EE0-4B8D-ACF5-F966D6B6895F}"/>
          </ac:spMkLst>
        </pc:spChg>
        <pc:spChg chg="del">
          <ac:chgData name="Saito Shiro" userId="b2a17ba2fd642e30" providerId="LiveId" clId="{4D1DEAB8-185C-444D-80A2-CB229B99CFA3}" dt="2021-06-06T05:08:34.584" v="1336" actId="478"/>
          <ac:spMkLst>
            <pc:docMk/>
            <pc:sldMk cId="1297061925" sldId="646"/>
            <ac:spMk id="11" creationId="{C9BDB33E-47A7-422B-947F-8F0CE6E3C211}"/>
          </ac:spMkLst>
        </pc:spChg>
        <pc:spChg chg="del">
          <ac:chgData name="Saito Shiro" userId="b2a17ba2fd642e30" providerId="LiveId" clId="{4D1DEAB8-185C-444D-80A2-CB229B99CFA3}" dt="2021-06-06T05:09:05.799" v="1337" actId="478"/>
          <ac:spMkLst>
            <pc:docMk/>
            <pc:sldMk cId="1297061925" sldId="646"/>
            <ac:spMk id="12" creationId="{4E229242-C234-4A1B-ACCB-A018EB5DB347}"/>
          </ac:spMkLst>
        </pc:spChg>
        <pc:spChg chg="del">
          <ac:chgData name="Saito Shiro" userId="b2a17ba2fd642e30" providerId="LiveId" clId="{4D1DEAB8-185C-444D-80A2-CB229B99CFA3}" dt="2021-06-06T05:09:05.799" v="1337" actId="478"/>
          <ac:spMkLst>
            <pc:docMk/>
            <pc:sldMk cId="1297061925" sldId="646"/>
            <ac:spMk id="13" creationId="{6D696199-49BA-4AD6-BBB0-936DF363B5D8}"/>
          </ac:spMkLst>
        </pc:spChg>
        <pc:spChg chg="del">
          <ac:chgData name="Saito Shiro" userId="b2a17ba2fd642e30" providerId="LiveId" clId="{4D1DEAB8-185C-444D-80A2-CB229B99CFA3}" dt="2021-06-06T05:08:34.584" v="1336" actId="478"/>
          <ac:spMkLst>
            <pc:docMk/>
            <pc:sldMk cId="1297061925" sldId="646"/>
            <ac:spMk id="14" creationId="{BE4DE84E-6AC0-4013-BBA3-218719227A36}"/>
          </ac:spMkLst>
        </pc:spChg>
        <pc:spChg chg="add mod">
          <ac:chgData name="Saito Shiro" userId="b2a17ba2fd642e30" providerId="LiveId" clId="{4D1DEAB8-185C-444D-80A2-CB229B99CFA3}" dt="2021-06-06T05:12:05.711" v="1414" actId="1036"/>
          <ac:spMkLst>
            <pc:docMk/>
            <pc:sldMk cId="1297061925" sldId="646"/>
            <ac:spMk id="15" creationId="{F540FE38-0216-4CC3-A8EE-694CD2D2867B}"/>
          </ac:spMkLst>
        </pc:spChg>
        <pc:spChg chg="add mod">
          <ac:chgData name="Saito Shiro" userId="b2a17ba2fd642e30" providerId="LiveId" clId="{4D1DEAB8-185C-444D-80A2-CB229B99CFA3}" dt="2021-06-06T05:53:23.685" v="1511" actId="14100"/>
          <ac:spMkLst>
            <pc:docMk/>
            <pc:sldMk cId="1297061925" sldId="646"/>
            <ac:spMk id="16" creationId="{E2FA9338-E58C-4576-A436-3A29E2CC0446}"/>
          </ac:spMkLst>
        </pc:spChg>
        <pc:spChg chg="add mod ord">
          <ac:chgData name="Saito Shiro" userId="b2a17ba2fd642e30" providerId="LiveId" clId="{4D1DEAB8-185C-444D-80A2-CB229B99CFA3}" dt="2021-06-06T05:12:05.711" v="1414" actId="1036"/>
          <ac:spMkLst>
            <pc:docMk/>
            <pc:sldMk cId="1297061925" sldId="646"/>
            <ac:spMk id="17" creationId="{A8D605E4-9782-4999-99A7-80E954DA57D9}"/>
          </ac:spMkLst>
        </pc:spChg>
        <pc:picChg chg="mod ord">
          <ac:chgData name="Saito Shiro" userId="b2a17ba2fd642e30" providerId="LiveId" clId="{4D1DEAB8-185C-444D-80A2-CB229B99CFA3}" dt="2021-06-06T05:12:05.711" v="1414" actId="1036"/>
          <ac:picMkLst>
            <pc:docMk/>
            <pc:sldMk cId="1297061925" sldId="646"/>
            <ac:picMk id="4" creationId="{164BC264-FD25-4D4E-9C9F-EF161E3A5C76}"/>
          </ac:picMkLst>
        </pc:pic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3554311585" sldId="646"/>
        </pc:sldMkLst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691151049" sldId="647"/>
        </pc:sldMkLst>
      </pc:sldChg>
      <pc:sldChg chg="addSp delSp modSp mod">
        <pc:chgData name="Saito Shiro" userId="b2a17ba2fd642e30" providerId="LiveId" clId="{4D1DEAB8-185C-444D-80A2-CB229B99CFA3}" dt="2021-06-06T05:55:41.434" v="1724" actId="22"/>
        <pc:sldMkLst>
          <pc:docMk/>
          <pc:sldMk cId="3828129502" sldId="647"/>
        </pc:sldMkLst>
        <pc:spChg chg="mod">
          <ac:chgData name="Saito Shiro" userId="b2a17ba2fd642e30" providerId="LiveId" clId="{4D1DEAB8-185C-444D-80A2-CB229B99CFA3}" dt="2021-06-06T05:12:44.518" v="1433" actId="14100"/>
          <ac:spMkLst>
            <pc:docMk/>
            <pc:sldMk cId="3828129502" sldId="647"/>
            <ac:spMk id="2" creationId="{4FB0A81C-479E-4E3C-AA1E-229A7A153A0B}"/>
          </ac:spMkLst>
        </pc:spChg>
        <pc:spChg chg="mod">
          <ac:chgData name="Saito Shiro" userId="b2a17ba2fd642e30" providerId="LiveId" clId="{4D1DEAB8-185C-444D-80A2-CB229B99CFA3}" dt="2021-06-06T05:54:54.692" v="1722" actId="1076"/>
          <ac:spMkLst>
            <pc:docMk/>
            <pc:sldMk cId="3828129502" sldId="647"/>
            <ac:spMk id="6" creationId="{CF7351D4-60F8-4D8C-9E7A-A213070CFFB0}"/>
          </ac:spMkLst>
        </pc:spChg>
        <pc:spChg chg="add del">
          <ac:chgData name="Saito Shiro" userId="b2a17ba2fd642e30" providerId="LiveId" clId="{4D1DEAB8-185C-444D-80A2-CB229B99CFA3}" dt="2021-06-06T05:55:41.434" v="1724" actId="22"/>
          <ac:spMkLst>
            <pc:docMk/>
            <pc:sldMk cId="3828129502" sldId="647"/>
            <ac:spMk id="9" creationId="{9B5A0052-B062-4694-90AC-F8B93E98248B}"/>
          </ac:spMkLst>
        </pc:spChg>
        <pc:spChg chg="mod ord">
          <ac:chgData name="Saito Shiro" userId="b2a17ba2fd642e30" providerId="LiveId" clId="{4D1DEAB8-185C-444D-80A2-CB229B99CFA3}" dt="2021-06-06T05:21:41.862" v="1477" actId="167"/>
          <ac:spMkLst>
            <pc:docMk/>
            <pc:sldMk cId="3828129502" sldId="647"/>
            <ac:spMk id="11" creationId="{C9BDB33E-47A7-422B-947F-8F0CE6E3C211}"/>
          </ac:spMkLst>
        </pc:spChg>
        <pc:spChg chg="mod ord">
          <ac:chgData name="Saito Shiro" userId="b2a17ba2fd642e30" providerId="LiveId" clId="{4D1DEAB8-185C-444D-80A2-CB229B99CFA3}" dt="2021-06-06T05:53:52.559" v="1539" actId="20577"/>
          <ac:spMkLst>
            <pc:docMk/>
            <pc:sldMk cId="3828129502" sldId="647"/>
            <ac:spMk id="15" creationId="{FB4EBCEC-868F-4000-88A1-06450053F401}"/>
          </ac:spMkLst>
        </pc:spChg>
        <pc:picChg chg="add mod">
          <ac:chgData name="Saito Shiro" userId="b2a17ba2fd642e30" providerId="LiveId" clId="{4D1DEAB8-185C-444D-80A2-CB229B99CFA3}" dt="2021-06-06T05:52:17.422" v="1499" actId="14100"/>
          <ac:picMkLst>
            <pc:docMk/>
            <pc:sldMk cId="3828129502" sldId="647"/>
            <ac:picMk id="4" creationId="{F1ABB34C-C17E-4091-84D3-128D4D72FCA1}"/>
          </ac:picMkLst>
        </pc:pic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1759764498" sldId="648"/>
        </pc:sldMkLst>
      </pc:sldChg>
      <pc:sldChg chg="delSp modSp add mod">
        <pc:chgData name="Saito Shiro" userId="b2a17ba2fd642e30" providerId="LiveId" clId="{4D1DEAB8-185C-444D-80A2-CB229B99CFA3}" dt="2021-06-06T04:46:19.118" v="1083" actId="14100"/>
        <pc:sldMkLst>
          <pc:docMk/>
          <pc:sldMk cId="3717601707" sldId="648"/>
        </pc:sldMkLst>
        <pc:spChg chg="mod">
          <ac:chgData name="Saito Shiro" userId="b2a17ba2fd642e30" providerId="LiveId" clId="{4D1DEAB8-185C-444D-80A2-CB229B99CFA3}" dt="2021-06-06T04:46:01.658" v="1048" actId="1035"/>
          <ac:spMkLst>
            <pc:docMk/>
            <pc:sldMk cId="3717601707" sldId="648"/>
            <ac:spMk id="2" creationId="{4FB0A81C-479E-4E3C-AA1E-229A7A153A0B}"/>
          </ac:spMkLst>
        </pc:spChg>
        <pc:spChg chg="mod">
          <ac:chgData name="Saito Shiro" userId="b2a17ba2fd642e30" providerId="LiveId" clId="{4D1DEAB8-185C-444D-80A2-CB229B99CFA3}" dt="2021-06-06T04:45:57.636" v="1046" actId="1035"/>
          <ac:spMkLst>
            <pc:docMk/>
            <pc:sldMk cId="3717601707" sldId="648"/>
            <ac:spMk id="3" creationId="{C1C40A9D-2F8E-4F7D-9C1A-6EB2A1366E20}"/>
          </ac:spMkLst>
        </pc:spChg>
        <pc:spChg chg="del">
          <ac:chgData name="Saito Shiro" userId="b2a17ba2fd642e30" providerId="LiveId" clId="{4D1DEAB8-185C-444D-80A2-CB229B99CFA3}" dt="2021-06-06T04:44:26.254" v="1034" actId="478"/>
          <ac:spMkLst>
            <pc:docMk/>
            <pc:sldMk cId="3717601707" sldId="648"/>
            <ac:spMk id="5" creationId="{A71ABB1C-3088-4B47-B11A-A5181C76E182}"/>
          </ac:spMkLst>
        </pc:spChg>
        <pc:spChg chg="mod">
          <ac:chgData name="Saito Shiro" userId="b2a17ba2fd642e30" providerId="LiveId" clId="{4D1DEAB8-185C-444D-80A2-CB229B99CFA3}" dt="2021-06-06T04:46:19.118" v="1083" actId="14100"/>
          <ac:spMkLst>
            <pc:docMk/>
            <pc:sldMk cId="3717601707" sldId="648"/>
            <ac:spMk id="6" creationId="{CF7351D4-60F8-4D8C-9E7A-A213070CFFB0}"/>
          </ac:spMkLst>
        </pc:spChg>
        <pc:spChg chg="mod">
          <ac:chgData name="Saito Shiro" userId="b2a17ba2fd642e30" providerId="LiveId" clId="{4D1DEAB8-185C-444D-80A2-CB229B99CFA3}" dt="2021-06-06T04:45:57.636" v="1046" actId="1035"/>
          <ac:spMkLst>
            <pc:docMk/>
            <pc:sldMk cId="3717601707" sldId="648"/>
            <ac:spMk id="8" creationId="{EA930253-2F58-47CC-8490-2F2618C4AE03}"/>
          </ac:spMkLst>
        </pc:spChg>
      </pc:sldChg>
      <pc:sldChg chg="del">
        <pc:chgData name="Saito Shiro" userId="b2a17ba2fd642e30" providerId="LiveId" clId="{4D1DEAB8-185C-444D-80A2-CB229B99CFA3}" dt="2021-05-23T05:55:32.356" v="584" actId="47"/>
        <pc:sldMkLst>
          <pc:docMk/>
          <pc:sldMk cId="612571975" sldId="649"/>
        </pc:sldMkLst>
      </pc:sldChg>
      <pc:sldChg chg="addSp delSp modSp add mod">
        <pc:chgData name="Saito Shiro" userId="b2a17ba2fd642e30" providerId="LiveId" clId="{4D1DEAB8-185C-444D-80A2-CB229B99CFA3}" dt="2021-06-06T06:40:58.111" v="3556" actId="1037"/>
        <pc:sldMkLst>
          <pc:docMk/>
          <pc:sldMk cId="1501606446" sldId="649"/>
        </pc:sldMkLst>
        <pc:spChg chg="mod">
          <ac:chgData name="Saito Shiro" userId="b2a17ba2fd642e30" providerId="LiveId" clId="{4D1DEAB8-185C-444D-80A2-CB229B99CFA3}" dt="2021-06-06T05:58:51.682" v="1793" actId="1035"/>
          <ac:spMkLst>
            <pc:docMk/>
            <pc:sldMk cId="1501606446" sldId="649"/>
            <ac:spMk id="2" creationId="{4FB0A81C-479E-4E3C-AA1E-229A7A153A0B}"/>
          </ac:spMkLst>
        </pc:spChg>
        <pc:spChg chg="add mod">
          <ac:chgData name="Saito Shiro" userId="b2a17ba2fd642e30" providerId="LiveId" clId="{4D1DEAB8-185C-444D-80A2-CB229B99CFA3}" dt="2021-06-06T06:05:27.102" v="1974" actId="1582"/>
          <ac:spMkLst>
            <pc:docMk/>
            <pc:sldMk cId="1501606446" sldId="649"/>
            <ac:spMk id="3" creationId="{D610E1E1-9EBD-4016-9D38-22C8059864B4}"/>
          </ac:spMkLst>
        </pc:spChg>
        <pc:spChg chg="del">
          <ac:chgData name="Saito Shiro" userId="b2a17ba2fd642e30" providerId="LiveId" clId="{4D1DEAB8-185C-444D-80A2-CB229B99CFA3}" dt="2021-06-06T05:56:11.304" v="1768" actId="478"/>
          <ac:spMkLst>
            <pc:docMk/>
            <pc:sldMk cId="1501606446" sldId="649"/>
            <ac:spMk id="6" creationId="{CF7351D4-60F8-4D8C-9E7A-A213070CFFB0}"/>
          </ac:spMkLst>
        </pc:spChg>
        <pc:spChg chg="add mod">
          <ac:chgData name="Saito Shiro" userId="b2a17ba2fd642e30" providerId="LiveId" clId="{4D1DEAB8-185C-444D-80A2-CB229B99CFA3}" dt="2021-06-06T06:03:39.185" v="1886" actId="404"/>
          <ac:spMkLst>
            <pc:docMk/>
            <pc:sldMk cId="1501606446" sldId="649"/>
            <ac:spMk id="7" creationId="{96AEC46A-A41D-48F4-AE3B-728DB69D2CB3}"/>
          </ac:spMkLst>
        </pc:spChg>
        <pc:spChg chg="add mod">
          <ac:chgData name="Saito Shiro" userId="b2a17ba2fd642e30" providerId="LiveId" clId="{4D1DEAB8-185C-444D-80A2-CB229B99CFA3}" dt="2021-06-06T06:40:58.111" v="3556" actId="1037"/>
          <ac:spMkLst>
            <pc:docMk/>
            <pc:sldMk cId="1501606446" sldId="649"/>
            <ac:spMk id="8" creationId="{E043D9D1-9D5B-4C00-BE63-D0318B00439F}"/>
          </ac:spMkLst>
        </pc:spChg>
        <pc:spChg chg="add mod">
          <ac:chgData name="Saito Shiro" userId="b2a17ba2fd642e30" providerId="LiveId" clId="{4D1DEAB8-185C-444D-80A2-CB229B99CFA3}" dt="2021-06-06T06:04:39.984" v="1967" actId="1076"/>
          <ac:spMkLst>
            <pc:docMk/>
            <pc:sldMk cId="1501606446" sldId="649"/>
            <ac:spMk id="9" creationId="{BD75012E-F769-4CB4-987D-490D8E9FA87A}"/>
          </ac:spMkLst>
        </pc:spChg>
        <pc:spChg chg="del">
          <ac:chgData name="Saito Shiro" userId="b2a17ba2fd642e30" providerId="LiveId" clId="{4D1DEAB8-185C-444D-80A2-CB229B99CFA3}" dt="2021-06-06T05:56:08.062" v="1767" actId="478"/>
          <ac:spMkLst>
            <pc:docMk/>
            <pc:sldMk cId="1501606446" sldId="649"/>
            <ac:spMk id="11" creationId="{C9BDB33E-47A7-422B-947F-8F0CE6E3C211}"/>
          </ac:spMkLst>
        </pc:spChg>
        <pc:spChg chg="add mod">
          <ac:chgData name="Saito Shiro" userId="b2a17ba2fd642e30" providerId="LiveId" clId="{4D1DEAB8-185C-444D-80A2-CB229B99CFA3}" dt="2021-06-06T06:06:16.586" v="2025" actId="1076"/>
          <ac:spMkLst>
            <pc:docMk/>
            <pc:sldMk cId="1501606446" sldId="649"/>
            <ac:spMk id="12" creationId="{F63AD6A3-903C-4F1B-B079-D4A2B387D6F3}"/>
          </ac:spMkLst>
        </pc:spChg>
        <pc:spChg chg="add mod">
          <ac:chgData name="Saito Shiro" userId="b2a17ba2fd642e30" providerId="LiveId" clId="{4D1DEAB8-185C-444D-80A2-CB229B99CFA3}" dt="2021-06-06T06:06:27.435" v="2028" actId="14100"/>
          <ac:spMkLst>
            <pc:docMk/>
            <pc:sldMk cId="1501606446" sldId="649"/>
            <ac:spMk id="13" creationId="{743851FA-A9F3-4165-BB65-2EE0FA2DB986}"/>
          </ac:spMkLst>
        </pc:spChg>
        <pc:spChg chg="add mod">
          <ac:chgData name="Saito Shiro" userId="b2a17ba2fd642e30" providerId="LiveId" clId="{4D1DEAB8-185C-444D-80A2-CB229B99CFA3}" dt="2021-06-06T06:06:44.116" v="2055" actId="14100"/>
          <ac:spMkLst>
            <pc:docMk/>
            <pc:sldMk cId="1501606446" sldId="649"/>
            <ac:spMk id="14" creationId="{B17BB8E6-D5C2-4829-B44E-4C29B95467F0}"/>
          </ac:spMkLst>
        </pc:spChg>
        <pc:spChg chg="mod">
          <ac:chgData name="Saito Shiro" userId="b2a17ba2fd642e30" providerId="LiveId" clId="{4D1DEAB8-185C-444D-80A2-CB229B99CFA3}" dt="2021-06-06T06:40:41.374" v="3526" actId="20577"/>
          <ac:spMkLst>
            <pc:docMk/>
            <pc:sldMk cId="1501606446" sldId="649"/>
            <ac:spMk id="15" creationId="{FB4EBCEC-868F-4000-88A1-06450053F401}"/>
          </ac:spMkLst>
        </pc:spChg>
        <pc:spChg chg="add mod">
          <ac:chgData name="Saito Shiro" userId="b2a17ba2fd642e30" providerId="LiveId" clId="{4D1DEAB8-185C-444D-80A2-CB229B99CFA3}" dt="2021-06-06T06:07:12.156" v="2060" actId="14100"/>
          <ac:spMkLst>
            <pc:docMk/>
            <pc:sldMk cId="1501606446" sldId="649"/>
            <ac:spMk id="16" creationId="{FA81A014-3949-4C6F-A9DF-35D378FDEA29}"/>
          </ac:spMkLst>
        </pc:spChg>
        <pc:spChg chg="add mod">
          <ac:chgData name="Saito Shiro" userId="b2a17ba2fd642e30" providerId="LiveId" clId="{4D1DEAB8-185C-444D-80A2-CB229B99CFA3}" dt="2021-06-06T06:07:39.276" v="2107" actId="1076"/>
          <ac:spMkLst>
            <pc:docMk/>
            <pc:sldMk cId="1501606446" sldId="649"/>
            <ac:spMk id="17" creationId="{B2170BAB-3447-4701-9433-7E597A45E5A5}"/>
          </ac:spMkLst>
        </pc:spChg>
        <pc:spChg chg="add mod">
          <ac:chgData name="Saito Shiro" userId="b2a17ba2fd642e30" providerId="LiveId" clId="{4D1DEAB8-185C-444D-80A2-CB229B99CFA3}" dt="2021-06-06T06:07:59.322" v="2167" actId="14100"/>
          <ac:spMkLst>
            <pc:docMk/>
            <pc:sldMk cId="1501606446" sldId="649"/>
            <ac:spMk id="18" creationId="{AF52D679-D34F-446D-991D-4DF835EF7F24}"/>
          </ac:spMkLst>
        </pc:spChg>
        <pc:picChg chg="del">
          <ac:chgData name="Saito Shiro" userId="b2a17ba2fd642e30" providerId="LiveId" clId="{4D1DEAB8-185C-444D-80A2-CB229B99CFA3}" dt="2021-06-06T05:56:05.143" v="1766" actId="478"/>
          <ac:picMkLst>
            <pc:docMk/>
            <pc:sldMk cId="1501606446" sldId="649"/>
            <ac:picMk id="4" creationId="{F1ABB34C-C17E-4091-84D3-128D4D72FCA1}"/>
          </ac:picMkLst>
        </pc:picChg>
      </pc:sldChg>
      <pc:sldChg chg="addSp delSp modSp add mod">
        <pc:chgData name="Saito Shiro" userId="b2a17ba2fd642e30" providerId="LiveId" clId="{4D1DEAB8-185C-444D-80A2-CB229B99CFA3}" dt="2021-06-06T06:22:49.634" v="3214" actId="20577"/>
        <pc:sldMkLst>
          <pc:docMk/>
          <pc:sldMk cId="3861860177" sldId="650"/>
        </pc:sldMkLst>
        <pc:spChg chg="del">
          <ac:chgData name="Saito Shiro" userId="b2a17ba2fd642e30" providerId="LiveId" clId="{4D1DEAB8-185C-444D-80A2-CB229B99CFA3}" dt="2021-06-06T05:57:14.800" v="1775" actId="478"/>
          <ac:spMkLst>
            <pc:docMk/>
            <pc:sldMk cId="3861860177" sldId="650"/>
            <ac:spMk id="2" creationId="{4FB0A81C-479E-4E3C-AA1E-229A7A153A0B}"/>
          </ac:spMkLst>
        </pc:spChg>
        <pc:spChg chg="add mod">
          <ac:chgData name="Saito Shiro" userId="b2a17ba2fd642e30" providerId="LiveId" clId="{4D1DEAB8-185C-444D-80A2-CB229B99CFA3}" dt="2021-06-06T06:09:34.379" v="2271" actId="14100"/>
          <ac:spMkLst>
            <pc:docMk/>
            <pc:sldMk cId="3861860177" sldId="650"/>
            <ac:spMk id="4" creationId="{991D6540-53F3-417A-85A0-E168757E548B}"/>
          </ac:spMkLst>
        </pc:spChg>
        <pc:spChg chg="add mod">
          <ac:chgData name="Saito Shiro" userId="b2a17ba2fd642e30" providerId="LiveId" clId="{4D1DEAB8-185C-444D-80A2-CB229B99CFA3}" dt="2021-06-06T06:10:49.191" v="2351" actId="1036"/>
          <ac:spMkLst>
            <pc:docMk/>
            <pc:sldMk cId="3861860177" sldId="650"/>
            <ac:spMk id="5" creationId="{46F7067F-792C-4DDD-AD21-FFE7733FCF25}"/>
          </ac:spMkLst>
        </pc:spChg>
        <pc:spChg chg="add mod">
          <ac:chgData name="Saito Shiro" userId="b2a17ba2fd642e30" providerId="LiveId" clId="{4D1DEAB8-185C-444D-80A2-CB229B99CFA3}" dt="2021-06-06T06:10:35.405" v="2349" actId="1076"/>
          <ac:spMkLst>
            <pc:docMk/>
            <pc:sldMk cId="3861860177" sldId="650"/>
            <ac:spMk id="6" creationId="{175C53DF-45B9-4B30-9C4E-4DFDCDD9CAF8}"/>
          </ac:spMkLst>
        </pc:spChg>
        <pc:spChg chg="add mod">
          <ac:chgData name="Saito Shiro" userId="b2a17ba2fd642e30" providerId="LiveId" clId="{4D1DEAB8-185C-444D-80A2-CB229B99CFA3}" dt="2021-06-06T06:10:37.911" v="2350" actId="1038"/>
          <ac:spMkLst>
            <pc:docMk/>
            <pc:sldMk cId="3861860177" sldId="650"/>
            <ac:spMk id="7" creationId="{66DD31D1-7983-41F0-AF88-136AE115B9D6}"/>
          </ac:spMkLst>
        </pc:spChg>
        <pc:spChg chg="add mod">
          <ac:chgData name="Saito Shiro" userId="b2a17ba2fd642e30" providerId="LiveId" clId="{4D1DEAB8-185C-444D-80A2-CB229B99CFA3}" dt="2021-06-06T06:11:09.981" v="2379" actId="14100"/>
          <ac:spMkLst>
            <pc:docMk/>
            <pc:sldMk cId="3861860177" sldId="650"/>
            <ac:spMk id="8" creationId="{4A57C497-5A2A-4B4F-85D1-AB73C677A436}"/>
          </ac:spMkLst>
        </pc:spChg>
        <pc:spChg chg="add mod">
          <ac:chgData name="Saito Shiro" userId="b2a17ba2fd642e30" providerId="LiveId" clId="{4D1DEAB8-185C-444D-80A2-CB229B99CFA3}" dt="2021-06-06T06:11:29.849" v="2418" actId="14100"/>
          <ac:spMkLst>
            <pc:docMk/>
            <pc:sldMk cId="3861860177" sldId="650"/>
            <ac:spMk id="9" creationId="{56A9A299-22C2-4043-ACD1-154FEDF45EAE}"/>
          </ac:spMkLst>
        </pc:spChg>
        <pc:spChg chg="add mod">
          <ac:chgData name="Saito Shiro" userId="b2a17ba2fd642e30" providerId="LiveId" clId="{4D1DEAB8-185C-444D-80A2-CB229B99CFA3}" dt="2021-06-06T06:11:59.656" v="2479" actId="14100"/>
          <ac:spMkLst>
            <pc:docMk/>
            <pc:sldMk cId="3861860177" sldId="650"/>
            <ac:spMk id="10" creationId="{B4C68CB3-1E34-4565-BCB9-BC40F10C258D}"/>
          </ac:spMkLst>
        </pc:spChg>
        <pc:spChg chg="add mod">
          <ac:chgData name="Saito Shiro" userId="b2a17ba2fd642e30" providerId="LiveId" clId="{4D1DEAB8-185C-444D-80A2-CB229B99CFA3}" dt="2021-06-06T06:12:30.794" v="2553" actId="14100"/>
          <ac:spMkLst>
            <pc:docMk/>
            <pc:sldMk cId="3861860177" sldId="650"/>
            <ac:spMk id="11" creationId="{730229FC-A5C0-4E70-8D64-508269592956}"/>
          </ac:spMkLst>
        </pc:spChg>
        <pc:spChg chg="add mod">
          <ac:chgData name="Saito Shiro" userId="b2a17ba2fd642e30" providerId="LiveId" clId="{4D1DEAB8-185C-444D-80A2-CB229B99CFA3}" dt="2021-06-06T06:13:16.026" v="2660" actId="1038"/>
          <ac:spMkLst>
            <pc:docMk/>
            <pc:sldMk cId="3861860177" sldId="650"/>
            <ac:spMk id="12" creationId="{9A821B1E-2AE3-44B0-8769-D1710F4E059A}"/>
          </ac:spMkLst>
        </pc:spChg>
        <pc:spChg chg="add mod">
          <ac:chgData name="Saito Shiro" userId="b2a17ba2fd642e30" providerId="LiveId" clId="{4D1DEAB8-185C-444D-80A2-CB229B99CFA3}" dt="2021-06-06T06:13:47.133" v="2695" actId="14100"/>
          <ac:spMkLst>
            <pc:docMk/>
            <pc:sldMk cId="3861860177" sldId="650"/>
            <ac:spMk id="13" creationId="{61AB4C64-0BB2-4D0B-BC04-10060CEB946A}"/>
          </ac:spMkLst>
        </pc:spChg>
        <pc:spChg chg="add mod">
          <ac:chgData name="Saito Shiro" userId="b2a17ba2fd642e30" providerId="LiveId" clId="{4D1DEAB8-185C-444D-80A2-CB229B99CFA3}" dt="2021-06-06T06:14:22.229" v="2760" actId="14100"/>
          <ac:spMkLst>
            <pc:docMk/>
            <pc:sldMk cId="3861860177" sldId="650"/>
            <ac:spMk id="14" creationId="{91DBCAB7-9804-46A7-9B22-08046D3C8FA3}"/>
          </ac:spMkLst>
        </pc:spChg>
        <pc:spChg chg="mod">
          <ac:chgData name="Saito Shiro" userId="b2a17ba2fd642e30" providerId="LiveId" clId="{4D1DEAB8-185C-444D-80A2-CB229B99CFA3}" dt="2021-06-06T06:22:49.634" v="3214" actId="20577"/>
          <ac:spMkLst>
            <pc:docMk/>
            <pc:sldMk cId="3861860177" sldId="650"/>
            <ac:spMk id="15" creationId="{FB4EBCEC-868F-4000-88A1-06450053F401}"/>
          </ac:spMkLst>
        </pc:spChg>
        <pc:spChg chg="add mod">
          <ac:chgData name="Saito Shiro" userId="b2a17ba2fd642e30" providerId="LiveId" clId="{4D1DEAB8-185C-444D-80A2-CB229B99CFA3}" dt="2021-06-06T06:14:43.030" v="2763" actId="14100"/>
          <ac:spMkLst>
            <pc:docMk/>
            <pc:sldMk cId="3861860177" sldId="650"/>
            <ac:spMk id="16" creationId="{3BDF51C7-9745-459A-B40F-10F5D06781D1}"/>
          </ac:spMkLst>
        </pc:spChg>
        <pc:spChg chg="add mod">
          <ac:chgData name="Saito Shiro" userId="b2a17ba2fd642e30" providerId="LiveId" clId="{4D1DEAB8-185C-444D-80A2-CB229B99CFA3}" dt="2021-06-06T06:15:03.538" v="2808" actId="14100"/>
          <ac:spMkLst>
            <pc:docMk/>
            <pc:sldMk cId="3861860177" sldId="650"/>
            <ac:spMk id="17" creationId="{AAAC9B43-BFBB-41B6-88A6-0D1D2CC72BED}"/>
          </ac:spMkLst>
        </pc:spChg>
      </pc:sldChg>
      <pc:sldChg chg="addSp modSp add mod">
        <pc:chgData name="Saito Shiro" userId="b2a17ba2fd642e30" providerId="LiveId" clId="{4D1DEAB8-185C-444D-80A2-CB229B99CFA3}" dt="2021-06-06T06:26:25.361" v="3261" actId="20577"/>
        <pc:sldMkLst>
          <pc:docMk/>
          <pc:sldMk cId="1343530911" sldId="651"/>
        </pc:sldMkLst>
        <pc:spChg chg="add mod">
          <ac:chgData name="Saito Shiro" userId="b2a17ba2fd642e30" providerId="LiveId" clId="{4D1DEAB8-185C-444D-80A2-CB229B99CFA3}" dt="2021-06-06T06:16:19.805" v="2881" actId="14100"/>
          <ac:spMkLst>
            <pc:docMk/>
            <pc:sldMk cId="1343530911" sldId="651"/>
            <ac:spMk id="3" creationId="{27AD52CE-6D3A-42AD-AD43-7E69C30CC916}"/>
          </ac:spMkLst>
        </pc:spChg>
        <pc:spChg chg="add mod">
          <ac:chgData name="Saito Shiro" userId="b2a17ba2fd642e30" providerId="LiveId" clId="{4D1DEAB8-185C-444D-80A2-CB229B99CFA3}" dt="2021-06-06T06:16:16.770" v="2880" actId="14100"/>
          <ac:spMkLst>
            <pc:docMk/>
            <pc:sldMk cId="1343530911" sldId="651"/>
            <ac:spMk id="4" creationId="{F6C2189D-F0C8-4463-ABD1-80243C89D92D}"/>
          </ac:spMkLst>
        </pc:spChg>
        <pc:spChg chg="add mod">
          <ac:chgData name="Saito Shiro" userId="b2a17ba2fd642e30" providerId="LiveId" clId="{4D1DEAB8-185C-444D-80A2-CB229B99CFA3}" dt="2021-06-06T06:17:21.867" v="2910" actId="14100"/>
          <ac:spMkLst>
            <pc:docMk/>
            <pc:sldMk cId="1343530911" sldId="651"/>
            <ac:spMk id="5" creationId="{77803542-0884-4587-8254-982E90EC9C46}"/>
          </ac:spMkLst>
        </pc:spChg>
        <pc:spChg chg="add mod">
          <ac:chgData name="Saito Shiro" userId="b2a17ba2fd642e30" providerId="LiveId" clId="{4D1DEAB8-185C-444D-80A2-CB229B99CFA3}" dt="2021-06-06T06:17:40.322" v="2914" actId="1076"/>
          <ac:spMkLst>
            <pc:docMk/>
            <pc:sldMk cId="1343530911" sldId="651"/>
            <ac:spMk id="6" creationId="{3C53D5B2-BE0B-4850-BC19-9A90BB0F960A}"/>
          </ac:spMkLst>
        </pc:spChg>
        <pc:spChg chg="add mod">
          <ac:chgData name="Saito Shiro" userId="b2a17ba2fd642e30" providerId="LiveId" clId="{4D1DEAB8-185C-444D-80A2-CB229B99CFA3}" dt="2021-06-06T06:18:12.399" v="2962" actId="14100"/>
          <ac:spMkLst>
            <pc:docMk/>
            <pc:sldMk cId="1343530911" sldId="651"/>
            <ac:spMk id="7" creationId="{E758625F-82D1-41FE-9053-7CC13EF23B00}"/>
          </ac:spMkLst>
        </pc:spChg>
        <pc:spChg chg="add mod">
          <ac:chgData name="Saito Shiro" userId="b2a17ba2fd642e30" providerId="LiveId" clId="{4D1DEAB8-185C-444D-80A2-CB229B99CFA3}" dt="2021-06-06T06:18:38.958" v="3026" actId="14100"/>
          <ac:spMkLst>
            <pc:docMk/>
            <pc:sldMk cId="1343530911" sldId="651"/>
            <ac:spMk id="8" creationId="{71E082B0-AC77-4F3A-AF89-DD22670568B5}"/>
          </ac:spMkLst>
        </pc:spChg>
        <pc:spChg chg="add mod">
          <ac:chgData name="Saito Shiro" userId="b2a17ba2fd642e30" providerId="LiveId" clId="{4D1DEAB8-185C-444D-80A2-CB229B99CFA3}" dt="2021-06-06T06:19:00.879" v="3029" actId="14100"/>
          <ac:spMkLst>
            <pc:docMk/>
            <pc:sldMk cId="1343530911" sldId="651"/>
            <ac:spMk id="9" creationId="{A8DDFC1C-E870-4D62-9AFC-DF90D99C85F8}"/>
          </ac:spMkLst>
        </pc:spChg>
        <pc:spChg chg="add mod">
          <ac:chgData name="Saito Shiro" userId="b2a17ba2fd642e30" providerId="LiveId" clId="{4D1DEAB8-185C-444D-80A2-CB229B99CFA3}" dt="2021-06-06T06:19:27.906" v="3080" actId="14100"/>
          <ac:spMkLst>
            <pc:docMk/>
            <pc:sldMk cId="1343530911" sldId="651"/>
            <ac:spMk id="10" creationId="{A4F9C0CE-9824-453D-A807-63B516F06886}"/>
          </ac:spMkLst>
        </pc:spChg>
        <pc:spChg chg="add mod">
          <ac:chgData name="Saito Shiro" userId="b2a17ba2fd642e30" providerId="LiveId" clId="{4D1DEAB8-185C-444D-80A2-CB229B99CFA3}" dt="2021-06-06T06:20:26.908" v="3120" actId="14100"/>
          <ac:spMkLst>
            <pc:docMk/>
            <pc:sldMk cId="1343530911" sldId="651"/>
            <ac:spMk id="11" creationId="{9B90C651-5684-4365-9CB0-795384706C55}"/>
          </ac:spMkLst>
        </pc:spChg>
        <pc:spChg chg="add mod">
          <ac:chgData name="Saito Shiro" userId="b2a17ba2fd642e30" providerId="LiveId" clId="{4D1DEAB8-185C-444D-80A2-CB229B99CFA3}" dt="2021-06-06T06:20:33.198" v="3121" actId="1076"/>
          <ac:spMkLst>
            <pc:docMk/>
            <pc:sldMk cId="1343530911" sldId="651"/>
            <ac:spMk id="12" creationId="{25B7AEE1-D81F-4C4F-8072-50D8DE516EDB}"/>
          </ac:spMkLst>
        </pc:spChg>
        <pc:spChg chg="add mod">
          <ac:chgData name="Saito Shiro" userId="b2a17ba2fd642e30" providerId="LiveId" clId="{4D1DEAB8-185C-444D-80A2-CB229B99CFA3}" dt="2021-06-06T06:21:05.974" v="3164" actId="14100"/>
          <ac:spMkLst>
            <pc:docMk/>
            <pc:sldMk cId="1343530911" sldId="651"/>
            <ac:spMk id="13" creationId="{2879651E-E4B1-4AB6-9BEF-5EB0ADEB0750}"/>
          </ac:spMkLst>
        </pc:spChg>
        <pc:spChg chg="mod">
          <ac:chgData name="Saito Shiro" userId="b2a17ba2fd642e30" providerId="LiveId" clId="{4D1DEAB8-185C-444D-80A2-CB229B99CFA3}" dt="2021-06-06T06:26:25.361" v="3261" actId="20577"/>
          <ac:spMkLst>
            <pc:docMk/>
            <pc:sldMk cId="1343530911" sldId="651"/>
            <ac:spMk id="15" creationId="{FB4EBCEC-868F-4000-88A1-06450053F401}"/>
          </ac:spMkLst>
        </pc:spChg>
      </pc:sldChg>
      <pc:sldChg chg="addSp delSp modSp add mod">
        <pc:chgData name="Saito Shiro" userId="b2a17ba2fd642e30" providerId="LiveId" clId="{4D1DEAB8-185C-444D-80A2-CB229B99CFA3}" dt="2021-06-06T06:29:31.082" v="3422" actId="1038"/>
        <pc:sldMkLst>
          <pc:docMk/>
          <pc:sldMk cId="4081976969" sldId="652"/>
        </pc:sldMkLst>
        <pc:spChg chg="mod">
          <ac:chgData name="Saito Shiro" userId="b2a17ba2fd642e30" providerId="LiveId" clId="{4D1DEAB8-185C-444D-80A2-CB229B99CFA3}" dt="2021-06-06T06:21:32.986" v="3199" actId="14100"/>
          <ac:spMkLst>
            <pc:docMk/>
            <pc:sldMk cId="4081976969" sldId="652"/>
            <ac:spMk id="2" creationId="{4FB0A81C-479E-4E3C-AA1E-229A7A153A0B}"/>
          </ac:spMkLst>
        </pc:spChg>
        <pc:spChg chg="mo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6" creationId="{CF7351D4-60F8-4D8C-9E7A-A213070CFFB0}"/>
          </ac:spMkLst>
        </pc:spChg>
        <pc:spChg chg="add mod or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7" creationId="{26B1E459-8874-48B4-9FE0-8AA88FB9E0C3}"/>
          </ac:spMkLst>
        </pc:spChg>
        <pc:spChg chg="add mod or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8" creationId="{0289602B-2A3A-4B52-AB0F-D8E6C417A28F}"/>
          </ac:spMkLst>
        </pc:spChg>
        <pc:spChg chg="add mod or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9" creationId="{BD62ECB9-D08F-4998-9E7F-ED27ABC50490}"/>
          </ac:spMkLst>
        </pc:spChg>
        <pc:spChg chg="add mo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10" creationId="{A9D66F16-C611-4837-B9BF-31930AF2E706}"/>
          </ac:spMkLst>
        </pc:spChg>
        <pc:spChg chg="mo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11" creationId="{C9BDB33E-47A7-422B-947F-8F0CE6E3C211}"/>
          </ac:spMkLst>
        </pc:spChg>
        <pc:spChg chg="add mo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12" creationId="{25236E63-5838-4433-8858-A3920AC96FFE}"/>
          </ac:spMkLst>
        </pc:spChg>
        <pc:spChg chg="add mo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13" creationId="{DA1E896B-4B37-4C6C-A9C1-7164A06B1302}"/>
          </ac:spMkLst>
        </pc:spChg>
        <pc:spChg chg="mod">
          <ac:chgData name="Saito Shiro" userId="b2a17ba2fd642e30" providerId="LiveId" clId="{4D1DEAB8-185C-444D-80A2-CB229B99CFA3}" dt="2021-06-06T06:29:31.082" v="3422" actId="1038"/>
          <ac:spMkLst>
            <pc:docMk/>
            <pc:sldMk cId="4081976969" sldId="652"/>
            <ac:spMk id="15" creationId="{FB4EBCEC-868F-4000-88A1-06450053F401}"/>
          </ac:spMkLst>
        </pc:spChg>
        <pc:picChg chg="del">
          <ac:chgData name="Saito Shiro" userId="b2a17ba2fd642e30" providerId="LiveId" clId="{4D1DEAB8-185C-444D-80A2-CB229B99CFA3}" dt="2021-06-06T06:21:20.464" v="3166" actId="478"/>
          <ac:picMkLst>
            <pc:docMk/>
            <pc:sldMk cId="4081976969" sldId="652"/>
            <ac:picMk id="4" creationId="{F1ABB34C-C17E-4091-84D3-128D4D72FCA1}"/>
          </ac:picMkLst>
        </pc:pic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7" y="9165847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4" tIns="47682" rIns="95364" bIns="476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3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4" y="3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2021/6/6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64" tIns="47682" rIns="95364" bIns="4768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3"/>
            <a:ext cx="5683250" cy="4607144"/>
          </a:xfrm>
          <a:prstGeom prst="rect">
            <a:avLst/>
          </a:prstGeom>
        </p:spPr>
        <p:txBody>
          <a:bodyPr vert="horz" lIns="95364" tIns="47682" rIns="95364" bIns="476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4"/>
            <a:ext cx="3079380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4" y="9720834"/>
            <a:ext cx="3080522" cy="511369"/>
          </a:xfrm>
          <a:prstGeom prst="rect">
            <a:avLst/>
          </a:prstGeom>
        </p:spPr>
        <p:txBody>
          <a:bodyPr vert="horz" lIns="95364" tIns="47682" rIns="95364" bIns="47682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912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1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84" indent="0" algn="ctr">
              <a:buNone/>
              <a:defRPr/>
            </a:lvl2pPr>
            <a:lvl3pPr marL="742969" indent="0" algn="ctr">
              <a:buNone/>
              <a:defRPr/>
            </a:lvl3pPr>
            <a:lvl4pPr marL="1114453" indent="0" algn="ctr">
              <a:buNone/>
              <a:defRPr/>
            </a:lvl4pPr>
            <a:lvl5pPr marL="1485937" indent="0" algn="ctr">
              <a:buNone/>
              <a:defRPr/>
            </a:lvl5pPr>
            <a:lvl6pPr marL="1857421" indent="0" algn="ctr">
              <a:buNone/>
              <a:defRPr/>
            </a:lvl6pPr>
            <a:lvl7pPr marL="2228906" indent="0" algn="ctr">
              <a:buNone/>
              <a:defRPr/>
            </a:lvl7pPr>
            <a:lvl8pPr marL="2600390" indent="0" algn="ctr">
              <a:buNone/>
              <a:defRPr/>
            </a:lvl8pPr>
            <a:lvl9pPr marL="2971874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4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4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4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6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84" indent="0">
              <a:buNone/>
              <a:defRPr sz="1463"/>
            </a:lvl2pPr>
            <a:lvl3pPr marL="742969" indent="0">
              <a:buNone/>
              <a:defRPr sz="1300"/>
            </a:lvl3pPr>
            <a:lvl4pPr marL="1114453" indent="0">
              <a:buNone/>
              <a:defRPr sz="1138"/>
            </a:lvl4pPr>
            <a:lvl5pPr marL="1485937" indent="0">
              <a:buNone/>
              <a:defRPr sz="1138"/>
            </a:lvl5pPr>
            <a:lvl6pPr marL="1857421" indent="0">
              <a:buNone/>
              <a:defRPr sz="1138"/>
            </a:lvl6pPr>
            <a:lvl7pPr marL="2228906" indent="0">
              <a:buNone/>
              <a:defRPr sz="1138"/>
            </a:lvl7pPr>
            <a:lvl8pPr marL="2600390" indent="0">
              <a:buNone/>
              <a:defRPr sz="1138"/>
            </a:lvl8pPr>
            <a:lvl9pPr marL="2971874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84" indent="0">
              <a:buNone/>
              <a:defRPr sz="1625" b="1"/>
            </a:lvl2pPr>
            <a:lvl3pPr marL="742969" indent="0">
              <a:buNone/>
              <a:defRPr sz="1463" b="1"/>
            </a:lvl3pPr>
            <a:lvl4pPr marL="1114453" indent="0">
              <a:buNone/>
              <a:defRPr sz="1300" b="1"/>
            </a:lvl4pPr>
            <a:lvl5pPr marL="1485937" indent="0">
              <a:buNone/>
              <a:defRPr sz="1300" b="1"/>
            </a:lvl5pPr>
            <a:lvl6pPr marL="1857421" indent="0">
              <a:buNone/>
              <a:defRPr sz="1300" b="1"/>
            </a:lvl6pPr>
            <a:lvl7pPr marL="2228906" indent="0">
              <a:buNone/>
              <a:defRPr sz="1300" b="1"/>
            </a:lvl7pPr>
            <a:lvl8pPr marL="2600390" indent="0">
              <a:buNone/>
              <a:defRPr sz="1300" b="1"/>
            </a:lvl8pPr>
            <a:lvl9pPr marL="2971874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84" indent="0">
              <a:buNone/>
              <a:defRPr sz="1625" b="1"/>
            </a:lvl2pPr>
            <a:lvl3pPr marL="742969" indent="0">
              <a:buNone/>
              <a:defRPr sz="1463" b="1"/>
            </a:lvl3pPr>
            <a:lvl4pPr marL="1114453" indent="0">
              <a:buNone/>
              <a:defRPr sz="1300" b="1"/>
            </a:lvl4pPr>
            <a:lvl5pPr marL="1485937" indent="0">
              <a:buNone/>
              <a:defRPr sz="1300" b="1"/>
            </a:lvl5pPr>
            <a:lvl6pPr marL="1857421" indent="0">
              <a:buNone/>
              <a:defRPr sz="1300" b="1"/>
            </a:lvl6pPr>
            <a:lvl7pPr marL="2228906" indent="0">
              <a:buNone/>
              <a:defRPr sz="1300" b="1"/>
            </a:lvl7pPr>
            <a:lvl8pPr marL="2600390" indent="0">
              <a:buNone/>
              <a:defRPr sz="1300" b="1"/>
            </a:lvl8pPr>
            <a:lvl9pPr marL="2971874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84" indent="0">
              <a:buNone/>
              <a:defRPr sz="975"/>
            </a:lvl2pPr>
            <a:lvl3pPr marL="742969" indent="0">
              <a:buNone/>
              <a:defRPr sz="813"/>
            </a:lvl3pPr>
            <a:lvl4pPr marL="1114453" indent="0">
              <a:buNone/>
              <a:defRPr sz="731"/>
            </a:lvl4pPr>
            <a:lvl5pPr marL="1485937" indent="0">
              <a:buNone/>
              <a:defRPr sz="731"/>
            </a:lvl5pPr>
            <a:lvl6pPr marL="1857421" indent="0">
              <a:buNone/>
              <a:defRPr sz="731"/>
            </a:lvl6pPr>
            <a:lvl7pPr marL="2228906" indent="0">
              <a:buNone/>
              <a:defRPr sz="731"/>
            </a:lvl7pPr>
            <a:lvl8pPr marL="2600390" indent="0">
              <a:buNone/>
              <a:defRPr sz="731"/>
            </a:lvl8pPr>
            <a:lvl9pPr marL="2971874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84" indent="0">
              <a:buNone/>
              <a:defRPr sz="2275"/>
            </a:lvl2pPr>
            <a:lvl3pPr marL="742969" indent="0">
              <a:buNone/>
              <a:defRPr sz="1950"/>
            </a:lvl3pPr>
            <a:lvl4pPr marL="1114453" indent="0">
              <a:buNone/>
              <a:defRPr sz="1625"/>
            </a:lvl4pPr>
            <a:lvl5pPr marL="1485937" indent="0">
              <a:buNone/>
              <a:defRPr sz="1625"/>
            </a:lvl5pPr>
            <a:lvl6pPr marL="1857421" indent="0">
              <a:buNone/>
              <a:defRPr sz="1625"/>
            </a:lvl6pPr>
            <a:lvl7pPr marL="2228906" indent="0">
              <a:buNone/>
              <a:defRPr sz="1625"/>
            </a:lvl7pPr>
            <a:lvl8pPr marL="2600390" indent="0">
              <a:buNone/>
              <a:defRPr sz="1625"/>
            </a:lvl8pPr>
            <a:lvl9pPr marL="2971874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84" indent="0">
              <a:buNone/>
              <a:defRPr sz="975"/>
            </a:lvl2pPr>
            <a:lvl3pPr marL="742969" indent="0">
              <a:buNone/>
              <a:defRPr sz="813"/>
            </a:lvl3pPr>
            <a:lvl4pPr marL="1114453" indent="0">
              <a:buNone/>
              <a:defRPr sz="731"/>
            </a:lvl4pPr>
            <a:lvl5pPr marL="1485937" indent="0">
              <a:buNone/>
              <a:defRPr sz="731"/>
            </a:lvl5pPr>
            <a:lvl6pPr marL="1857421" indent="0">
              <a:buNone/>
              <a:defRPr sz="731"/>
            </a:lvl6pPr>
            <a:lvl7pPr marL="2228906" indent="0">
              <a:buNone/>
              <a:defRPr sz="731"/>
            </a:lvl7pPr>
            <a:lvl8pPr marL="2600390" indent="0">
              <a:buNone/>
              <a:defRPr sz="731"/>
            </a:lvl8pPr>
            <a:lvl9pPr marL="2971874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84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69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53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37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13" indent="-278613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62" indent="-232178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711" indent="-185742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96" indent="-185742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80" indent="-185742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64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648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132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617" indent="-185742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84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69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53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37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421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90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74" algn="l" defTabSz="742969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0148" y="2921168"/>
            <a:ext cx="7505701" cy="1015663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000" dirty="0">
                <a:solidFill>
                  <a:srgbClr val="3366FF"/>
                </a:solidFill>
              </a:rPr>
              <a:t>採掘ゲームを作るには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F6B9627D-CFD4-4812-A6BB-240EDE094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055" y="1295401"/>
            <a:ext cx="5187889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★ライブテキスト作成★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228600" y="3730948"/>
            <a:ext cx="9144000" cy="38385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30480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採掘をする</a:t>
            </a:r>
            <a:r>
              <a:rPr lang="en-US" altLang="ja-JP" dirty="0">
                <a:solidFill>
                  <a:srgbClr val="0066FF"/>
                </a:solidFill>
              </a:rPr>
              <a:t>(1)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EB1648-1FEB-410F-AAB3-52684894C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066800"/>
            <a:ext cx="8877300" cy="39624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U=X-BTN(28)+BTN(29)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IF U&lt;0 OR U&gt;31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V=Y-BTN(30)+BTN(31)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122 IF V&lt;0 OR V&gt;22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125 C=SCR(U,V)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126 IF BTN(32) GSB @ACT:GOTO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128 IF C&gt;0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:</a:t>
            </a: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2114550" y="4598313"/>
            <a:ext cx="533400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スペースキーが押されていたら</a:t>
            </a:r>
            <a:endParaRPr lang="en-US" altLang="ja-JP" sz="2800" dirty="0"/>
          </a:p>
          <a:p>
            <a:pPr algn="ctr"/>
            <a:r>
              <a:rPr lang="ja-JP" altLang="en-US" sz="2800" dirty="0"/>
              <a:t>アクションのサブルーチンを呼ぶ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8898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228600" y="1444948"/>
            <a:ext cx="7924800" cy="487965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30480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採掘をする</a:t>
            </a:r>
            <a:r>
              <a:rPr lang="en-US" altLang="ja-JP" dirty="0">
                <a:solidFill>
                  <a:srgbClr val="0066FF"/>
                </a:solidFill>
              </a:rPr>
              <a:t>(</a:t>
            </a:r>
            <a:r>
              <a:rPr lang="ja-JP" altLang="en-US" dirty="0">
                <a:solidFill>
                  <a:srgbClr val="0066FF"/>
                </a:solidFill>
              </a:rPr>
              <a:t>２</a:t>
            </a:r>
            <a:r>
              <a:rPr lang="en-US" altLang="ja-JP" dirty="0">
                <a:solidFill>
                  <a:srgbClr val="0066FF"/>
                </a:solidFill>
              </a:rPr>
              <a:t>)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EB1648-1FEB-410F-AAB3-52684894C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066800"/>
            <a:ext cx="7658100" cy="5334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@ACT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GSB @GET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@GET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LC U,V:?”o”;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260 H=42+U+V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290 LC U,V:?CHR$(0);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LC 0,23:?”(“;CHR$(H);”)”;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RTN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43A46D3-D45C-4F47-8595-B1192BF14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1320" y="62000"/>
            <a:ext cx="4703228" cy="383357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5141320" y="5882045"/>
            <a:ext cx="4703229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スペースキーを押しながら</a:t>
            </a:r>
            <a:endParaRPr lang="en-US" altLang="ja-JP" sz="2800" dirty="0"/>
          </a:p>
          <a:p>
            <a:pPr algn="ctr"/>
            <a:r>
              <a:rPr lang="ja-JP" altLang="en-US" sz="2800" dirty="0"/>
              <a:t>矢印キーを押すと採掘できる</a:t>
            </a:r>
            <a:endParaRPr lang="en-US" altLang="ja-JP" sz="2800" dirty="0"/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B892DDB2-26DC-4DF6-98A4-B1857DE1A4DB}"/>
              </a:ext>
            </a:extLst>
          </p:cNvPr>
          <p:cNvSpPr/>
          <p:nvPr/>
        </p:nvSpPr>
        <p:spPr bwMode="auto">
          <a:xfrm>
            <a:off x="5633883" y="4106523"/>
            <a:ext cx="3365091" cy="1004800"/>
          </a:xfrm>
          <a:prstGeom prst="wedgeRoundRectCallout">
            <a:avLst>
              <a:gd name="adj1" fmla="val -50344"/>
              <a:gd name="adj2" fmla="val -7958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採掘して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手に持った物を表示</a:t>
            </a:r>
          </a:p>
        </p:txBody>
      </p:sp>
    </p:spTree>
    <p:extLst>
      <p:ext uri="{BB962C8B-B14F-4D97-AF65-F5344CB8AC3E}">
        <p14:creationId xmlns:p14="http://schemas.microsoft.com/office/powerpoint/2010/main" val="2652441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228600" y="1789472"/>
            <a:ext cx="5410200" cy="6858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191869"/>
            <a:ext cx="27432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採掘の制限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EB1648-1FEB-410F-AAB3-52684894C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990600"/>
            <a:ext cx="5143500" cy="1905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@ACT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205 IF C=1 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H=0 GSB @GET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304800" y="3200400"/>
            <a:ext cx="4114800" cy="17235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800" dirty="0"/>
              <a:t>行き先が障害物の時は採掘できないので戻る</a:t>
            </a:r>
            <a:endParaRPr lang="en-US" altLang="ja-JP" sz="28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ja-JP" altLang="en-US" sz="2800" dirty="0"/>
              <a:t>手に何も持っていない時だけ採掘する</a:t>
            </a:r>
            <a:endParaRPr lang="en-US" altLang="ja-JP" sz="28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DCAFAEA-D2EB-4118-A20A-D9FE165EC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5350" y="2590800"/>
            <a:ext cx="50482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77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76200" y="2057400"/>
            <a:ext cx="8915400" cy="35481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40386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持っている物を置く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EB1648-1FEB-410F-AAB3-52684894C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1295400"/>
            <a:ext cx="8648700" cy="152586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@ACT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205 IF C=1 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H=0 GSB @GET</a:t>
            </a:r>
            <a:r>
              <a:rPr kumimoji="0" lang="ja-JP" altLang="en-US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　</a:t>
            </a: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ELSE GSB @PUT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RTN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2362200" y="2463928"/>
            <a:ext cx="4572000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400" dirty="0"/>
              <a:t>手に何も持っていなかったら採掘</a:t>
            </a:r>
            <a:endParaRPr lang="en-US" altLang="ja-JP" sz="2400" dirty="0"/>
          </a:p>
          <a:p>
            <a:pPr algn="ctr"/>
            <a:r>
              <a:rPr lang="ja-JP" altLang="en-US" sz="2400" dirty="0"/>
              <a:t>持っていたらそれを置く</a:t>
            </a:r>
            <a:endParaRPr lang="en-US" altLang="ja-JP" sz="24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FCA6E1D-6546-45B0-901E-B339C75A9F6B}"/>
              </a:ext>
            </a:extLst>
          </p:cNvPr>
          <p:cNvSpPr/>
          <p:nvPr/>
        </p:nvSpPr>
        <p:spPr bwMode="auto">
          <a:xfrm>
            <a:off x="76200" y="4013838"/>
            <a:ext cx="5638800" cy="1931188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6A16D1-D7C7-407F-B986-96C6199B1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06" y="3657600"/>
            <a:ext cx="5392994" cy="228742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@PUT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LC 0,23:?”( )”;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H=0:RTN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055896A-9F84-450C-A9C5-54B46796D6D7}"/>
              </a:ext>
            </a:extLst>
          </p:cNvPr>
          <p:cNvSpPr txBox="1"/>
          <p:nvPr/>
        </p:nvSpPr>
        <p:spPr>
          <a:xfrm>
            <a:off x="685801" y="6045411"/>
            <a:ext cx="445068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400" dirty="0"/>
              <a:t>持っている物を置くサブルーチン</a:t>
            </a:r>
            <a:endParaRPr lang="en-US" altLang="ja-JP" sz="2400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D25D5BA-9A6A-44CC-8A80-039CF4FBD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3717" y="3494908"/>
            <a:ext cx="4042283" cy="3294842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0AD067B-155A-4540-91B8-DE694588037E}"/>
              </a:ext>
            </a:extLst>
          </p:cNvPr>
          <p:cNvSpPr txBox="1"/>
          <p:nvPr/>
        </p:nvSpPr>
        <p:spPr>
          <a:xfrm>
            <a:off x="7254249" y="5306747"/>
            <a:ext cx="2177345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400" dirty="0"/>
              <a:t>採掘した物を</a:t>
            </a:r>
            <a:endParaRPr lang="en-US" altLang="ja-JP" sz="2400" dirty="0"/>
          </a:p>
          <a:p>
            <a:pPr algn="ctr"/>
            <a:r>
              <a:rPr lang="ja-JP" altLang="en-US" sz="2400" dirty="0"/>
              <a:t>並べられる</a:t>
            </a:r>
            <a:endParaRPr lang="en-US" altLang="ja-JP" sz="2400" dirty="0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C3ADC3FA-E7A6-4892-A0DE-2052521CDC43}"/>
              </a:ext>
            </a:extLst>
          </p:cNvPr>
          <p:cNvSpPr/>
          <p:nvPr/>
        </p:nvSpPr>
        <p:spPr bwMode="auto">
          <a:xfrm>
            <a:off x="3728884" y="5309205"/>
            <a:ext cx="1407606" cy="457234"/>
          </a:xfrm>
          <a:prstGeom prst="wedgeRoundRectCallout">
            <a:avLst>
              <a:gd name="adj1" fmla="val -19382"/>
              <a:gd name="adj2" fmla="val -9296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4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</a:t>
            </a:r>
          </a:p>
        </p:txBody>
      </p:sp>
    </p:spTree>
    <p:extLst>
      <p:ext uri="{BB962C8B-B14F-4D97-AF65-F5344CB8AC3E}">
        <p14:creationId xmlns:p14="http://schemas.microsoft.com/office/powerpoint/2010/main" val="1626338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8D605E4-9782-4999-99A7-80E954DA57D9}"/>
              </a:ext>
            </a:extLst>
          </p:cNvPr>
          <p:cNvSpPr/>
          <p:nvPr/>
        </p:nvSpPr>
        <p:spPr bwMode="auto">
          <a:xfrm>
            <a:off x="228600" y="4263940"/>
            <a:ext cx="7924800" cy="3810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20574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物を持つ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540FE38-0216-4CC3-A8EE-694CD2D2867B}"/>
              </a:ext>
            </a:extLst>
          </p:cNvPr>
          <p:cNvSpPr/>
          <p:nvPr/>
        </p:nvSpPr>
        <p:spPr bwMode="auto">
          <a:xfrm>
            <a:off x="228600" y="1997604"/>
            <a:ext cx="7924800" cy="3810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2FA9338-E58C-4576-A436-3A29E2CC0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235604"/>
            <a:ext cx="7658100" cy="493659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@GET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235 IF C&gt;0 H=C:GOTO @TAKE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LC U,V:?”o”;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260 H=42+U+V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285 @TAKE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290 LC U,V:?CHR$(0);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LC 0,23:?”(“;CHR$(H);”)”;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RTN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64BC264-FD25-4D4E-9C9F-EF161E3A5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348" y="2378604"/>
            <a:ext cx="3276600" cy="267073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6172200" y="5521404"/>
            <a:ext cx="3443748" cy="1107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400" dirty="0"/>
              <a:t>何も持っていなかったら</a:t>
            </a:r>
            <a:endParaRPr lang="en-US" altLang="ja-JP" sz="2400" dirty="0"/>
          </a:p>
          <a:p>
            <a:pPr algn="ctr"/>
            <a:r>
              <a:rPr lang="ja-JP" altLang="en-US" sz="2400" dirty="0"/>
              <a:t>スペース＋矢印キーで</a:t>
            </a:r>
            <a:endParaRPr lang="en-US" altLang="ja-JP" sz="2400" dirty="0"/>
          </a:p>
          <a:p>
            <a:pPr algn="ctr"/>
            <a:r>
              <a:rPr lang="ja-JP" altLang="en-US" sz="2400" dirty="0"/>
              <a:t>置いてある物を持つ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297061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BDB33E-47A7-422B-947F-8F0CE6E3C211}"/>
              </a:ext>
            </a:extLst>
          </p:cNvPr>
          <p:cNvSpPr/>
          <p:nvPr/>
        </p:nvSpPr>
        <p:spPr bwMode="auto">
          <a:xfrm>
            <a:off x="152400" y="3048000"/>
            <a:ext cx="7620000" cy="3481626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B4EBCEC-868F-4000-88A1-06450053F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99153"/>
            <a:ext cx="7315200" cy="53304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@PUT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LC 0,23:?”( )”;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IF C=0 H=0:RTN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LC U,V:?"+";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H=(C+H)&amp;255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IF H&lt;33 H=H+33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IF H=127 OR H=128 H=129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430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440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pt-BR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450 H=0:RTN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43434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物を置いて合成する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5731970" y="5562600"/>
            <a:ext cx="4021630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400" dirty="0"/>
              <a:t>既に物がある所に物を置くと合成して新しい物を作る</a:t>
            </a:r>
            <a:endParaRPr lang="en-US" altLang="ja-JP" sz="2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1ABB34C-C17E-4091-84D3-128D4D72F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9570" y="1066800"/>
            <a:ext cx="4261768" cy="3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29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6B1E459-8874-48B4-9FE0-8AA88FB9E0C3}"/>
              </a:ext>
            </a:extLst>
          </p:cNvPr>
          <p:cNvSpPr/>
          <p:nvPr/>
        </p:nvSpPr>
        <p:spPr bwMode="auto">
          <a:xfrm>
            <a:off x="285016" y="2441240"/>
            <a:ext cx="6191983" cy="4572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289602B-2A3A-4B52-AB0F-D8E6C417A28F}"/>
              </a:ext>
            </a:extLst>
          </p:cNvPr>
          <p:cNvSpPr/>
          <p:nvPr/>
        </p:nvSpPr>
        <p:spPr bwMode="auto">
          <a:xfrm>
            <a:off x="285016" y="3220328"/>
            <a:ext cx="6191983" cy="4572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D62ECB9-D08F-4998-9E7F-ED27ABC50490}"/>
              </a:ext>
            </a:extLst>
          </p:cNvPr>
          <p:cNvSpPr/>
          <p:nvPr/>
        </p:nvSpPr>
        <p:spPr bwMode="auto">
          <a:xfrm>
            <a:off x="285016" y="3962245"/>
            <a:ext cx="6191983" cy="4572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BDB33E-47A7-422B-947F-8F0CE6E3C211}"/>
              </a:ext>
            </a:extLst>
          </p:cNvPr>
          <p:cNvSpPr/>
          <p:nvPr/>
        </p:nvSpPr>
        <p:spPr bwMode="auto">
          <a:xfrm>
            <a:off x="285017" y="1686232"/>
            <a:ext cx="6191983" cy="4572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B4EBCEC-868F-4000-88A1-06450053F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51553"/>
            <a:ext cx="5867400" cy="3449047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250 BEEP 30:WAIT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BEEP:WAIT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BEEP 30:WAIT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440 BEEP 10,30:WAIT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28956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効果音を出す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6484492" y="1705276"/>
            <a:ext cx="16689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穴を掘る音</a:t>
            </a:r>
            <a:endParaRPr lang="en-US" altLang="ja-JP" sz="2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D66F16-C611-4837-B9BF-31930AF2E706}"/>
              </a:ext>
            </a:extLst>
          </p:cNvPr>
          <p:cNvSpPr txBox="1"/>
          <p:nvPr/>
        </p:nvSpPr>
        <p:spPr>
          <a:xfrm>
            <a:off x="6513872" y="2450068"/>
            <a:ext cx="23253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物をゲットした音</a:t>
            </a:r>
            <a:endParaRPr lang="en-US" altLang="ja-JP" sz="2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5236E63-5838-4433-8858-A3920AC96FFE}"/>
              </a:ext>
            </a:extLst>
          </p:cNvPr>
          <p:cNvSpPr txBox="1"/>
          <p:nvPr/>
        </p:nvSpPr>
        <p:spPr>
          <a:xfrm>
            <a:off x="6513872" y="3239107"/>
            <a:ext cx="15633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物を置く音</a:t>
            </a:r>
            <a:endParaRPr lang="en-US" altLang="ja-JP" sz="2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1E896B-4B37-4C6C-A9C1-7164A06B1302}"/>
              </a:ext>
            </a:extLst>
          </p:cNvPr>
          <p:cNvSpPr txBox="1"/>
          <p:nvPr/>
        </p:nvSpPr>
        <p:spPr>
          <a:xfrm>
            <a:off x="6513872" y="3998650"/>
            <a:ext cx="22491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400" dirty="0"/>
              <a:t>物を合成した音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081976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B4EBCEC-868F-4000-88A1-06450053F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98731"/>
            <a:ext cx="8153400" cy="605927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'*MINING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CLV:CLS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FOR I=1 TO 50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 LC RND(32),RND(23)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 ?CHR$(1);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 NEXT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X=15:Y=11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X,Y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?CHR$(249)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U=X-BTN(28)+BTN(29)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IF U&lt;0 OR U&gt;31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V=Y-BTN(30)+BTN(31)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122 IF V&lt;0 OR V&gt;22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124 IF X=U AND Y=V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125 C=SCR(U,V)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152400"/>
            <a:ext cx="37338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採掘ゲーム・完成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AEC46A-A41D-48F4-AE3B-728DB69D2CB3}"/>
              </a:ext>
            </a:extLst>
          </p:cNvPr>
          <p:cNvSpPr txBox="1"/>
          <p:nvPr/>
        </p:nvSpPr>
        <p:spPr>
          <a:xfrm>
            <a:off x="3505201" y="833008"/>
            <a:ext cx="10668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タイトル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43D9D1-9D5B-4C00-BE63-D0318B00439F}"/>
              </a:ext>
            </a:extLst>
          </p:cNvPr>
          <p:cNvSpPr txBox="1"/>
          <p:nvPr/>
        </p:nvSpPr>
        <p:spPr>
          <a:xfrm>
            <a:off x="3048000" y="1197207"/>
            <a:ext cx="225650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変数クリア：画面クリア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D75012E-F769-4CB4-987D-490D8E9FA87A}"/>
              </a:ext>
            </a:extLst>
          </p:cNvPr>
          <p:cNvSpPr txBox="1"/>
          <p:nvPr/>
        </p:nvSpPr>
        <p:spPr>
          <a:xfrm>
            <a:off x="6172200" y="1981200"/>
            <a:ext cx="2819400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障害物をランダムな位置に</a:t>
            </a:r>
            <a:r>
              <a:rPr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50</a:t>
            </a:r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個表示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右中かっこ 2">
            <a:extLst>
              <a:ext uri="{FF2B5EF4-FFF2-40B4-BE49-F238E27FC236}">
                <a16:creationId xmlns:a16="http://schemas.microsoft.com/office/drawing/2014/main" id="{D610E1E1-9EBD-4016-9D38-22C8059864B4}"/>
              </a:ext>
            </a:extLst>
          </p:cNvPr>
          <p:cNvSpPr/>
          <p:nvPr/>
        </p:nvSpPr>
        <p:spPr bwMode="auto">
          <a:xfrm>
            <a:off x="5715000" y="1600200"/>
            <a:ext cx="304800" cy="1371600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63AD6A3-903C-4F1B-B079-D4A2B387D6F3}"/>
              </a:ext>
            </a:extLst>
          </p:cNvPr>
          <p:cNvSpPr txBox="1"/>
          <p:nvPr/>
        </p:nvSpPr>
        <p:spPr>
          <a:xfrm>
            <a:off x="3810000" y="3084425"/>
            <a:ext cx="242611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キャラの</a:t>
            </a:r>
            <a:r>
              <a:rPr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X,Y</a:t>
            </a:r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座標セット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3" name="右中かっこ 12">
            <a:extLst>
              <a:ext uri="{FF2B5EF4-FFF2-40B4-BE49-F238E27FC236}">
                <a16:creationId xmlns:a16="http://schemas.microsoft.com/office/drawing/2014/main" id="{743851FA-A9F3-4165-BB65-2EE0FA2DB986}"/>
              </a:ext>
            </a:extLst>
          </p:cNvPr>
          <p:cNvSpPr/>
          <p:nvPr/>
        </p:nvSpPr>
        <p:spPr bwMode="auto">
          <a:xfrm>
            <a:off x="3733800" y="3471008"/>
            <a:ext cx="304800" cy="719992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17BB8E6-D5C2-4829-B44E-4C29B95467F0}"/>
              </a:ext>
            </a:extLst>
          </p:cNvPr>
          <p:cNvSpPr txBox="1"/>
          <p:nvPr/>
        </p:nvSpPr>
        <p:spPr>
          <a:xfrm>
            <a:off x="4162732" y="3672700"/>
            <a:ext cx="147606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キャラを表示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右中かっこ 15">
            <a:extLst>
              <a:ext uri="{FF2B5EF4-FFF2-40B4-BE49-F238E27FC236}">
                <a16:creationId xmlns:a16="http://schemas.microsoft.com/office/drawing/2014/main" id="{FA81A014-3949-4C6F-A9DF-35D378FDEA29}"/>
              </a:ext>
            </a:extLst>
          </p:cNvPr>
          <p:cNvSpPr/>
          <p:nvPr/>
        </p:nvSpPr>
        <p:spPr bwMode="auto">
          <a:xfrm>
            <a:off x="7772400" y="4648200"/>
            <a:ext cx="304800" cy="1828800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2170BAB-3447-4701-9433-7E597A45E5A5}"/>
              </a:ext>
            </a:extLst>
          </p:cNvPr>
          <p:cNvSpPr txBox="1"/>
          <p:nvPr/>
        </p:nvSpPr>
        <p:spPr>
          <a:xfrm>
            <a:off x="7048500" y="4260419"/>
            <a:ext cx="25527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キャラを矢印キーで移動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F52D679-D34F-446D-991D-4DF835EF7F24}"/>
              </a:ext>
            </a:extLst>
          </p:cNvPr>
          <p:cNvSpPr txBox="1"/>
          <p:nvPr/>
        </p:nvSpPr>
        <p:spPr>
          <a:xfrm>
            <a:off x="4140608" y="6514795"/>
            <a:ext cx="281939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移動先にある物を読み取り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1606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B4EBCEC-868F-4000-88A1-06450053F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0"/>
            <a:ext cx="9220200" cy="68580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126 IF BTN(32) GSB @ACT:GOTO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128 IF C&gt;0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LC X,Y:?CHR$(0);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U,V:?CHR$(249);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155 WAIT 5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200 @ACT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205 IF C=1 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210 IF H=0 GSB @GET ELSE GSB @PUT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220 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230 @GET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235 IF C&gt;0 H=C:GOTO @TAKE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240 LC U,V:?"o";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250 BEEP 30:WAIT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260 H=42+U+V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280 WAIT 30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1D6540-53F3-417A-85A0-E168757E548B}"/>
              </a:ext>
            </a:extLst>
          </p:cNvPr>
          <p:cNvSpPr txBox="1"/>
          <p:nvPr/>
        </p:nvSpPr>
        <p:spPr>
          <a:xfrm>
            <a:off x="7772400" y="304800"/>
            <a:ext cx="1752600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スペースキーで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アクション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F7067F-792C-4DDD-AD21-FFE7733FCF25}"/>
              </a:ext>
            </a:extLst>
          </p:cNvPr>
          <p:cNvSpPr txBox="1"/>
          <p:nvPr/>
        </p:nvSpPr>
        <p:spPr>
          <a:xfrm>
            <a:off x="5823154" y="394139"/>
            <a:ext cx="164444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障害物チェック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5C53DF-45B9-4B30-9C4E-4DFDCDD9CAF8}"/>
              </a:ext>
            </a:extLst>
          </p:cNvPr>
          <p:cNvSpPr txBox="1"/>
          <p:nvPr/>
        </p:nvSpPr>
        <p:spPr>
          <a:xfrm>
            <a:off x="6324600" y="1023360"/>
            <a:ext cx="1752600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キャラの移動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X,Y</a:t>
            </a:r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座標の更新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右中かっこ 6">
            <a:extLst>
              <a:ext uri="{FF2B5EF4-FFF2-40B4-BE49-F238E27FC236}">
                <a16:creationId xmlns:a16="http://schemas.microsoft.com/office/drawing/2014/main" id="{66DD31D1-7983-41F0-AF88-136AE115B9D6}"/>
              </a:ext>
            </a:extLst>
          </p:cNvPr>
          <p:cNvSpPr/>
          <p:nvPr/>
        </p:nvSpPr>
        <p:spPr bwMode="auto">
          <a:xfrm>
            <a:off x="5943600" y="848120"/>
            <a:ext cx="304800" cy="904479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A57C497-5A2A-4B4F-85D1-AB73C677A436}"/>
              </a:ext>
            </a:extLst>
          </p:cNvPr>
          <p:cNvSpPr txBox="1"/>
          <p:nvPr/>
        </p:nvSpPr>
        <p:spPr>
          <a:xfrm>
            <a:off x="3290119" y="1924664"/>
            <a:ext cx="1205681" cy="2851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時間待ち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A9A299-22C2-4043-ACD1-154FEDF45EAE}"/>
              </a:ext>
            </a:extLst>
          </p:cNvPr>
          <p:cNvSpPr txBox="1"/>
          <p:nvPr/>
        </p:nvSpPr>
        <p:spPr>
          <a:xfrm>
            <a:off x="4038600" y="2290068"/>
            <a:ext cx="178455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移動のくりかえし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C68CB3-1E34-4565-BCB9-BC40F10C258D}"/>
              </a:ext>
            </a:extLst>
          </p:cNvPr>
          <p:cNvSpPr txBox="1"/>
          <p:nvPr/>
        </p:nvSpPr>
        <p:spPr>
          <a:xfrm>
            <a:off x="2711246" y="2703873"/>
            <a:ext cx="399435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スペースキーアクションのサブルーチン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30229FC-A5C0-4E70-8D64-508269592956}"/>
              </a:ext>
            </a:extLst>
          </p:cNvPr>
          <p:cNvSpPr txBox="1"/>
          <p:nvPr/>
        </p:nvSpPr>
        <p:spPr>
          <a:xfrm>
            <a:off x="4060723" y="3050906"/>
            <a:ext cx="3102077" cy="2854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行き先が障害物だったらもどる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821B1E-2AE3-44B0-8769-D1710F4E059A}"/>
              </a:ext>
            </a:extLst>
          </p:cNvPr>
          <p:cNvSpPr txBox="1"/>
          <p:nvPr/>
        </p:nvSpPr>
        <p:spPr>
          <a:xfrm>
            <a:off x="3787877" y="3753191"/>
            <a:ext cx="5737123" cy="2854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物を持っていなかったら</a:t>
            </a:r>
            <a:r>
              <a:rPr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@GET</a:t>
            </a:r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、持っていたら</a:t>
            </a:r>
            <a:r>
              <a:rPr lang="en-US" altLang="ja-JP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@PUT</a:t>
            </a:r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を呼ぶ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1AB4C64-0BB2-4D0B-BC04-10060CEB946A}"/>
              </a:ext>
            </a:extLst>
          </p:cNvPr>
          <p:cNvSpPr txBox="1"/>
          <p:nvPr/>
        </p:nvSpPr>
        <p:spPr>
          <a:xfrm>
            <a:off x="2498623" y="4201366"/>
            <a:ext cx="1997177" cy="2854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採掘サブルーチン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1DBCAB7-9804-46A7-9B22-08046D3C8FA3}"/>
              </a:ext>
            </a:extLst>
          </p:cNvPr>
          <p:cNvSpPr txBox="1"/>
          <p:nvPr/>
        </p:nvSpPr>
        <p:spPr>
          <a:xfrm>
            <a:off x="6773811" y="4595989"/>
            <a:ext cx="275118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行き先に物があったら拾う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右中かっこ 15">
            <a:extLst>
              <a:ext uri="{FF2B5EF4-FFF2-40B4-BE49-F238E27FC236}">
                <a16:creationId xmlns:a16="http://schemas.microsoft.com/office/drawing/2014/main" id="{3BDF51C7-9745-459A-B40F-10F5D06781D1}"/>
              </a:ext>
            </a:extLst>
          </p:cNvPr>
          <p:cNvSpPr/>
          <p:nvPr/>
        </p:nvSpPr>
        <p:spPr bwMode="auto">
          <a:xfrm>
            <a:off x="5587180" y="5030801"/>
            <a:ext cx="356420" cy="1750999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AC9B43-BFBB-41B6-88A6-0D1D2CC72BED}"/>
              </a:ext>
            </a:extLst>
          </p:cNvPr>
          <p:cNvSpPr txBox="1"/>
          <p:nvPr/>
        </p:nvSpPr>
        <p:spPr>
          <a:xfrm>
            <a:off x="6096001" y="5732881"/>
            <a:ext cx="1752600" cy="2854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穴を掘って採掘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1860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B4EBCEC-868F-4000-88A1-06450053F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0"/>
            <a:ext cx="9220200" cy="68580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285 @TAKE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290 LC U,V:?CHR$(0);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300 LC 0,23:?"(";CHR$(H);")";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310 BEEP:WAIT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320 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330 @PUT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340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350 LC 0,23:?"( )";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360 BEEP 30:WAIT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370 IF C=0 H=0:RTN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380 LC U,V:?"+";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390 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400 H=(C+H)&amp;255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410 IF H&lt;33 H=H+33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420 IF H=127 OR H=128 H=129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430 LC U,V:?CHR$(H);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440 BEEP 10,30:WAIT 30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450 H=0:RTN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7AD52CE-6D3A-42AD-AD43-7E69C30CC916}"/>
              </a:ext>
            </a:extLst>
          </p:cNvPr>
          <p:cNvSpPr txBox="1"/>
          <p:nvPr/>
        </p:nvSpPr>
        <p:spPr>
          <a:xfrm>
            <a:off x="8123903" y="609600"/>
            <a:ext cx="1477297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採掘した物を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手持ちにする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F6C2189D-F0C8-4463-ABD1-80243C89D92D}"/>
              </a:ext>
            </a:extLst>
          </p:cNvPr>
          <p:cNvSpPr/>
          <p:nvPr/>
        </p:nvSpPr>
        <p:spPr bwMode="auto">
          <a:xfrm>
            <a:off x="7696200" y="458801"/>
            <a:ext cx="304800" cy="988999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803542-0884-4587-8254-982E90EC9C46}"/>
              </a:ext>
            </a:extLst>
          </p:cNvPr>
          <p:cNvSpPr txBox="1"/>
          <p:nvPr/>
        </p:nvSpPr>
        <p:spPr>
          <a:xfrm>
            <a:off x="2514600" y="1919037"/>
            <a:ext cx="24384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物を置くサブルーチン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右中かっこ 5">
            <a:extLst>
              <a:ext uri="{FF2B5EF4-FFF2-40B4-BE49-F238E27FC236}">
                <a16:creationId xmlns:a16="http://schemas.microsoft.com/office/drawing/2014/main" id="{3C53D5B2-BE0B-4850-BC19-9A90BB0F960A}"/>
              </a:ext>
            </a:extLst>
          </p:cNvPr>
          <p:cNvSpPr/>
          <p:nvPr/>
        </p:nvSpPr>
        <p:spPr bwMode="auto">
          <a:xfrm>
            <a:off x="5486400" y="2286000"/>
            <a:ext cx="304800" cy="988999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758625F-82D1-41FE-9053-7CC13EF23B00}"/>
              </a:ext>
            </a:extLst>
          </p:cNvPr>
          <p:cNvSpPr txBox="1"/>
          <p:nvPr/>
        </p:nvSpPr>
        <p:spPr>
          <a:xfrm>
            <a:off x="5867401" y="2630300"/>
            <a:ext cx="19050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手持ちの物を置く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1E082B0-AC77-4F3A-AF89-DD22670568B5}"/>
              </a:ext>
            </a:extLst>
          </p:cNvPr>
          <p:cNvSpPr txBox="1"/>
          <p:nvPr/>
        </p:nvSpPr>
        <p:spPr>
          <a:xfrm>
            <a:off x="5105400" y="3444502"/>
            <a:ext cx="32766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移動先に物が無かったらもどる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A8DDFC1C-E870-4D62-9AFC-DF90D99C85F8}"/>
              </a:ext>
            </a:extLst>
          </p:cNvPr>
          <p:cNvSpPr/>
          <p:nvPr/>
        </p:nvSpPr>
        <p:spPr bwMode="auto">
          <a:xfrm>
            <a:off x="4495800" y="3886201"/>
            <a:ext cx="304800" cy="533400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F9C0CE-9824-453D-A807-63B516F06886}"/>
              </a:ext>
            </a:extLst>
          </p:cNvPr>
          <p:cNvSpPr txBox="1"/>
          <p:nvPr/>
        </p:nvSpPr>
        <p:spPr>
          <a:xfrm>
            <a:off x="4914900" y="3981705"/>
            <a:ext cx="1790700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合成作業を表示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" name="右中かっこ 10">
            <a:extLst>
              <a:ext uri="{FF2B5EF4-FFF2-40B4-BE49-F238E27FC236}">
                <a16:creationId xmlns:a16="http://schemas.microsoft.com/office/drawing/2014/main" id="{9B90C651-5684-4365-9CB0-795384706C55}"/>
              </a:ext>
            </a:extLst>
          </p:cNvPr>
          <p:cNvSpPr/>
          <p:nvPr/>
        </p:nvSpPr>
        <p:spPr bwMode="auto">
          <a:xfrm>
            <a:off x="7315200" y="4635138"/>
            <a:ext cx="304800" cy="1613261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5B7AEE1-D81F-4C4F-8072-50D8DE516EDB}"/>
              </a:ext>
            </a:extLst>
          </p:cNvPr>
          <p:cNvSpPr txBox="1"/>
          <p:nvPr/>
        </p:nvSpPr>
        <p:spPr>
          <a:xfrm>
            <a:off x="7745362" y="5164205"/>
            <a:ext cx="1790700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合成して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できる物を表示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879651E-E4B1-4AB6-9BEF-5EB0ADEB0750}"/>
              </a:ext>
            </a:extLst>
          </p:cNvPr>
          <p:cNvSpPr txBox="1"/>
          <p:nvPr/>
        </p:nvSpPr>
        <p:spPr>
          <a:xfrm>
            <a:off x="3276600" y="6527254"/>
            <a:ext cx="259080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18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手持ちをクリアしてもどる</a:t>
            </a:r>
            <a:endParaRPr lang="en-US" altLang="ja-JP" sz="18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53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533400" y="1334871"/>
            <a:ext cx="9067800" cy="5170646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en-US" altLang="ja-JP" sz="2800" dirty="0"/>
              <a:t>【1</a:t>
            </a:r>
            <a:r>
              <a:rPr lang="ja-JP" altLang="en-US" sz="2800" dirty="0"/>
              <a:t>段階ずつミッションシート</a:t>
            </a:r>
            <a:r>
              <a:rPr lang="en-US" altLang="ja-JP" sz="2800" dirty="0"/>
              <a:t>】</a:t>
            </a:r>
          </a:p>
          <a:p>
            <a:endParaRPr lang="en-US" altLang="ja-JP" sz="2800" dirty="0"/>
          </a:p>
          <a:p>
            <a:pPr marL="457212" indent="-457212">
              <a:buFont typeface="Wingdings" panose="05000000000000000000" pitchFamily="2" charset="2"/>
              <a:buChar char="Ø"/>
            </a:pPr>
            <a:r>
              <a:rPr lang="ja-JP" altLang="en-US" sz="2800" dirty="0"/>
              <a:t>矢印キーで</a:t>
            </a:r>
            <a:r>
              <a:rPr lang="ja-JP" altLang="en-US" sz="2800" u="sng" dirty="0">
                <a:solidFill>
                  <a:srgbClr val="FF0000"/>
                </a:solidFill>
              </a:rPr>
              <a:t>①キャラを移動</a:t>
            </a:r>
            <a:r>
              <a:rPr lang="ja-JP" altLang="en-US" sz="2800" dirty="0">
                <a:solidFill>
                  <a:schemeClr val="tx1"/>
                </a:solidFill>
              </a:rPr>
              <a:t>（移動先チェック付き）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marL="914412" lvl="1" indent="-457212">
              <a:buFont typeface="Arial" panose="020B0604020202020204" pitchFamily="34" charset="0"/>
              <a:buChar char="•"/>
            </a:pPr>
            <a:r>
              <a:rPr lang="ja-JP" altLang="en-US" sz="2800" dirty="0"/>
              <a:t>画面をはみ出す場合は移動しない</a:t>
            </a:r>
            <a:endParaRPr lang="en-US" altLang="ja-JP" sz="2800" dirty="0"/>
          </a:p>
          <a:p>
            <a:pPr marL="914412" lvl="1" indent="-457212">
              <a:buFont typeface="Arial" panose="020B0604020202020204" pitchFamily="34" charset="0"/>
              <a:buChar char="•"/>
            </a:pPr>
            <a:r>
              <a:rPr lang="ja-JP" altLang="en-US" sz="2800" dirty="0"/>
              <a:t>矢印キーが押されていなかったら移動しない</a:t>
            </a:r>
            <a:endParaRPr lang="en-US" altLang="ja-JP" sz="2800" dirty="0"/>
          </a:p>
          <a:p>
            <a:pPr marL="914412" lvl="1" indent="-457212">
              <a:buFont typeface="Arial" panose="020B0604020202020204" pitchFamily="34" charset="0"/>
              <a:buChar char="•"/>
            </a:pPr>
            <a:r>
              <a:rPr lang="ja-JP" altLang="en-US" sz="2800" dirty="0"/>
              <a:t>移動先に物があったら移動しない（障害物）</a:t>
            </a:r>
            <a:br>
              <a:rPr lang="en-US" altLang="ja-JP" sz="2800" dirty="0"/>
            </a:br>
            <a:endParaRPr lang="en-US" altLang="ja-JP" sz="2800" dirty="0"/>
          </a:p>
          <a:p>
            <a:pPr marL="457212" indent="-457212">
              <a:buFont typeface="Wingdings" panose="05000000000000000000" pitchFamily="2" charset="2"/>
              <a:buChar char="Ø"/>
            </a:pPr>
            <a:r>
              <a:rPr lang="ja-JP" altLang="en-US" sz="2800" dirty="0"/>
              <a:t>「スペースキーを押しながら矢印キー」アクション</a:t>
            </a:r>
          </a:p>
          <a:p>
            <a:pPr marL="914412" lvl="1" indent="-457212">
              <a:buFont typeface="Arial" panose="020B0604020202020204" pitchFamily="34" charset="0"/>
              <a:buChar char="•"/>
            </a:pPr>
            <a:r>
              <a:rPr lang="ja-JP" altLang="en-US" sz="2800" dirty="0"/>
              <a:t>何も持っていない時</a:t>
            </a:r>
            <a:r>
              <a:rPr lang="en-US" altLang="ja-JP" sz="2800" dirty="0"/>
              <a:t>…</a:t>
            </a:r>
            <a:r>
              <a:rPr lang="ja-JP" altLang="en-US" sz="2800" dirty="0"/>
              <a:t>移動先へ</a:t>
            </a:r>
            <a:r>
              <a:rPr lang="ja-JP" altLang="en-US" sz="2800" u="sng" dirty="0">
                <a:solidFill>
                  <a:srgbClr val="FF0000"/>
                </a:solidFill>
              </a:rPr>
              <a:t>②穴を掘って採掘</a:t>
            </a:r>
          </a:p>
          <a:p>
            <a:pPr marL="1371612" lvl="2" indent="-457212">
              <a:buFont typeface="Arial" panose="020B0604020202020204" pitchFamily="34" charset="0"/>
              <a:buChar char="•"/>
            </a:pPr>
            <a:r>
              <a:rPr lang="ja-JP" altLang="en-US" sz="2800" dirty="0"/>
              <a:t>移動先に物があったら手に持つ（物の移動）</a:t>
            </a:r>
            <a:endParaRPr lang="en-US" altLang="ja-JP" sz="2800" dirty="0"/>
          </a:p>
          <a:p>
            <a:pPr marL="914412" lvl="1" indent="-457212">
              <a:buFont typeface="Arial" panose="020B0604020202020204" pitchFamily="34" charset="0"/>
              <a:buChar char="•"/>
            </a:pPr>
            <a:r>
              <a:rPr lang="ja-JP" altLang="en-US" sz="2800" dirty="0"/>
              <a:t>物を持っている時</a:t>
            </a:r>
            <a:r>
              <a:rPr lang="en-US" altLang="ja-JP" sz="2800" dirty="0"/>
              <a:t>…</a:t>
            </a:r>
            <a:r>
              <a:rPr lang="ja-JP" altLang="en-US" sz="2800" dirty="0"/>
              <a:t>持っている物を移動先へ置く</a:t>
            </a:r>
          </a:p>
          <a:p>
            <a:pPr marL="1371612" lvl="2" indent="-457212">
              <a:buFont typeface="Arial" panose="020B0604020202020204" pitchFamily="34" charset="0"/>
              <a:buChar char="•"/>
            </a:pPr>
            <a:r>
              <a:rPr lang="ja-JP" altLang="en-US" sz="2800" dirty="0"/>
              <a:t>置き先に物があったら</a:t>
            </a:r>
            <a:r>
              <a:rPr lang="ja-JP" altLang="en-US" sz="2800" u="sng" dirty="0">
                <a:solidFill>
                  <a:srgbClr val="FF0000"/>
                </a:solidFill>
              </a:rPr>
              <a:t>③手持ちの物と合成</a:t>
            </a: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581400" y="394792"/>
            <a:ext cx="2362200" cy="52322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</a:t>
            </a:r>
            <a:r>
              <a:rPr kumimoji="0" lang="ja-JP" altLang="en-US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？</a:t>
            </a: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”A”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1501" y="482183"/>
            <a:ext cx="12573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構成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AE99F98-CDFD-40AC-B337-5A219DFED89B}"/>
              </a:ext>
            </a:extLst>
          </p:cNvPr>
          <p:cNvSpPr/>
          <p:nvPr/>
        </p:nvSpPr>
        <p:spPr bwMode="auto">
          <a:xfrm>
            <a:off x="6242537" y="287933"/>
            <a:ext cx="3276600" cy="774449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05EAECD-EB0A-4056-9BE5-EA37B24A823C}"/>
              </a:ext>
            </a:extLst>
          </p:cNvPr>
          <p:cNvSpPr txBox="1"/>
          <p:nvPr/>
        </p:nvSpPr>
        <p:spPr>
          <a:xfrm>
            <a:off x="7086600" y="1263797"/>
            <a:ext cx="914400" cy="430887"/>
          </a:xfrm>
          <a:prstGeom prst="rect">
            <a:avLst/>
          </a:prstGeom>
          <a:noFill/>
          <a:ln w="38100">
            <a:solidFill>
              <a:srgbClr val="3366FF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>
                <a:solidFill>
                  <a:srgbClr val="0066FF"/>
                </a:solidFill>
              </a:rPr>
              <a:t>部品</a:t>
            </a:r>
            <a:endParaRPr lang="en-US" altLang="ja-JP" sz="2800" dirty="0">
              <a:solidFill>
                <a:srgbClr val="0066FF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C061693-CA15-472B-8C00-8888E63B897D}"/>
              </a:ext>
            </a:extLst>
          </p:cNvPr>
          <p:cNvSpPr txBox="1"/>
          <p:nvPr/>
        </p:nvSpPr>
        <p:spPr>
          <a:xfrm>
            <a:off x="8305800" y="1263797"/>
            <a:ext cx="1488832" cy="430887"/>
          </a:xfrm>
          <a:prstGeom prst="rect">
            <a:avLst/>
          </a:prstGeom>
          <a:noFill/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2800" dirty="0"/>
              <a:t>テキスト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571500" y="482183"/>
            <a:ext cx="4991099" cy="660817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初期設定・キャラの表示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1C40A9D-2F8E-4F7D-9C1A-6EB2A136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086" y="1600200"/>
            <a:ext cx="4568314" cy="1981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‘*MINING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CLV:CLS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X=15:Y=11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X,Y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?CHR$(249)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B951F87-17AB-4B1F-B02B-2485EDA73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514600"/>
            <a:ext cx="5048250" cy="41148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5867400" y="5105400"/>
            <a:ext cx="251460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画面中央に</a:t>
            </a:r>
            <a:endParaRPr lang="en-US" altLang="ja-JP" sz="2800" dirty="0"/>
          </a:p>
          <a:p>
            <a:pPr algn="ctr"/>
            <a:r>
              <a:rPr lang="ja-JP" altLang="en-US" sz="2800" dirty="0"/>
              <a:t>キャラを表示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608640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142352" y="3862626"/>
            <a:ext cx="6563248" cy="2667000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2857500" cy="660817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キャラの移動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1C40A9D-2F8E-4F7D-9C1A-6EB2A136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51065"/>
            <a:ext cx="6248400" cy="4678335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‘*MINING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CLV:CLS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X=15:Y=11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X,Y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?CHR$(249)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U=X-BTN(28)+BTN(29)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V=Y-BTN(30)+BTN(31)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LC X,Y:?CHR$(0);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U,V:?CHR$(249);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GOTO @LOOP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59C9619-A22A-40B1-980A-D7730D408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530" y="228601"/>
            <a:ext cx="4738870" cy="386262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5791200" y="2998113"/>
            <a:ext cx="32004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キャラが高速で移動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782595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142352" y="5793938"/>
            <a:ext cx="6563248" cy="37826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32766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rgbClr val="0066FF"/>
                </a:solidFill>
              </a:rPr>
              <a:t>WAIT</a:t>
            </a:r>
            <a:r>
              <a:rPr lang="ja-JP" altLang="en-US" dirty="0">
                <a:solidFill>
                  <a:srgbClr val="0066FF"/>
                </a:solidFill>
              </a:rPr>
              <a:t>を入れる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1C40A9D-2F8E-4F7D-9C1A-6EB2A136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1"/>
            <a:ext cx="6248400" cy="5029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‘*MINING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CLV:CLS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X=15:Y=11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X,Y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?CHR$(249)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U=X-BTN(28)+BTN(29)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V=Y-BTN(30)+BTN(31)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LC X,Y:?CHR$(0);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U,V:?CHR$(249);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155 WAIT 5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GOTO @LOOP</a:t>
            </a: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6ABB320-CD8D-4B89-8C45-C708C3CE0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37961"/>
            <a:ext cx="4598534" cy="374823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5562600" y="2998113"/>
            <a:ext cx="34290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キャラがゆっくり移動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944078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930253-2F58-47CC-8490-2F2618C4AE03}"/>
              </a:ext>
            </a:extLst>
          </p:cNvPr>
          <p:cNvSpPr/>
          <p:nvPr/>
        </p:nvSpPr>
        <p:spPr bwMode="auto">
          <a:xfrm>
            <a:off x="152400" y="3465618"/>
            <a:ext cx="8001000" cy="37826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152400" y="2743200"/>
            <a:ext cx="8001000" cy="37826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35814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はみだしチェック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1C40A9D-2F8E-4F7D-9C1A-6EB2A136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1"/>
            <a:ext cx="7696200" cy="5029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U=X-BTN(28)+BTN(29)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IF U&lt;0 OR U&gt;31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V=Y-BTN(30)+BTN(31)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122 IF V&lt;0 OR V&gt;22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LC X,Y:?CHR$(0);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U,V:?CHR$(249);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155 WAIT 5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GOTO @LOOP</a:t>
            </a: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9519E49-6CCB-4FC4-A4B3-056CE732C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968" y="3807009"/>
            <a:ext cx="4019903" cy="32766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6324600" y="4601970"/>
            <a:ext cx="293370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キャラが画面を</a:t>
            </a:r>
            <a:endParaRPr lang="en-US" altLang="ja-JP" sz="2800" dirty="0"/>
          </a:p>
          <a:p>
            <a:pPr algn="ctr"/>
            <a:r>
              <a:rPr lang="ja-JP" altLang="en-US" sz="2800" dirty="0"/>
              <a:t>はみ出さなくなる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64646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930253-2F58-47CC-8490-2F2618C4AE03}"/>
              </a:ext>
            </a:extLst>
          </p:cNvPr>
          <p:cNvSpPr/>
          <p:nvPr/>
        </p:nvSpPr>
        <p:spPr bwMode="auto">
          <a:xfrm>
            <a:off x="152400" y="3342981"/>
            <a:ext cx="8001000" cy="378262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228600"/>
            <a:ext cx="73914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キーを押していない時は動かさない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1C40A9D-2F8E-4F7D-9C1A-6EB2A1366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7696200" cy="4601764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U=X-BTN(28)+BTN(29)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IF U&lt;0 OR U&gt;31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V=Y-BTN(30)+BTN(31)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122 IF V&lt;0 OR V&gt;22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124 IF X=U AND Y=V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130 LC X,Y:?CHR$(0);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140 LC U,V:?CHR$(249);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150 X=U:Y=V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155 WAIT 5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160 GOTO @LOOP</a:t>
            </a: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9519E49-6CCB-4FC4-A4B3-056CE732C9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968" y="3807009"/>
            <a:ext cx="4019903" cy="32766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6324600" y="4601970"/>
            <a:ext cx="2362200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キャラが</a:t>
            </a:r>
            <a:endParaRPr lang="en-US" altLang="ja-JP" sz="2800" dirty="0"/>
          </a:p>
          <a:p>
            <a:pPr algn="ctr"/>
            <a:r>
              <a:rPr lang="ja-JP" altLang="en-US" sz="2800" dirty="0"/>
              <a:t>点滅しなくなる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71760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>
            <a:off x="228600" y="1998012"/>
            <a:ext cx="5943600" cy="1467605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328374"/>
            <a:ext cx="32004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障害物を出す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CE8BA8-8C20-46C2-A49F-A95A8287E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81" y="1238834"/>
            <a:ext cx="5690419" cy="340936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‘*MINING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CLV:CLS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25 FOR I=1 TO 50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26 LC RND(32),RND(23)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27 ?CHR$(1);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28 NEXT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X=15:Y=11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LC X,Y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C674EF2-976C-42A4-890F-6F0C058BB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542" y="3011905"/>
            <a:ext cx="4498258" cy="3666505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1315065" y="5486400"/>
            <a:ext cx="3581400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画面に障害物が出る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429407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1ABB1C-3088-4B47-B11A-A5181C76E182}"/>
              </a:ext>
            </a:extLst>
          </p:cNvPr>
          <p:cNvSpPr/>
          <p:nvPr/>
        </p:nvSpPr>
        <p:spPr bwMode="auto">
          <a:xfrm flipV="1">
            <a:off x="152400" y="2974652"/>
            <a:ext cx="8001000" cy="759148"/>
          </a:xfrm>
          <a:prstGeom prst="rect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FB0A81C-479E-4E3C-AA1E-229A7A153A0B}"/>
              </a:ext>
            </a:extLst>
          </p:cNvPr>
          <p:cNvSpPr txBox="1"/>
          <p:nvPr/>
        </p:nvSpPr>
        <p:spPr>
          <a:xfrm>
            <a:off x="304800" y="228600"/>
            <a:ext cx="3200400" cy="64633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66FF"/>
                </a:solidFill>
              </a:rPr>
              <a:t>障害物チェック</a:t>
            </a:r>
            <a:endParaRPr lang="en-US" altLang="ja-JP" dirty="0">
              <a:solidFill>
                <a:srgbClr val="0066FF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7351D4-60F8-4D8C-9E7A-A213070CFFB0}"/>
              </a:ext>
            </a:extLst>
          </p:cNvPr>
          <p:cNvSpPr txBox="1"/>
          <p:nvPr/>
        </p:nvSpPr>
        <p:spPr>
          <a:xfrm>
            <a:off x="2438400" y="5298748"/>
            <a:ext cx="3087329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障害物に当たると</a:t>
            </a:r>
            <a:endParaRPr lang="en-US" altLang="ja-JP" sz="2800" dirty="0"/>
          </a:p>
          <a:p>
            <a:pPr algn="ctr"/>
            <a:r>
              <a:rPr lang="ja-JP" altLang="en-US" sz="2800" dirty="0"/>
              <a:t>それ以上動けない</a:t>
            </a:r>
            <a:endParaRPr lang="en-US" altLang="ja-JP" sz="28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6EB1648-1FEB-410F-AAB3-52684894C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1066800"/>
            <a:ext cx="7696200" cy="3027942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U=X-BTN(28)+BTN(29)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112 IF U&lt;0 OR U&gt;31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V=Y-BTN(30)+BTN(31)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122 IF V&lt;0 OR V&gt;22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125 C=SCR(U,V)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128 IF C&gt;0 GOTO @LOOP</a:t>
            </a:r>
          </a:p>
          <a:p>
            <a:pPr eaLnBrk="0" hangingPunct="0">
              <a:lnSpc>
                <a:spcPts val="3000"/>
              </a:lnSpc>
            </a:pPr>
            <a:r>
              <a:rPr kumimoji="0" lang="en-US" altLang="ja-JP" sz="20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 :</a:t>
            </a:r>
          </a:p>
          <a:p>
            <a:pPr eaLnBrk="0" hangingPunct="0">
              <a:lnSpc>
                <a:spcPts val="3000"/>
              </a:lnSpc>
            </a:pPr>
            <a:endParaRPr kumimoji="0" lang="en-US" altLang="ja-JP" sz="20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3476B43-0E0A-493E-A97F-4EE8D67FF5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074" y="3276600"/>
            <a:ext cx="420687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55396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10560</TotalTime>
  <Words>1755</Words>
  <Application>Microsoft Office PowerPoint</Application>
  <PresentationFormat>A4 210 x 297 mm</PresentationFormat>
  <Paragraphs>293</Paragraphs>
  <Slides>19</Slides>
  <Notes>1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ＭＳ Ｐ明朝</vt:lpstr>
      <vt:lpstr>Arial</vt:lpstr>
      <vt:lpstr>Calibri</vt:lpstr>
      <vt:lpstr>IchigoJam 1.4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Saito Shiro</cp:lastModifiedBy>
  <cp:revision>1993</cp:revision>
  <cp:lastPrinted>2020-03-03T01:47:09Z</cp:lastPrinted>
  <dcterms:created xsi:type="dcterms:W3CDTF">1601-01-01T00:00:00Z</dcterms:created>
  <dcterms:modified xsi:type="dcterms:W3CDTF">2021-06-06T06:41:00Z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