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6"/>
  </p:notesMasterIdLst>
  <p:handoutMasterIdLst>
    <p:handoutMasterId r:id="rId27"/>
  </p:handoutMasterIdLst>
  <p:sldIdLst>
    <p:sldId id="633" r:id="rId2"/>
    <p:sldId id="646" r:id="rId3"/>
    <p:sldId id="654" r:id="rId4"/>
    <p:sldId id="635" r:id="rId5"/>
    <p:sldId id="647" r:id="rId6"/>
    <p:sldId id="655" r:id="rId7"/>
    <p:sldId id="662" r:id="rId8"/>
    <p:sldId id="657" r:id="rId9"/>
    <p:sldId id="692" r:id="rId10"/>
    <p:sldId id="670" r:id="rId11"/>
    <p:sldId id="694" r:id="rId12"/>
    <p:sldId id="691" r:id="rId13"/>
    <p:sldId id="683" r:id="rId14"/>
    <p:sldId id="663" r:id="rId15"/>
    <p:sldId id="664" r:id="rId16"/>
    <p:sldId id="686" r:id="rId17"/>
    <p:sldId id="687" r:id="rId18"/>
    <p:sldId id="695" r:id="rId19"/>
    <p:sldId id="696" r:id="rId20"/>
    <p:sldId id="634" r:id="rId21"/>
    <p:sldId id="697" r:id="rId22"/>
    <p:sldId id="699" r:id="rId23"/>
    <p:sldId id="681" r:id="rId24"/>
    <p:sldId id="698" r:id="rId25"/>
  </p:sldIdLst>
  <p:sldSz cx="9906000" cy="6858000" type="A4"/>
  <p:notesSz cx="7104063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2" userDrawn="1">
          <p15:clr>
            <a:srgbClr val="A4A3A4"/>
          </p15:clr>
        </p15:guide>
        <p15:guide id="2" pos="223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66CCFF"/>
    <a:srgbClr val="0066FF"/>
    <a:srgbClr val="006600"/>
    <a:srgbClr val="33CCFF"/>
    <a:srgbClr val="CCCC00"/>
    <a:srgbClr val="FF9933"/>
    <a:srgbClr val="FF7C80"/>
    <a:srgbClr val="FF99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E2C29C-4D57-4FC7-BDEF-6F1A104B1516}" v="507" dt="2020-06-05T08:46:14.9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93653" autoAdjust="0"/>
  </p:normalViewPr>
  <p:slideViewPr>
    <p:cSldViewPr>
      <p:cViewPr varScale="1">
        <p:scale>
          <a:sx n="108" d="100"/>
          <a:sy n="108" d="100"/>
        </p:scale>
        <p:origin x="678" y="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28"/>
    </p:cViewPr>
  </p:sorterViewPr>
  <p:notesViewPr>
    <p:cSldViewPr>
      <p:cViewPr varScale="1">
        <p:scale>
          <a:sx n="83" d="100"/>
          <a:sy n="83" d="100"/>
        </p:scale>
        <p:origin x="1138" y="62"/>
      </p:cViewPr>
      <p:guideLst>
        <p:guide orient="horz" pos="3222"/>
        <p:guide pos="223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ito Shiro" userId="b2a17ba2fd642e30" providerId="LiveId" clId="{5CEA1056-281A-4908-971C-52EC194347BE}"/>
    <pc:docChg chg="modSld modNotesMaster modHandout">
      <pc:chgData name="Saito Shiro" userId="b2a17ba2fd642e30" providerId="LiveId" clId="{5CEA1056-281A-4908-971C-52EC194347BE}" dt="2020-04-27T07:49:22.972" v="2"/>
      <pc:docMkLst>
        <pc:docMk/>
      </pc:docMkLst>
      <pc:sldChg chg="modNotes">
        <pc:chgData name="Saito Shiro" userId="b2a17ba2fd642e30" providerId="LiveId" clId="{5CEA1056-281A-4908-971C-52EC194347BE}" dt="2020-04-27T07:49:22.972" v="2"/>
        <pc:sldMkLst>
          <pc:docMk/>
          <pc:sldMk cId="3755346429" sldId="633"/>
        </pc:sldMkLst>
      </pc:sldChg>
      <pc:sldChg chg="modNotes">
        <pc:chgData name="Saito Shiro" userId="b2a17ba2fd642e30" providerId="LiveId" clId="{5CEA1056-281A-4908-971C-52EC194347BE}" dt="2020-04-27T07:49:22.972" v="2"/>
        <pc:sldMkLst>
          <pc:docMk/>
          <pc:sldMk cId="2652706275" sldId="634"/>
        </pc:sldMkLst>
      </pc:sldChg>
    </pc:docChg>
  </pc:docChgLst>
  <pc:docChgLst>
    <pc:chgData name="Saito Shiro" userId="b2a17ba2fd642e30" providerId="LiveId" clId="{7D974B73-3D3F-4CA4-B09B-942668D38455}"/>
    <pc:docChg chg="custSel addSld delSld modSld sldOrd">
      <pc:chgData name="Saito Shiro" userId="b2a17ba2fd642e30" providerId="LiveId" clId="{7D974B73-3D3F-4CA4-B09B-942668D38455}" dt="2020-04-26T02:03:30.530" v="1786" actId="6549"/>
      <pc:docMkLst>
        <pc:docMk/>
      </pc:docMkLst>
      <pc:sldChg chg="delSp modSp mod">
        <pc:chgData name="Saito Shiro" userId="b2a17ba2fd642e30" providerId="LiveId" clId="{7D974B73-3D3F-4CA4-B09B-942668D38455}" dt="2020-04-26T02:03:30.530" v="1786" actId="6549"/>
        <pc:sldMkLst>
          <pc:docMk/>
          <pc:sldMk cId="3755346429" sldId="633"/>
        </pc:sldMkLst>
        <pc:spChg chg="del">
          <ac:chgData name="Saito Shiro" userId="b2a17ba2fd642e30" providerId="LiveId" clId="{7D974B73-3D3F-4CA4-B09B-942668D38455}" dt="2020-04-26T01:19:01.573" v="411" actId="478"/>
          <ac:spMkLst>
            <pc:docMk/>
            <pc:sldMk cId="3755346429" sldId="633"/>
            <ac:spMk id="2" creationId="{00000000-0000-0000-0000-000000000000}"/>
          </ac:spMkLst>
        </pc:spChg>
        <pc:spChg chg="mod">
          <ac:chgData name="Saito Shiro" userId="b2a17ba2fd642e30" providerId="LiveId" clId="{7D974B73-3D3F-4CA4-B09B-942668D38455}" dt="2020-04-26T02:03:30.530" v="1786" actId="6549"/>
          <ac:spMkLst>
            <pc:docMk/>
            <pc:sldMk cId="3755346429" sldId="633"/>
            <ac:spMk id="4" creationId="{00000000-0000-0000-0000-000000000000}"/>
          </ac:spMkLst>
        </pc:spChg>
      </pc:sldChg>
      <pc:sldChg chg="modSp mod ord">
        <pc:chgData name="Saito Shiro" userId="b2a17ba2fd642e30" providerId="LiveId" clId="{7D974B73-3D3F-4CA4-B09B-942668D38455}" dt="2020-04-26T01:55:29.671" v="1770"/>
        <pc:sldMkLst>
          <pc:docMk/>
          <pc:sldMk cId="2652706275" sldId="634"/>
        </pc:sldMkLst>
        <pc:spChg chg="mod">
          <ac:chgData name="Saito Shiro" userId="b2a17ba2fd642e30" providerId="LiveId" clId="{7D974B73-3D3F-4CA4-B09B-942668D38455}" dt="2020-04-26T01:43:39.307" v="1046" actId="6549"/>
          <ac:spMkLst>
            <pc:docMk/>
            <pc:sldMk cId="2652706275" sldId="634"/>
            <ac:spMk id="5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4:01.135" v="1107"/>
          <ac:spMkLst>
            <pc:docMk/>
            <pc:sldMk cId="2652706275" sldId="634"/>
            <ac:spMk id="7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4:38.584" v="1200" actId="6549"/>
          <ac:spMkLst>
            <pc:docMk/>
            <pc:sldMk cId="2652706275" sldId="634"/>
            <ac:spMk id="8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34.051" v="1377" actId="1076"/>
          <ac:spMkLst>
            <pc:docMk/>
            <pc:sldMk cId="2652706275" sldId="634"/>
            <ac:spMk id="9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21.250" v="1375" actId="1076"/>
          <ac:spMkLst>
            <pc:docMk/>
            <pc:sldMk cId="2652706275" sldId="634"/>
            <ac:spMk id="10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26.927" v="1376" actId="1076"/>
          <ac:spMkLst>
            <pc:docMk/>
            <pc:sldMk cId="2652706275" sldId="634"/>
            <ac:spMk id="11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4:26.435" v="1173"/>
          <ac:spMkLst>
            <pc:docMk/>
            <pc:sldMk cId="2652706275" sldId="634"/>
            <ac:spMk id="12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3:22.500" v="1022" actId="404"/>
          <ac:spMkLst>
            <pc:docMk/>
            <pc:sldMk cId="2652706275" sldId="634"/>
            <ac:spMk id="28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17.482" v="1374" actId="1076"/>
          <ac:spMkLst>
            <pc:docMk/>
            <pc:sldMk cId="2652706275" sldId="634"/>
            <ac:spMk id="40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00.960" v="1372" actId="6549"/>
          <ac:spMkLst>
            <pc:docMk/>
            <pc:sldMk cId="2652706275" sldId="634"/>
            <ac:spMk id="42" creationId="{00000000-0000-0000-0000-000000000000}"/>
          </ac:spMkLst>
        </pc:spChg>
      </pc:sldChg>
      <pc:sldChg chg="addSp delSp modSp mod">
        <pc:chgData name="Saito Shiro" userId="b2a17ba2fd642e30" providerId="LiveId" clId="{7D974B73-3D3F-4CA4-B09B-942668D38455}" dt="2020-04-26T01:41:40.679" v="967" actId="14100"/>
        <pc:sldMkLst>
          <pc:docMk/>
          <pc:sldMk cId="46501131" sldId="635"/>
        </pc:sldMkLst>
        <pc:spChg chg="mod">
          <ac:chgData name="Saito Shiro" userId="b2a17ba2fd642e30" providerId="LiveId" clId="{7D974B73-3D3F-4CA4-B09B-942668D38455}" dt="2020-04-26T01:09:18.578" v="189" actId="1076"/>
          <ac:spMkLst>
            <pc:docMk/>
            <pc:sldMk cId="46501131" sldId="635"/>
            <ac:spMk id="2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08:04.258" v="175" actId="14100"/>
          <ac:spMkLst>
            <pc:docMk/>
            <pc:sldMk cId="46501131" sldId="635"/>
            <ac:spMk id="3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4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5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6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7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09.893" v="176" actId="478"/>
          <ac:spMkLst>
            <pc:docMk/>
            <pc:sldMk cId="46501131" sldId="635"/>
            <ac:spMk id="8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09.893" v="176" actId="478"/>
          <ac:spMkLst>
            <pc:docMk/>
            <pc:sldMk cId="46501131" sldId="635"/>
            <ac:spMk id="9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09.893" v="176" actId="478"/>
          <ac:spMkLst>
            <pc:docMk/>
            <pc:sldMk cId="46501131" sldId="635"/>
            <ac:spMk id="10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09.893" v="176" actId="478"/>
          <ac:spMkLst>
            <pc:docMk/>
            <pc:sldMk cId="46501131" sldId="635"/>
            <ac:spMk id="11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12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13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13.959" v="177" actId="478"/>
          <ac:spMkLst>
            <pc:docMk/>
            <pc:sldMk cId="46501131" sldId="635"/>
            <ac:spMk id="16" creationId="{00000000-0000-0000-0000-000000000000}"/>
          </ac:spMkLst>
        </pc:spChg>
        <pc:spChg chg="del topLvl">
          <ac:chgData name="Saito Shiro" userId="b2a17ba2fd642e30" providerId="LiveId" clId="{7D974B73-3D3F-4CA4-B09B-942668D38455}" dt="2020-04-26T01:08:17.292" v="179" actId="478"/>
          <ac:spMkLst>
            <pc:docMk/>
            <pc:sldMk cId="46501131" sldId="635"/>
            <ac:spMk id="17" creationId="{00000000-0000-0000-0000-000000000000}"/>
          </ac:spMkLst>
        </pc:spChg>
        <pc:spChg chg="del topLvl">
          <ac:chgData name="Saito Shiro" userId="b2a17ba2fd642e30" providerId="LiveId" clId="{7D974B73-3D3F-4CA4-B09B-942668D38455}" dt="2020-04-26T01:08:16.087" v="178" actId="478"/>
          <ac:spMkLst>
            <pc:docMk/>
            <pc:sldMk cId="46501131" sldId="635"/>
            <ac:spMk id="18" creationId="{00000000-0000-0000-0000-000000000000}"/>
          </ac:spMkLst>
        </pc:spChg>
        <pc:spChg chg="add mod">
          <ac:chgData name="Saito Shiro" userId="b2a17ba2fd642e30" providerId="LiveId" clId="{7D974B73-3D3F-4CA4-B09B-942668D38455}" dt="2020-04-26T01:41:40.679" v="967" actId="14100"/>
          <ac:spMkLst>
            <pc:docMk/>
            <pc:sldMk cId="46501131" sldId="635"/>
            <ac:spMk id="19" creationId="{26AF2984-7A23-4ECE-9272-7D7AB935D653}"/>
          </ac:spMkLst>
        </pc:spChg>
        <pc:grpChg chg="del">
          <ac:chgData name="Saito Shiro" userId="b2a17ba2fd642e30" providerId="LiveId" clId="{7D974B73-3D3F-4CA4-B09B-942668D38455}" dt="2020-04-26T01:08:16.087" v="178" actId="478"/>
          <ac:grpSpMkLst>
            <pc:docMk/>
            <pc:sldMk cId="46501131" sldId="635"/>
            <ac:grpSpMk id="15" creationId="{00000000-0000-0000-0000-000000000000}"/>
          </ac:grpSpMkLst>
        </pc:grpChg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1276075072" sldId="636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617240978" sldId="637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927130682" sldId="638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247676976" sldId="639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58914408" sldId="640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699526981" sldId="641"/>
        </pc:sldMkLst>
      </pc:sldChg>
      <pc:sldChg chg="del">
        <pc:chgData name="Saito Shiro" userId="b2a17ba2fd642e30" providerId="LiveId" clId="{7D974B73-3D3F-4CA4-B09B-942668D38455}" dt="2020-04-26T01:33:54.805" v="555" actId="47"/>
        <pc:sldMkLst>
          <pc:docMk/>
          <pc:sldMk cId="2543507761" sldId="642"/>
        </pc:sldMkLst>
      </pc:sldChg>
      <pc:sldChg chg="del">
        <pc:chgData name="Saito Shiro" userId="b2a17ba2fd642e30" providerId="LiveId" clId="{7D974B73-3D3F-4CA4-B09B-942668D38455}" dt="2020-04-26T01:55:41.643" v="1771" actId="47"/>
        <pc:sldMkLst>
          <pc:docMk/>
          <pc:sldMk cId="1661180447" sldId="643"/>
        </pc:sldMkLst>
      </pc:sldChg>
      <pc:sldChg chg="del">
        <pc:chgData name="Saito Shiro" userId="b2a17ba2fd642e30" providerId="LiveId" clId="{7D974B73-3D3F-4CA4-B09B-942668D38455}" dt="2020-04-26T01:33:54.805" v="555" actId="47"/>
        <pc:sldMkLst>
          <pc:docMk/>
          <pc:sldMk cId="3766043413" sldId="644"/>
        </pc:sldMkLst>
      </pc:sldChg>
      <pc:sldChg chg="del">
        <pc:chgData name="Saito Shiro" userId="b2a17ba2fd642e30" providerId="LiveId" clId="{7D974B73-3D3F-4CA4-B09B-942668D38455}" dt="2020-04-26T01:33:54.805" v="555" actId="47"/>
        <pc:sldMkLst>
          <pc:docMk/>
          <pc:sldMk cId="3099844634" sldId="645"/>
        </pc:sldMkLst>
      </pc:sldChg>
      <pc:sldChg chg="addSp delSp modSp mod">
        <pc:chgData name="Saito Shiro" userId="b2a17ba2fd642e30" providerId="LiveId" clId="{7D974B73-3D3F-4CA4-B09B-942668D38455}" dt="2020-04-26T01:06:15.032" v="130" actId="6549"/>
        <pc:sldMkLst>
          <pc:docMk/>
          <pc:sldMk cId="1108723381" sldId="646"/>
        </pc:sldMkLst>
        <pc:spChg chg="mod">
          <ac:chgData name="Saito Shiro" userId="b2a17ba2fd642e30" providerId="LiveId" clId="{7D974B73-3D3F-4CA4-B09B-942668D38455}" dt="2020-04-26T01:06:15.032" v="130" actId="6549"/>
          <ac:spMkLst>
            <pc:docMk/>
            <pc:sldMk cId="1108723381" sldId="646"/>
            <ac:spMk id="3" creationId="{00000000-0000-0000-0000-000000000000}"/>
          </ac:spMkLst>
        </pc:spChg>
        <pc:picChg chg="del">
          <ac:chgData name="Saito Shiro" userId="b2a17ba2fd642e30" providerId="LiveId" clId="{7D974B73-3D3F-4CA4-B09B-942668D38455}" dt="2020-04-26T01:05:40.565" v="55" actId="478"/>
          <ac:picMkLst>
            <pc:docMk/>
            <pc:sldMk cId="1108723381" sldId="646"/>
            <ac:picMk id="2" creationId="{00000000-0000-0000-0000-000000000000}"/>
          </ac:picMkLst>
        </pc:picChg>
        <pc:picChg chg="add mod ord">
          <ac:chgData name="Saito Shiro" userId="b2a17ba2fd642e30" providerId="LiveId" clId="{7D974B73-3D3F-4CA4-B09B-942668D38455}" dt="2020-04-26T01:06:01.883" v="62" actId="1076"/>
          <ac:picMkLst>
            <pc:docMk/>
            <pc:sldMk cId="1108723381" sldId="646"/>
            <ac:picMk id="5" creationId="{39E73BE0-A5EA-4A2A-9926-BAF928489B64}"/>
          </ac:picMkLst>
        </pc:picChg>
      </pc:sldChg>
      <pc:sldChg chg="addSp delSp modSp mod">
        <pc:chgData name="Saito Shiro" userId="b2a17ba2fd642e30" providerId="LiveId" clId="{7D974B73-3D3F-4CA4-B09B-942668D38455}" dt="2020-04-26T01:39:25.559" v="890" actId="14100"/>
        <pc:sldMkLst>
          <pc:docMk/>
          <pc:sldMk cId="285977191" sldId="647"/>
        </pc:sldMkLst>
        <pc:spChg chg="mod">
          <ac:chgData name="Saito Shiro" userId="b2a17ba2fd642e30" providerId="LiveId" clId="{7D974B73-3D3F-4CA4-B09B-942668D38455}" dt="2020-04-26T01:14:12.879" v="204" actId="1076"/>
          <ac:spMkLst>
            <pc:docMk/>
            <pc:sldMk cId="285977191" sldId="647"/>
            <ac:spMk id="3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13:45.905" v="199" actId="478"/>
          <ac:spMkLst>
            <pc:docMk/>
            <pc:sldMk cId="285977191" sldId="647"/>
            <ac:spMk id="4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13:40.153" v="198" actId="478"/>
          <ac:spMkLst>
            <pc:docMk/>
            <pc:sldMk cId="285977191" sldId="647"/>
            <ac:spMk id="5" creationId="{00000000-0000-0000-0000-000000000000}"/>
          </ac:spMkLst>
        </pc:spChg>
        <pc:spChg chg="add mod">
          <ac:chgData name="Saito Shiro" userId="b2a17ba2fd642e30" providerId="LiveId" clId="{7D974B73-3D3F-4CA4-B09B-942668D38455}" dt="2020-04-26T01:39:25.559" v="890" actId="14100"/>
          <ac:spMkLst>
            <pc:docMk/>
            <pc:sldMk cId="285977191" sldId="647"/>
            <ac:spMk id="8" creationId="{4535A464-E226-4F0E-99B9-2EA8A2194403}"/>
          </ac:spMkLst>
        </pc:spChg>
        <pc:spChg chg="add mod">
          <ac:chgData name="Saito Shiro" userId="b2a17ba2fd642e30" providerId="LiveId" clId="{7D974B73-3D3F-4CA4-B09B-942668D38455}" dt="2020-04-26T01:18:14.548" v="409" actId="1076"/>
          <ac:spMkLst>
            <pc:docMk/>
            <pc:sldMk cId="285977191" sldId="647"/>
            <ac:spMk id="9" creationId="{767CEFAE-1454-493B-A611-CE82E96A6E6F}"/>
          </ac:spMkLst>
        </pc:spChg>
        <pc:spChg chg="add mod">
          <ac:chgData name="Saito Shiro" userId="b2a17ba2fd642e30" providerId="LiveId" clId="{7D974B73-3D3F-4CA4-B09B-942668D38455}" dt="2020-04-26T01:18:19.422" v="410" actId="1076"/>
          <ac:spMkLst>
            <pc:docMk/>
            <pc:sldMk cId="285977191" sldId="647"/>
            <ac:spMk id="10" creationId="{A0396708-178C-42AD-BD40-13A950E76FBC}"/>
          </ac:spMkLst>
        </pc:spChg>
        <pc:picChg chg="del">
          <ac:chgData name="Saito Shiro" userId="b2a17ba2fd642e30" providerId="LiveId" clId="{7D974B73-3D3F-4CA4-B09B-942668D38455}" dt="2020-04-26T01:13:20.728" v="190" actId="478"/>
          <ac:picMkLst>
            <pc:docMk/>
            <pc:sldMk cId="285977191" sldId="647"/>
            <ac:picMk id="2" creationId="{00000000-0000-0000-0000-000000000000}"/>
          </ac:picMkLst>
        </pc:picChg>
        <pc:picChg chg="add mod ord">
          <ac:chgData name="Saito Shiro" userId="b2a17ba2fd642e30" providerId="LiveId" clId="{7D974B73-3D3F-4CA4-B09B-942668D38455}" dt="2020-04-26T01:17:09.589" v="349" actId="1076"/>
          <ac:picMkLst>
            <pc:docMk/>
            <pc:sldMk cId="285977191" sldId="647"/>
            <ac:picMk id="7" creationId="{4F160FD3-14AE-4A2D-A982-53141C17F686}"/>
          </ac:picMkLst>
        </pc:picChg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987084312" sldId="648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162853366" sldId="649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402066421" sldId="650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418532347" sldId="651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474445052" sldId="652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01017261" sldId="653"/>
        </pc:sldMkLst>
      </pc:sldChg>
      <pc:sldChg chg="addSp delSp modSp add mod">
        <pc:chgData name="Saito Shiro" userId="b2a17ba2fd642e30" providerId="LiveId" clId="{7D974B73-3D3F-4CA4-B09B-942668D38455}" dt="2020-04-26T01:30:27.565" v="482" actId="1076"/>
        <pc:sldMkLst>
          <pc:docMk/>
          <pc:sldMk cId="1694590244" sldId="654"/>
        </pc:sldMkLst>
        <pc:spChg chg="mod">
          <ac:chgData name="Saito Shiro" userId="b2a17ba2fd642e30" providerId="LiveId" clId="{7D974B73-3D3F-4CA4-B09B-942668D38455}" dt="2020-04-26T01:30:15.534" v="479" actId="1037"/>
          <ac:spMkLst>
            <pc:docMk/>
            <pc:sldMk cId="1694590244" sldId="654"/>
            <ac:spMk id="3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30:15.534" v="479" actId="1037"/>
          <ac:spMkLst>
            <pc:docMk/>
            <pc:sldMk cId="1694590244" sldId="654"/>
            <ac:spMk id="4" creationId="{00000000-0000-0000-0000-000000000000}"/>
          </ac:spMkLst>
        </pc:spChg>
        <pc:spChg chg="add mod">
          <ac:chgData name="Saito Shiro" userId="b2a17ba2fd642e30" providerId="LiveId" clId="{7D974B73-3D3F-4CA4-B09B-942668D38455}" dt="2020-04-26T01:30:27.565" v="482" actId="1076"/>
          <ac:spMkLst>
            <pc:docMk/>
            <pc:sldMk cId="1694590244" sldId="654"/>
            <ac:spMk id="9" creationId="{5A232DA4-7505-423B-B054-1C9AC3362677}"/>
          </ac:spMkLst>
        </pc:spChg>
        <pc:picChg chg="add del mod">
          <ac:chgData name="Saito Shiro" userId="b2a17ba2fd642e30" providerId="LiveId" clId="{7D974B73-3D3F-4CA4-B09B-942668D38455}" dt="2020-04-26T01:29:31.712" v="466" actId="478"/>
          <ac:picMkLst>
            <pc:docMk/>
            <pc:sldMk cId="1694590244" sldId="654"/>
            <ac:picMk id="5" creationId="{22671BCF-DA27-4B14-800B-DA8ACE650AA0}"/>
          </ac:picMkLst>
        </pc:picChg>
        <pc:picChg chg="del mod">
          <ac:chgData name="Saito Shiro" userId="b2a17ba2fd642e30" providerId="LiveId" clId="{7D974B73-3D3F-4CA4-B09B-942668D38455}" dt="2020-04-26T01:21:28.299" v="418" actId="478"/>
          <ac:picMkLst>
            <pc:docMk/>
            <pc:sldMk cId="1694590244" sldId="654"/>
            <ac:picMk id="6" creationId="{88AC1C2A-F5C2-42B6-9E9E-0B106D1753DD}"/>
          </ac:picMkLst>
        </pc:picChg>
        <pc:picChg chg="add mod ord">
          <ac:chgData name="Saito Shiro" userId="b2a17ba2fd642e30" providerId="LiveId" clId="{7D974B73-3D3F-4CA4-B09B-942668D38455}" dt="2020-04-26T01:30:15.534" v="479" actId="1037"/>
          <ac:picMkLst>
            <pc:docMk/>
            <pc:sldMk cId="1694590244" sldId="654"/>
            <ac:picMk id="8" creationId="{AC462F89-7CD9-4611-996A-77CDABD5B8C6}"/>
          </ac:picMkLst>
        </pc:picChg>
        <pc:picChg chg="add mod">
          <ac:chgData name="Saito Shiro" userId="b2a17ba2fd642e30" providerId="LiveId" clId="{7D974B73-3D3F-4CA4-B09B-942668D38455}" dt="2020-04-26T01:30:22.817" v="481" actId="14100"/>
          <ac:picMkLst>
            <pc:docMk/>
            <pc:sldMk cId="1694590244" sldId="654"/>
            <ac:picMk id="11" creationId="{1E6D3C7A-D5FD-42AA-A72F-7BBD6108EF3D}"/>
          </ac:picMkLst>
        </pc:picChg>
      </pc:sldChg>
      <pc:sldChg chg="modSp add mod">
        <pc:chgData name="Saito Shiro" userId="b2a17ba2fd642e30" providerId="LiveId" clId="{7D974B73-3D3F-4CA4-B09B-942668D38455}" dt="2020-04-26T01:41:27.346" v="965" actId="1076"/>
        <pc:sldMkLst>
          <pc:docMk/>
          <pc:sldMk cId="2570716189" sldId="655"/>
        </pc:sldMkLst>
        <pc:spChg chg="mod">
          <ac:chgData name="Saito Shiro" userId="b2a17ba2fd642e30" providerId="LiveId" clId="{7D974B73-3D3F-4CA4-B09B-942668D38455}" dt="2020-04-26T01:35:14.575" v="632" actId="1076"/>
          <ac:spMkLst>
            <pc:docMk/>
            <pc:sldMk cId="2570716189" sldId="655"/>
            <ac:spMk id="2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34:17.275" v="611" actId="6549"/>
          <ac:spMkLst>
            <pc:docMk/>
            <pc:sldMk cId="2570716189" sldId="655"/>
            <ac:spMk id="3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1:27.346" v="965" actId="1076"/>
          <ac:spMkLst>
            <pc:docMk/>
            <pc:sldMk cId="2570716189" sldId="655"/>
            <ac:spMk id="19" creationId="{26AF2984-7A23-4ECE-9272-7D7AB935D653}"/>
          </ac:spMkLst>
        </pc:spChg>
      </pc:sldChg>
      <pc:sldChg chg="addSp delSp modSp add mod">
        <pc:chgData name="Saito Shiro" userId="b2a17ba2fd642e30" providerId="LiveId" clId="{7D974B73-3D3F-4CA4-B09B-942668D38455}" dt="2020-04-26T01:37:41.140" v="832" actId="1076"/>
        <pc:sldMkLst>
          <pc:docMk/>
          <pc:sldMk cId="1159626490" sldId="656"/>
        </pc:sldMkLst>
        <pc:spChg chg="mod">
          <ac:chgData name="Saito Shiro" userId="b2a17ba2fd642e30" providerId="LiveId" clId="{7D974B73-3D3F-4CA4-B09B-942668D38455}" dt="2020-04-26T01:37:08.487" v="824" actId="14100"/>
          <ac:spMkLst>
            <pc:docMk/>
            <pc:sldMk cId="1159626490" sldId="656"/>
            <ac:spMk id="8" creationId="{4535A464-E226-4F0E-99B9-2EA8A2194403}"/>
          </ac:spMkLst>
        </pc:spChg>
        <pc:spChg chg="mod">
          <ac:chgData name="Saito Shiro" userId="b2a17ba2fd642e30" providerId="LiveId" clId="{7D974B73-3D3F-4CA4-B09B-942668D38455}" dt="2020-04-26T01:37:41.140" v="832" actId="1076"/>
          <ac:spMkLst>
            <pc:docMk/>
            <pc:sldMk cId="1159626490" sldId="656"/>
            <ac:spMk id="9" creationId="{767CEFAE-1454-493B-A611-CE82E96A6E6F}"/>
          </ac:spMkLst>
        </pc:spChg>
        <pc:spChg chg="del">
          <ac:chgData name="Saito Shiro" userId="b2a17ba2fd642e30" providerId="LiveId" clId="{7D974B73-3D3F-4CA4-B09B-942668D38455}" dt="2020-04-26T01:36:05.327" v="641" actId="478"/>
          <ac:spMkLst>
            <pc:docMk/>
            <pc:sldMk cId="1159626490" sldId="656"/>
            <ac:spMk id="10" creationId="{A0396708-178C-42AD-BD40-13A950E76FBC}"/>
          </ac:spMkLst>
        </pc:spChg>
        <pc:picChg chg="add mod ord">
          <ac:chgData name="Saito Shiro" userId="b2a17ba2fd642e30" providerId="LiveId" clId="{7D974B73-3D3F-4CA4-B09B-942668D38455}" dt="2020-04-26T01:35:57.555" v="640" actId="1076"/>
          <ac:picMkLst>
            <pc:docMk/>
            <pc:sldMk cId="1159626490" sldId="656"/>
            <ac:picMk id="4" creationId="{75BB8B6D-1324-4F7C-9F20-64787E8CD50B}"/>
          </ac:picMkLst>
        </pc:picChg>
        <pc:picChg chg="del">
          <ac:chgData name="Saito Shiro" userId="b2a17ba2fd642e30" providerId="LiveId" clId="{7D974B73-3D3F-4CA4-B09B-942668D38455}" dt="2020-04-26T01:35:42.413" v="634" actId="478"/>
          <ac:picMkLst>
            <pc:docMk/>
            <pc:sldMk cId="1159626490" sldId="656"/>
            <ac:picMk id="7" creationId="{4F160FD3-14AE-4A2D-A982-53141C17F686}"/>
          </ac:picMkLst>
        </pc:picChg>
      </pc:sldChg>
      <pc:sldChg chg="modSp add mod">
        <pc:chgData name="Saito Shiro" userId="b2a17ba2fd642e30" providerId="LiveId" clId="{7D974B73-3D3F-4CA4-B09B-942668D38455}" dt="2020-04-26T01:41:18.309" v="962" actId="1076"/>
        <pc:sldMkLst>
          <pc:docMk/>
          <pc:sldMk cId="1807637601" sldId="657"/>
        </pc:sldMkLst>
        <pc:spChg chg="mod">
          <ac:chgData name="Saito Shiro" userId="b2a17ba2fd642e30" providerId="LiveId" clId="{7D974B73-3D3F-4CA4-B09B-942668D38455}" dt="2020-04-26T01:40:53.524" v="923" actId="14100"/>
          <ac:spMkLst>
            <pc:docMk/>
            <pc:sldMk cId="1807637601" sldId="657"/>
            <ac:spMk id="2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0:02.324" v="913" actId="14100"/>
          <ac:spMkLst>
            <pc:docMk/>
            <pc:sldMk cId="1807637601" sldId="657"/>
            <ac:spMk id="3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1:18.309" v="962" actId="1076"/>
          <ac:spMkLst>
            <pc:docMk/>
            <pc:sldMk cId="1807637601" sldId="657"/>
            <ac:spMk id="19" creationId="{26AF2984-7A23-4ECE-9272-7D7AB935D653}"/>
          </ac:spMkLst>
        </pc:spChg>
      </pc:sldChg>
      <pc:sldChg chg="addSp delSp modSp add mod">
        <pc:chgData name="Saito Shiro" userId="b2a17ba2fd642e30" providerId="LiveId" clId="{7D974B73-3D3F-4CA4-B09B-942668D38455}" dt="2020-04-26T01:42:49.677" v="1020" actId="6549"/>
        <pc:sldMkLst>
          <pc:docMk/>
          <pc:sldMk cId="3137495969" sldId="658"/>
        </pc:sldMkLst>
        <pc:spChg chg="mod">
          <ac:chgData name="Saito Shiro" userId="b2a17ba2fd642e30" providerId="LiveId" clId="{7D974B73-3D3F-4CA4-B09B-942668D38455}" dt="2020-04-26T01:42:34.163" v="996" actId="14100"/>
          <ac:spMkLst>
            <pc:docMk/>
            <pc:sldMk cId="3137495969" sldId="658"/>
            <ac:spMk id="8" creationId="{4535A464-E226-4F0E-99B9-2EA8A2194403}"/>
          </ac:spMkLst>
        </pc:spChg>
        <pc:spChg chg="mod">
          <ac:chgData name="Saito Shiro" userId="b2a17ba2fd642e30" providerId="LiveId" clId="{7D974B73-3D3F-4CA4-B09B-942668D38455}" dt="2020-04-26T01:42:49.677" v="1020" actId="6549"/>
          <ac:spMkLst>
            <pc:docMk/>
            <pc:sldMk cId="3137495969" sldId="658"/>
            <ac:spMk id="9" creationId="{767CEFAE-1454-493B-A611-CE82E96A6E6F}"/>
          </ac:spMkLst>
        </pc:spChg>
        <pc:picChg chg="del">
          <ac:chgData name="Saito Shiro" userId="b2a17ba2fd642e30" providerId="LiveId" clId="{7D974B73-3D3F-4CA4-B09B-942668D38455}" dt="2020-04-26T01:41:52.305" v="968" actId="478"/>
          <ac:picMkLst>
            <pc:docMk/>
            <pc:sldMk cId="3137495969" sldId="658"/>
            <ac:picMk id="4" creationId="{75BB8B6D-1324-4F7C-9F20-64787E8CD50B}"/>
          </ac:picMkLst>
        </pc:picChg>
        <pc:picChg chg="add mod ord">
          <ac:chgData name="Saito Shiro" userId="b2a17ba2fd642e30" providerId="LiveId" clId="{7D974B73-3D3F-4CA4-B09B-942668D38455}" dt="2020-04-26T01:42:04.968" v="973" actId="1076"/>
          <ac:picMkLst>
            <pc:docMk/>
            <pc:sldMk cId="3137495969" sldId="658"/>
            <ac:picMk id="5" creationId="{411B6EFC-2C19-40C6-9499-6DFA3DDFE4D2}"/>
          </ac:picMkLst>
        </pc:picChg>
      </pc:sldChg>
      <pc:sldChg chg="addSp delSp modSp add mod">
        <pc:chgData name="Saito Shiro" userId="b2a17ba2fd642e30" providerId="LiveId" clId="{7D974B73-3D3F-4CA4-B09B-942668D38455}" dt="2020-04-26T01:54:23.814" v="1766" actId="1037"/>
        <pc:sldMkLst>
          <pc:docMk/>
          <pc:sldMk cId="132223521" sldId="659"/>
        </pc:sldMkLst>
        <pc:spChg chg="mod">
          <ac:chgData name="Saito Shiro" userId="b2a17ba2fd642e30" providerId="LiveId" clId="{7D974B73-3D3F-4CA4-B09B-942668D38455}" dt="2020-04-26T01:51:02.108" v="1607" actId="1076"/>
          <ac:spMkLst>
            <pc:docMk/>
            <pc:sldMk cId="132223521" sldId="659"/>
            <ac:spMk id="2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47:10.027" v="1379" actId="478"/>
          <ac:spMkLst>
            <pc:docMk/>
            <pc:sldMk cId="132223521" sldId="659"/>
            <ac:spMk id="3" creationId="{00000000-0000-0000-0000-000000000000}"/>
          </ac:spMkLst>
        </pc:spChg>
        <pc:spChg chg="add mod">
          <ac:chgData name="Saito Shiro" userId="b2a17ba2fd642e30" providerId="LiveId" clId="{7D974B73-3D3F-4CA4-B09B-942668D38455}" dt="2020-04-26T01:51:02.108" v="1607" actId="1076"/>
          <ac:spMkLst>
            <pc:docMk/>
            <pc:sldMk cId="132223521" sldId="659"/>
            <ac:spMk id="5" creationId="{CFEE555F-9FD0-4450-A011-E35F44F2859B}"/>
          </ac:spMkLst>
        </pc:spChg>
        <pc:spChg chg="add del">
          <ac:chgData name="Saito Shiro" userId="b2a17ba2fd642e30" providerId="LiveId" clId="{7D974B73-3D3F-4CA4-B09B-942668D38455}" dt="2020-04-26T01:48:35.779" v="1498" actId="478"/>
          <ac:spMkLst>
            <pc:docMk/>
            <pc:sldMk cId="132223521" sldId="659"/>
            <ac:spMk id="6" creationId="{E4727811-8EF7-4D31-BD39-51A978145D9C}"/>
          </ac:spMkLst>
        </pc:spChg>
        <pc:spChg chg="add mod">
          <ac:chgData name="Saito Shiro" userId="b2a17ba2fd642e30" providerId="LiveId" clId="{7D974B73-3D3F-4CA4-B09B-942668D38455}" dt="2020-04-26T01:49:07.730" v="1545" actId="14100"/>
          <ac:spMkLst>
            <pc:docMk/>
            <pc:sldMk cId="132223521" sldId="659"/>
            <ac:spMk id="7" creationId="{811C87A0-95F6-45E4-85D5-19B1A7D73EEB}"/>
          </ac:spMkLst>
        </pc:spChg>
        <pc:spChg chg="add del mod">
          <ac:chgData name="Saito Shiro" userId="b2a17ba2fd642e30" providerId="LiveId" clId="{7D974B73-3D3F-4CA4-B09B-942668D38455}" dt="2020-04-26T01:52:34.763" v="1609" actId="478"/>
          <ac:spMkLst>
            <pc:docMk/>
            <pc:sldMk cId="132223521" sldId="659"/>
            <ac:spMk id="8" creationId="{B8456F41-5358-411A-A1E6-5B48045B34B3}"/>
          </ac:spMkLst>
        </pc:spChg>
        <pc:spChg chg="add del mod">
          <ac:chgData name="Saito Shiro" userId="b2a17ba2fd642e30" providerId="LiveId" clId="{7D974B73-3D3F-4CA4-B09B-942668D38455}" dt="2020-04-26T01:52:34.763" v="1609" actId="478"/>
          <ac:spMkLst>
            <pc:docMk/>
            <pc:sldMk cId="132223521" sldId="659"/>
            <ac:spMk id="9" creationId="{3A8E5284-4614-434A-B4D3-67EDA5B74321}"/>
          </ac:spMkLst>
        </pc:spChg>
        <pc:spChg chg="add mod">
          <ac:chgData name="Saito Shiro" userId="b2a17ba2fd642e30" providerId="LiveId" clId="{7D974B73-3D3F-4CA4-B09B-942668D38455}" dt="2020-04-26T01:54:23.814" v="1766" actId="1037"/>
          <ac:spMkLst>
            <pc:docMk/>
            <pc:sldMk cId="132223521" sldId="659"/>
            <ac:spMk id="12" creationId="{80792E7A-3C80-4199-81E9-1C4ADF98AD77}"/>
          </ac:spMkLst>
        </pc:spChg>
        <pc:spChg chg="del">
          <ac:chgData name="Saito Shiro" userId="b2a17ba2fd642e30" providerId="LiveId" clId="{7D974B73-3D3F-4CA4-B09B-942668D38455}" dt="2020-04-26T01:47:18.615" v="1380" actId="478"/>
          <ac:spMkLst>
            <pc:docMk/>
            <pc:sldMk cId="132223521" sldId="659"/>
            <ac:spMk id="19" creationId="{26AF2984-7A23-4ECE-9272-7D7AB935D653}"/>
          </ac:spMkLst>
        </pc:spChg>
        <pc:picChg chg="add mod">
          <ac:chgData name="Saito Shiro" userId="b2a17ba2fd642e30" providerId="LiveId" clId="{7D974B73-3D3F-4CA4-B09B-942668D38455}" dt="2020-04-26T01:53:01.127" v="1617" actId="1035"/>
          <ac:picMkLst>
            <pc:docMk/>
            <pc:sldMk cId="132223521" sldId="659"/>
            <ac:picMk id="10" creationId="{612FE43F-52B9-4CDA-ABA5-76B224C3EF88}"/>
          </ac:picMkLst>
        </pc:picChg>
      </pc:sldChg>
      <pc:sldChg chg="delSp modSp add mod">
        <pc:chgData name="Saito Shiro" userId="b2a17ba2fd642e30" providerId="LiveId" clId="{7D974B73-3D3F-4CA4-B09B-942668D38455}" dt="2020-04-26T01:54:58.269" v="1768" actId="1076"/>
        <pc:sldMkLst>
          <pc:docMk/>
          <pc:sldMk cId="1324783938" sldId="660"/>
        </pc:sldMkLst>
        <pc:spChg chg="del">
          <ac:chgData name="Saito Shiro" userId="b2a17ba2fd642e30" providerId="LiveId" clId="{7D974B73-3D3F-4CA4-B09B-942668D38455}" dt="2020-04-26T01:54:50.640" v="1767" actId="478"/>
          <ac:spMkLst>
            <pc:docMk/>
            <pc:sldMk cId="1324783938" sldId="660"/>
            <ac:spMk id="2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54:50.640" v="1767" actId="478"/>
          <ac:spMkLst>
            <pc:docMk/>
            <pc:sldMk cId="1324783938" sldId="660"/>
            <ac:spMk id="5" creationId="{CFEE555F-9FD0-4450-A011-E35F44F2859B}"/>
          </ac:spMkLst>
        </pc:spChg>
        <pc:spChg chg="mod">
          <ac:chgData name="Saito Shiro" userId="b2a17ba2fd642e30" providerId="LiveId" clId="{7D974B73-3D3F-4CA4-B09B-942668D38455}" dt="2020-04-26T01:54:58.269" v="1768" actId="1076"/>
          <ac:spMkLst>
            <pc:docMk/>
            <pc:sldMk cId="1324783938" sldId="660"/>
            <ac:spMk id="8" creationId="{B8456F41-5358-411A-A1E6-5B48045B34B3}"/>
          </ac:spMkLst>
        </pc:spChg>
        <pc:spChg chg="mod">
          <ac:chgData name="Saito Shiro" userId="b2a17ba2fd642e30" providerId="LiveId" clId="{7D974B73-3D3F-4CA4-B09B-942668D38455}" dt="2020-04-26T01:54:58.269" v="1768" actId="1076"/>
          <ac:spMkLst>
            <pc:docMk/>
            <pc:sldMk cId="1324783938" sldId="660"/>
            <ac:spMk id="9" creationId="{3A8E5284-4614-434A-B4D3-67EDA5B74321}"/>
          </ac:spMkLst>
        </pc:spChg>
      </pc:sldChg>
    </pc:docChg>
  </pc:docChgLst>
  <pc:docChgLst>
    <pc:chgData name="Saito Shiro" userId="b2a17ba2fd642e30" providerId="LiveId" clId="{A8E2C29C-4D57-4FC7-BDEF-6F1A104B1516}"/>
    <pc:docChg chg="undo custSel addSld delSld modSld sldOrd">
      <pc:chgData name="Saito Shiro" userId="b2a17ba2fd642e30" providerId="LiveId" clId="{A8E2C29C-4D57-4FC7-BDEF-6F1A104B1516}" dt="2020-06-05T08:46:16.457" v="3237" actId="20577"/>
      <pc:docMkLst>
        <pc:docMk/>
      </pc:docMkLst>
      <pc:sldChg chg="addSp modSp mod">
        <pc:chgData name="Saito Shiro" userId="b2a17ba2fd642e30" providerId="LiveId" clId="{A8E2C29C-4D57-4FC7-BDEF-6F1A104B1516}" dt="2020-06-05T08:24:02.780" v="2166" actId="6549"/>
        <pc:sldMkLst>
          <pc:docMk/>
          <pc:sldMk cId="2652706275" sldId="634"/>
        </pc:sldMkLst>
        <pc:spChg chg="mod">
          <ac:chgData name="Saito Shiro" userId="b2a17ba2fd642e30" providerId="LiveId" clId="{A8E2C29C-4D57-4FC7-BDEF-6F1A104B1516}" dt="2020-06-05T08:18:22.784" v="1724" actId="6549"/>
          <ac:spMkLst>
            <pc:docMk/>
            <pc:sldMk cId="2652706275" sldId="634"/>
            <ac:spMk id="4" creationId="{00000000-0000-0000-0000-000000000000}"/>
          </ac:spMkLst>
        </pc:spChg>
        <pc:spChg chg="mod">
          <ac:chgData name="Saito Shiro" userId="b2a17ba2fd642e30" providerId="LiveId" clId="{A8E2C29C-4D57-4FC7-BDEF-6F1A104B1516}" dt="2020-06-05T08:20:16.912" v="1737" actId="1076"/>
          <ac:spMkLst>
            <pc:docMk/>
            <pc:sldMk cId="2652706275" sldId="634"/>
            <ac:spMk id="5" creationId="{00000000-0000-0000-0000-000000000000}"/>
          </ac:spMkLst>
        </pc:spChg>
        <pc:spChg chg="mod">
          <ac:chgData name="Saito Shiro" userId="b2a17ba2fd642e30" providerId="LiveId" clId="{A8E2C29C-4D57-4FC7-BDEF-6F1A104B1516}" dt="2020-06-05T08:21:27.289" v="1859" actId="1076"/>
          <ac:spMkLst>
            <pc:docMk/>
            <pc:sldMk cId="2652706275" sldId="634"/>
            <ac:spMk id="7" creationId="{00000000-0000-0000-0000-000000000000}"/>
          </ac:spMkLst>
        </pc:spChg>
        <pc:spChg chg="mod">
          <ac:chgData name="Saito Shiro" userId="b2a17ba2fd642e30" providerId="LiveId" clId="{A8E2C29C-4D57-4FC7-BDEF-6F1A104B1516}" dt="2020-06-05T08:22:28.831" v="2016" actId="1076"/>
          <ac:spMkLst>
            <pc:docMk/>
            <pc:sldMk cId="2652706275" sldId="634"/>
            <ac:spMk id="8" creationId="{00000000-0000-0000-0000-000000000000}"/>
          </ac:spMkLst>
        </pc:spChg>
        <pc:spChg chg="mod">
          <ac:chgData name="Saito Shiro" userId="b2a17ba2fd642e30" providerId="LiveId" clId="{A8E2C29C-4D57-4FC7-BDEF-6F1A104B1516}" dt="2020-06-05T08:22:50.043" v="2068" actId="1076"/>
          <ac:spMkLst>
            <pc:docMk/>
            <pc:sldMk cId="2652706275" sldId="634"/>
            <ac:spMk id="12" creationId="{C79EAB12-D315-4F16-A771-A73D512C7890}"/>
          </ac:spMkLst>
        </pc:spChg>
        <pc:spChg chg="mod">
          <ac:chgData name="Saito Shiro" userId="b2a17ba2fd642e30" providerId="LiveId" clId="{A8E2C29C-4D57-4FC7-BDEF-6F1A104B1516}" dt="2020-06-05T08:21:59.123" v="1936" actId="6549"/>
          <ac:spMkLst>
            <pc:docMk/>
            <pc:sldMk cId="2652706275" sldId="634"/>
            <ac:spMk id="13" creationId="{5CA9BCEE-FF50-4B19-90F9-34099296FCA8}"/>
          </ac:spMkLst>
        </pc:spChg>
        <pc:spChg chg="mod">
          <ac:chgData name="Saito Shiro" userId="b2a17ba2fd642e30" providerId="LiveId" clId="{A8E2C29C-4D57-4FC7-BDEF-6F1A104B1516}" dt="2020-06-05T08:20:38.032" v="1777" actId="1076"/>
          <ac:spMkLst>
            <pc:docMk/>
            <pc:sldMk cId="2652706275" sldId="634"/>
            <ac:spMk id="14" creationId="{EBBD4272-2724-4F4C-AE9C-DCA15B560349}"/>
          </ac:spMkLst>
        </pc:spChg>
        <pc:spChg chg="mod">
          <ac:chgData name="Saito Shiro" userId="b2a17ba2fd642e30" providerId="LiveId" clId="{A8E2C29C-4D57-4FC7-BDEF-6F1A104B1516}" dt="2020-06-05T08:23:00.557" v="2070" actId="14100"/>
          <ac:spMkLst>
            <pc:docMk/>
            <pc:sldMk cId="2652706275" sldId="634"/>
            <ac:spMk id="15" creationId="{31683D1B-27B3-499D-A069-D4A157888C0E}"/>
          </ac:spMkLst>
        </pc:spChg>
        <pc:spChg chg="mod">
          <ac:chgData name="Saito Shiro" userId="b2a17ba2fd642e30" providerId="LiveId" clId="{A8E2C29C-4D57-4FC7-BDEF-6F1A104B1516}" dt="2020-06-05T08:21:47.536" v="1893" actId="1076"/>
          <ac:spMkLst>
            <pc:docMk/>
            <pc:sldMk cId="2652706275" sldId="634"/>
            <ac:spMk id="16" creationId="{9FE06645-235B-4AD1-9FAF-ECFD04870AA1}"/>
          </ac:spMkLst>
        </pc:spChg>
        <pc:spChg chg="mod">
          <ac:chgData name="Saito Shiro" userId="b2a17ba2fd642e30" providerId="LiveId" clId="{A8E2C29C-4D57-4FC7-BDEF-6F1A104B1516}" dt="2020-06-05T08:23:23.338" v="2108" actId="1076"/>
          <ac:spMkLst>
            <pc:docMk/>
            <pc:sldMk cId="2652706275" sldId="634"/>
            <ac:spMk id="17" creationId="{526D144B-8C77-4958-B772-28AAFF97B17A}"/>
          </ac:spMkLst>
        </pc:spChg>
        <pc:spChg chg="add mod">
          <ac:chgData name="Saito Shiro" userId="b2a17ba2fd642e30" providerId="LiveId" clId="{A8E2C29C-4D57-4FC7-BDEF-6F1A104B1516}" dt="2020-06-05T08:20:52.790" v="1802" actId="1076"/>
          <ac:spMkLst>
            <pc:docMk/>
            <pc:sldMk cId="2652706275" sldId="634"/>
            <ac:spMk id="18" creationId="{2894F710-7D3D-49CE-BEF6-2C194373F4D6}"/>
          </ac:spMkLst>
        </pc:spChg>
        <pc:spChg chg="add mod">
          <ac:chgData name="Saito Shiro" userId="b2a17ba2fd642e30" providerId="LiveId" clId="{A8E2C29C-4D57-4FC7-BDEF-6F1A104B1516}" dt="2020-06-05T08:21:07.198" v="1818" actId="1076"/>
          <ac:spMkLst>
            <pc:docMk/>
            <pc:sldMk cId="2652706275" sldId="634"/>
            <ac:spMk id="19" creationId="{D9E61BB7-6F54-406D-8811-D0326FF0879C}"/>
          </ac:spMkLst>
        </pc:spChg>
        <pc:spChg chg="add mod">
          <ac:chgData name="Saito Shiro" userId="b2a17ba2fd642e30" providerId="LiveId" clId="{A8E2C29C-4D57-4FC7-BDEF-6F1A104B1516}" dt="2020-06-05T08:23:46.620" v="2135" actId="1076"/>
          <ac:spMkLst>
            <pc:docMk/>
            <pc:sldMk cId="2652706275" sldId="634"/>
            <ac:spMk id="20" creationId="{8A7B51F8-C600-4D80-A7AB-E597A5449E55}"/>
          </ac:spMkLst>
        </pc:spChg>
        <pc:spChg chg="add mod">
          <ac:chgData name="Saito Shiro" userId="b2a17ba2fd642e30" providerId="LiveId" clId="{A8E2C29C-4D57-4FC7-BDEF-6F1A104B1516}" dt="2020-06-05T08:24:02.780" v="2166" actId="6549"/>
          <ac:spMkLst>
            <pc:docMk/>
            <pc:sldMk cId="2652706275" sldId="634"/>
            <ac:spMk id="21" creationId="{5FE0DADE-DDAD-4835-B4FE-F2082C5B0DBF}"/>
          </ac:spMkLst>
        </pc:spChg>
        <pc:spChg chg="mod">
          <ac:chgData name="Saito Shiro" userId="b2a17ba2fd642e30" providerId="LiveId" clId="{A8E2C29C-4D57-4FC7-BDEF-6F1A104B1516}" dt="2020-06-05T08:20:07.732" v="1736" actId="14100"/>
          <ac:spMkLst>
            <pc:docMk/>
            <pc:sldMk cId="2652706275" sldId="634"/>
            <ac:spMk id="28" creationId="{00000000-0000-0000-0000-000000000000}"/>
          </ac:spMkLst>
        </pc:spChg>
      </pc:sldChg>
      <pc:sldChg chg="modSp mod">
        <pc:chgData name="Saito Shiro" userId="b2a17ba2fd642e30" providerId="LiveId" clId="{A8E2C29C-4D57-4FC7-BDEF-6F1A104B1516}" dt="2020-06-05T08:45:12.498" v="3218"/>
        <pc:sldMkLst>
          <pc:docMk/>
          <pc:sldMk cId="1108723381" sldId="646"/>
        </pc:sldMkLst>
        <pc:spChg chg="mod">
          <ac:chgData name="Saito Shiro" userId="b2a17ba2fd642e30" providerId="LiveId" clId="{A8E2C29C-4D57-4FC7-BDEF-6F1A104B1516}" dt="2020-06-05T08:45:12.498" v="3218"/>
          <ac:spMkLst>
            <pc:docMk/>
            <pc:sldMk cId="1108723381" sldId="646"/>
            <ac:spMk id="3" creationId="{00000000-0000-0000-0000-000000000000}"/>
          </ac:spMkLst>
        </pc:spChg>
      </pc:sldChg>
      <pc:sldChg chg="modSp mod">
        <pc:chgData name="Saito Shiro" userId="b2a17ba2fd642e30" providerId="LiveId" clId="{A8E2C29C-4D57-4FC7-BDEF-6F1A104B1516}" dt="2020-06-05T08:33:50.455" v="2657" actId="6549"/>
        <pc:sldMkLst>
          <pc:docMk/>
          <pc:sldMk cId="2570716189" sldId="655"/>
        </pc:sldMkLst>
        <pc:spChg chg="mod">
          <ac:chgData name="Saito Shiro" userId="b2a17ba2fd642e30" providerId="LiveId" clId="{A8E2C29C-4D57-4FC7-BDEF-6F1A104B1516}" dt="2020-06-05T08:33:50.455" v="2657" actId="6549"/>
          <ac:spMkLst>
            <pc:docMk/>
            <pc:sldMk cId="2570716189" sldId="655"/>
            <ac:spMk id="2" creationId="{00000000-0000-0000-0000-000000000000}"/>
          </ac:spMkLst>
        </pc:spChg>
        <pc:spChg chg="mod">
          <ac:chgData name="Saito Shiro" userId="b2a17ba2fd642e30" providerId="LiveId" clId="{A8E2C29C-4D57-4FC7-BDEF-6F1A104B1516}" dt="2020-06-05T06:33:53.818" v="478" actId="6549"/>
          <ac:spMkLst>
            <pc:docMk/>
            <pc:sldMk cId="2570716189" sldId="655"/>
            <ac:spMk id="3" creationId="{00000000-0000-0000-0000-000000000000}"/>
          </ac:spMkLst>
        </pc:spChg>
        <pc:spChg chg="mod">
          <ac:chgData name="Saito Shiro" userId="b2a17ba2fd642e30" providerId="LiveId" clId="{A8E2C29C-4D57-4FC7-BDEF-6F1A104B1516}" dt="2020-06-05T07:26:36.017" v="1202" actId="20577"/>
          <ac:spMkLst>
            <pc:docMk/>
            <pc:sldMk cId="2570716189" sldId="655"/>
            <ac:spMk id="19" creationId="{26AF2984-7A23-4ECE-9272-7D7AB935D653}"/>
          </ac:spMkLst>
        </pc:spChg>
      </pc:sldChg>
      <pc:sldChg chg="addSp modSp mod">
        <pc:chgData name="Saito Shiro" userId="b2a17ba2fd642e30" providerId="LiveId" clId="{A8E2C29C-4D57-4FC7-BDEF-6F1A104B1516}" dt="2020-06-05T06:36:55.070" v="483"/>
        <pc:sldMkLst>
          <pc:docMk/>
          <pc:sldMk cId="1807637601" sldId="657"/>
        </pc:sldMkLst>
        <pc:spChg chg="mod">
          <ac:chgData name="Saito Shiro" userId="b2a17ba2fd642e30" providerId="LiveId" clId="{A8E2C29C-4D57-4FC7-BDEF-6F1A104B1516}" dt="2020-06-05T06:36:55.070" v="483"/>
          <ac:spMkLst>
            <pc:docMk/>
            <pc:sldMk cId="1807637601" sldId="657"/>
            <ac:spMk id="2" creationId="{00000000-0000-0000-0000-000000000000}"/>
          </ac:spMkLst>
        </pc:spChg>
        <pc:spChg chg="mod">
          <ac:chgData name="Saito Shiro" userId="b2a17ba2fd642e30" providerId="LiveId" clId="{A8E2C29C-4D57-4FC7-BDEF-6F1A104B1516}" dt="2020-06-05T06:17:45.211" v="114" actId="14100"/>
          <ac:spMkLst>
            <pc:docMk/>
            <pc:sldMk cId="1807637601" sldId="657"/>
            <ac:spMk id="3" creationId="{00000000-0000-0000-0000-000000000000}"/>
          </ac:spMkLst>
        </pc:spChg>
        <pc:spChg chg="add mod">
          <ac:chgData name="Saito Shiro" userId="b2a17ba2fd642e30" providerId="LiveId" clId="{A8E2C29C-4D57-4FC7-BDEF-6F1A104B1516}" dt="2020-06-05T06:20:12.377" v="168" actId="1076"/>
          <ac:spMkLst>
            <pc:docMk/>
            <pc:sldMk cId="1807637601" sldId="657"/>
            <ac:spMk id="5" creationId="{ACC1F662-9778-4F36-9864-B1DF100A12CA}"/>
          </ac:spMkLst>
        </pc:spChg>
        <pc:spChg chg="add mod">
          <ac:chgData name="Saito Shiro" userId="b2a17ba2fd642e30" providerId="LiveId" clId="{A8E2C29C-4D57-4FC7-BDEF-6F1A104B1516}" dt="2020-06-05T06:20:29.708" v="173" actId="1036"/>
          <ac:spMkLst>
            <pc:docMk/>
            <pc:sldMk cId="1807637601" sldId="657"/>
            <ac:spMk id="6" creationId="{F792AB5A-78EB-4C20-9E98-EBEEB5D91DA1}"/>
          </ac:spMkLst>
        </pc:spChg>
        <pc:spChg chg="mod">
          <ac:chgData name="Saito Shiro" userId="b2a17ba2fd642e30" providerId="LiveId" clId="{A8E2C29C-4D57-4FC7-BDEF-6F1A104B1516}" dt="2020-06-05T06:30:56.634" v="398"/>
          <ac:spMkLst>
            <pc:docMk/>
            <pc:sldMk cId="1807637601" sldId="657"/>
            <ac:spMk id="19" creationId="{26AF2984-7A23-4ECE-9272-7D7AB935D653}"/>
          </ac:spMkLst>
        </pc:spChg>
      </pc:sldChg>
      <pc:sldChg chg="modSp mod">
        <pc:chgData name="Saito Shiro" userId="b2a17ba2fd642e30" providerId="LiveId" clId="{A8E2C29C-4D57-4FC7-BDEF-6F1A104B1516}" dt="2020-06-05T07:06:42.290" v="868" actId="14100"/>
        <pc:sldMkLst>
          <pc:docMk/>
          <pc:sldMk cId="695154206" sldId="663"/>
        </pc:sldMkLst>
        <pc:spChg chg="mod">
          <ac:chgData name="Saito Shiro" userId="b2a17ba2fd642e30" providerId="LiveId" clId="{A8E2C29C-4D57-4FC7-BDEF-6F1A104B1516}" dt="2020-06-05T07:05:55.396" v="814" actId="1076"/>
          <ac:spMkLst>
            <pc:docMk/>
            <pc:sldMk cId="695154206" sldId="663"/>
            <ac:spMk id="2" creationId="{00000000-0000-0000-0000-000000000000}"/>
          </ac:spMkLst>
        </pc:spChg>
        <pc:spChg chg="mod">
          <ac:chgData name="Saito Shiro" userId="b2a17ba2fd642e30" providerId="LiveId" clId="{A8E2C29C-4D57-4FC7-BDEF-6F1A104B1516}" dt="2020-06-05T07:06:42.290" v="868" actId="14100"/>
          <ac:spMkLst>
            <pc:docMk/>
            <pc:sldMk cId="695154206" sldId="663"/>
            <ac:spMk id="3" creationId="{00000000-0000-0000-0000-000000000000}"/>
          </ac:spMkLst>
        </pc:spChg>
        <pc:spChg chg="mod">
          <ac:chgData name="Saito Shiro" userId="b2a17ba2fd642e30" providerId="LiveId" clId="{A8E2C29C-4D57-4FC7-BDEF-6F1A104B1516}" dt="2020-06-05T07:06:02.172" v="816" actId="20577"/>
          <ac:spMkLst>
            <pc:docMk/>
            <pc:sldMk cId="695154206" sldId="663"/>
            <ac:spMk id="19" creationId="{26AF2984-7A23-4ECE-9272-7D7AB935D653}"/>
          </ac:spMkLst>
        </pc:spChg>
      </pc:sldChg>
      <pc:sldChg chg="addSp delSp modSp mod">
        <pc:chgData name="Saito Shiro" userId="b2a17ba2fd642e30" providerId="LiveId" clId="{A8E2C29C-4D57-4FC7-BDEF-6F1A104B1516}" dt="2020-06-05T07:20:41.274" v="1130" actId="14100"/>
        <pc:sldMkLst>
          <pc:docMk/>
          <pc:sldMk cId="387879356" sldId="664"/>
        </pc:sldMkLst>
        <pc:spChg chg="mod">
          <ac:chgData name="Saito Shiro" userId="b2a17ba2fd642e30" providerId="LiveId" clId="{A8E2C29C-4D57-4FC7-BDEF-6F1A104B1516}" dt="2020-06-05T07:20:41.274" v="1130" actId="14100"/>
          <ac:spMkLst>
            <pc:docMk/>
            <pc:sldMk cId="387879356" sldId="664"/>
            <ac:spMk id="8" creationId="{4535A464-E226-4F0E-99B9-2EA8A2194403}"/>
          </ac:spMkLst>
        </pc:spChg>
        <pc:picChg chg="add mod ord">
          <ac:chgData name="Saito Shiro" userId="b2a17ba2fd642e30" providerId="LiveId" clId="{A8E2C29C-4D57-4FC7-BDEF-6F1A104B1516}" dt="2020-06-05T07:17:28.612" v="874" actId="1076"/>
          <ac:picMkLst>
            <pc:docMk/>
            <pc:sldMk cId="387879356" sldId="664"/>
            <ac:picMk id="4" creationId="{F9071FA9-7F77-4547-8205-77F5643BFEE1}"/>
          </ac:picMkLst>
        </pc:picChg>
        <pc:picChg chg="del">
          <ac:chgData name="Saito Shiro" userId="b2a17ba2fd642e30" providerId="LiveId" clId="{A8E2C29C-4D57-4FC7-BDEF-6F1A104B1516}" dt="2020-06-05T07:17:17.215" v="869" actId="478"/>
          <ac:picMkLst>
            <pc:docMk/>
            <pc:sldMk cId="387879356" sldId="664"/>
            <ac:picMk id="5" creationId="{56E8B005-99D3-4E89-9F08-AB8B859C757E}"/>
          </ac:picMkLst>
        </pc:picChg>
      </pc:sldChg>
      <pc:sldChg chg="del">
        <pc:chgData name="Saito Shiro" userId="b2a17ba2fd642e30" providerId="LiveId" clId="{A8E2C29C-4D57-4FC7-BDEF-6F1A104B1516}" dt="2020-06-05T07:18:46.661" v="1054" actId="47"/>
        <pc:sldMkLst>
          <pc:docMk/>
          <pc:sldMk cId="2175917325" sldId="668"/>
        </pc:sldMkLst>
      </pc:sldChg>
      <pc:sldChg chg="modSp mod ord">
        <pc:chgData name="Saito Shiro" userId="b2a17ba2fd642e30" providerId="LiveId" clId="{A8E2C29C-4D57-4FC7-BDEF-6F1A104B1516}" dt="2020-06-05T06:45:19.850" v="657"/>
        <pc:sldMkLst>
          <pc:docMk/>
          <pc:sldMk cId="333497383" sldId="670"/>
        </pc:sldMkLst>
        <pc:spChg chg="mod">
          <ac:chgData name="Saito Shiro" userId="b2a17ba2fd642e30" providerId="LiveId" clId="{A8E2C29C-4D57-4FC7-BDEF-6F1A104B1516}" dt="2020-06-05T06:38:52.677" v="531" actId="1076"/>
          <ac:spMkLst>
            <pc:docMk/>
            <pc:sldMk cId="333497383" sldId="670"/>
            <ac:spMk id="2" creationId="{00000000-0000-0000-0000-000000000000}"/>
          </ac:spMkLst>
        </pc:spChg>
        <pc:spChg chg="mod">
          <ac:chgData name="Saito Shiro" userId="b2a17ba2fd642e30" providerId="LiveId" clId="{A8E2C29C-4D57-4FC7-BDEF-6F1A104B1516}" dt="2020-06-05T06:45:19.850" v="657"/>
          <ac:spMkLst>
            <pc:docMk/>
            <pc:sldMk cId="333497383" sldId="670"/>
            <ac:spMk id="3" creationId="{00000000-0000-0000-0000-000000000000}"/>
          </ac:spMkLst>
        </pc:spChg>
        <pc:spChg chg="mod">
          <ac:chgData name="Saito Shiro" userId="b2a17ba2fd642e30" providerId="LiveId" clId="{A8E2C29C-4D57-4FC7-BDEF-6F1A104B1516}" dt="2020-06-05T06:38:46.047" v="530"/>
          <ac:spMkLst>
            <pc:docMk/>
            <pc:sldMk cId="333497383" sldId="670"/>
            <ac:spMk id="19" creationId="{26AF2984-7A23-4ECE-9272-7D7AB935D653}"/>
          </ac:spMkLst>
        </pc:spChg>
      </pc:sldChg>
      <pc:sldChg chg="addSp delSp modSp mod">
        <pc:chgData name="Saito Shiro" userId="b2a17ba2fd642e30" providerId="LiveId" clId="{A8E2C29C-4D57-4FC7-BDEF-6F1A104B1516}" dt="2020-06-05T08:36:39.205" v="2751" actId="1036"/>
        <pc:sldMkLst>
          <pc:docMk/>
          <pc:sldMk cId="2820751484" sldId="681"/>
        </pc:sldMkLst>
        <pc:spChg chg="mod">
          <ac:chgData name="Saito Shiro" userId="b2a17ba2fd642e30" providerId="LiveId" clId="{A8E2C29C-4D57-4FC7-BDEF-6F1A104B1516}" dt="2020-06-05T08:31:33.148" v="2624" actId="1076"/>
          <ac:spMkLst>
            <pc:docMk/>
            <pc:sldMk cId="2820751484" sldId="681"/>
            <ac:spMk id="5" creationId="{D1EB5B00-37EB-45F8-8A31-C540002A779D}"/>
          </ac:spMkLst>
        </pc:spChg>
        <pc:spChg chg="mod">
          <ac:chgData name="Saito Shiro" userId="b2a17ba2fd642e30" providerId="LiveId" clId="{A8E2C29C-4D57-4FC7-BDEF-6F1A104B1516}" dt="2020-06-05T08:31:38.174" v="2625" actId="1076"/>
          <ac:spMkLst>
            <pc:docMk/>
            <pc:sldMk cId="2820751484" sldId="681"/>
            <ac:spMk id="6" creationId="{0EE632D9-5F96-4DA0-91BA-84A21D15DAAF}"/>
          </ac:spMkLst>
        </pc:spChg>
        <pc:spChg chg="mod">
          <ac:chgData name="Saito Shiro" userId="b2a17ba2fd642e30" providerId="LiveId" clId="{A8E2C29C-4D57-4FC7-BDEF-6F1A104B1516}" dt="2020-06-05T08:36:39.205" v="2751" actId="1036"/>
          <ac:spMkLst>
            <pc:docMk/>
            <pc:sldMk cId="2820751484" sldId="681"/>
            <ac:spMk id="7" creationId="{F8021F5A-6E4B-46D8-AB11-74FDCD48B6F8}"/>
          </ac:spMkLst>
        </pc:spChg>
        <pc:spChg chg="add mod">
          <ac:chgData name="Saito Shiro" userId="b2a17ba2fd642e30" providerId="LiveId" clId="{A8E2C29C-4D57-4FC7-BDEF-6F1A104B1516}" dt="2020-06-05T08:36:39.205" v="2751" actId="1036"/>
          <ac:spMkLst>
            <pc:docMk/>
            <pc:sldMk cId="2820751484" sldId="681"/>
            <ac:spMk id="8" creationId="{2C7A8AE4-B206-406A-9A87-083C2F514CAD}"/>
          </ac:spMkLst>
        </pc:spChg>
        <pc:spChg chg="mod">
          <ac:chgData name="Saito Shiro" userId="b2a17ba2fd642e30" providerId="LiveId" clId="{A8E2C29C-4D57-4FC7-BDEF-6F1A104B1516}" dt="2020-06-05T08:31:38.174" v="2625" actId="1076"/>
          <ac:spMkLst>
            <pc:docMk/>
            <pc:sldMk cId="2820751484" sldId="681"/>
            <ac:spMk id="9" creationId="{3A8E5284-4614-434A-B4D3-67EDA5B74321}"/>
          </ac:spMkLst>
        </pc:spChg>
        <pc:spChg chg="mod">
          <ac:chgData name="Saito Shiro" userId="b2a17ba2fd642e30" providerId="LiveId" clId="{A8E2C29C-4D57-4FC7-BDEF-6F1A104B1516}" dt="2020-06-05T08:31:38.174" v="2625" actId="1076"/>
          <ac:spMkLst>
            <pc:docMk/>
            <pc:sldMk cId="2820751484" sldId="681"/>
            <ac:spMk id="10" creationId="{D3AA047F-88EC-4434-856F-21CCD6DB3DB3}"/>
          </ac:spMkLst>
        </pc:spChg>
        <pc:spChg chg="add del mod">
          <ac:chgData name="Saito Shiro" userId="b2a17ba2fd642e30" providerId="LiveId" clId="{A8E2C29C-4D57-4FC7-BDEF-6F1A104B1516}" dt="2020-06-05T08:32:19.064" v="2637" actId="478"/>
          <ac:spMkLst>
            <pc:docMk/>
            <pc:sldMk cId="2820751484" sldId="681"/>
            <ac:spMk id="11" creationId="{CCFF57E0-19F4-4084-9D51-A90D8788CE3A}"/>
          </ac:spMkLst>
        </pc:spChg>
        <pc:spChg chg="add mod">
          <ac:chgData name="Saito Shiro" userId="b2a17ba2fd642e30" providerId="LiveId" clId="{A8E2C29C-4D57-4FC7-BDEF-6F1A104B1516}" dt="2020-06-05T08:36:39.205" v="2751" actId="1036"/>
          <ac:spMkLst>
            <pc:docMk/>
            <pc:sldMk cId="2820751484" sldId="681"/>
            <ac:spMk id="12" creationId="{0C14AC9E-E37E-440A-A957-A16DE303964F}"/>
          </ac:spMkLst>
        </pc:spChg>
        <pc:picChg chg="add mod ord modCrop">
          <ac:chgData name="Saito Shiro" userId="b2a17ba2fd642e30" providerId="LiveId" clId="{A8E2C29C-4D57-4FC7-BDEF-6F1A104B1516}" dt="2020-06-05T08:36:39.205" v="2751" actId="1036"/>
          <ac:picMkLst>
            <pc:docMk/>
            <pc:sldMk cId="2820751484" sldId="681"/>
            <ac:picMk id="3" creationId="{4B2A5FE7-5BDB-437B-8C5A-B63383E90E99}"/>
          </ac:picMkLst>
        </pc:picChg>
      </pc:sldChg>
      <pc:sldChg chg="addSp delSp modSp mod">
        <pc:chgData name="Saito Shiro" userId="b2a17ba2fd642e30" providerId="LiveId" clId="{A8E2C29C-4D57-4FC7-BDEF-6F1A104B1516}" dt="2020-06-05T07:04:32.539" v="767" actId="1076"/>
        <pc:sldMkLst>
          <pc:docMk/>
          <pc:sldMk cId="3871430437" sldId="683"/>
        </pc:sldMkLst>
        <pc:spChg chg="mod">
          <ac:chgData name="Saito Shiro" userId="b2a17ba2fd642e30" providerId="LiveId" clId="{A8E2C29C-4D57-4FC7-BDEF-6F1A104B1516}" dt="2020-06-05T07:04:32.539" v="767" actId="1076"/>
          <ac:spMkLst>
            <pc:docMk/>
            <pc:sldMk cId="3871430437" sldId="683"/>
            <ac:spMk id="8" creationId="{4535A464-E226-4F0E-99B9-2EA8A2194403}"/>
          </ac:spMkLst>
        </pc:spChg>
        <pc:picChg chg="add mod ord">
          <ac:chgData name="Saito Shiro" userId="b2a17ba2fd642e30" providerId="LiveId" clId="{A8E2C29C-4D57-4FC7-BDEF-6F1A104B1516}" dt="2020-06-05T07:03:57.129" v="679" actId="1076"/>
          <ac:picMkLst>
            <pc:docMk/>
            <pc:sldMk cId="3871430437" sldId="683"/>
            <ac:picMk id="4" creationId="{8D884C79-DF0B-44E6-A5BD-D1A5D9D7933C}"/>
          </ac:picMkLst>
        </pc:picChg>
        <pc:picChg chg="del">
          <ac:chgData name="Saito Shiro" userId="b2a17ba2fd642e30" providerId="LiveId" clId="{A8E2C29C-4D57-4FC7-BDEF-6F1A104B1516}" dt="2020-06-05T07:03:46.357" v="674" actId="478"/>
          <ac:picMkLst>
            <pc:docMk/>
            <pc:sldMk cId="3871430437" sldId="683"/>
            <ac:picMk id="5" creationId="{1280E025-F362-4797-A380-61949CA1A3F9}"/>
          </ac:picMkLst>
        </pc:picChg>
      </pc:sldChg>
      <pc:sldChg chg="modSp mod">
        <pc:chgData name="Saito Shiro" userId="b2a17ba2fd642e30" providerId="LiveId" clId="{A8E2C29C-4D57-4FC7-BDEF-6F1A104B1516}" dt="2020-06-05T07:27:18.697" v="1232" actId="1076"/>
        <pc:sldMkLst>
          <pc:docMk/>
          <pc:sldMk cId="3145441103" sldId="686"/>
        </pc:sldMkLst>
        <pc:spChg chg="mod">
          <ac:chgData name="Saito Shiro" userId="b2a17ba2fd642e30" providerId="LiveId" clId="{A8E2C29C-4D57-4FC7-BDEF-6F1A104B1516}" dt="2020-06-05T07:27:00.842" v="1204" actId="6549"/>
          <ac:spMkLst>
            <pc:docMk/>
            <pc:sldMk cId="3145441103" sldId="686"/>
            <ac:spMk id="2" creationId="{00000000-0000-0000-0000-000000000000}"/>
          </ac:spMkLst>
        </pc:spChg>
        <pc:spChg chg="mod">
          <ac:chgData name="Saito Shiro" userId="b2a17ba2fd642e30" providerId="LiveId" clId="{A8E2C29C-4D57-4FC7-BDEF-6F1A104B1516}" dt="2020-06-05T07:21:12.734" v="1180" actId="14100"/>
          <ac:spMkLst>
            <pc:docMk/>
            <pc:sldMk cId="3145441103" sldId="686"/>
            <ac:spMk id="3" creationId="{00000000-0000-0000-0000-000000000000}"/>
          </ac:spMkLst>
        </pc:spChg>
        <pc:spChg chg="mod">
          <ac:chgData name="Saito Shiro" userId="b2a17ba2fd642e30" providerId="LiveId" clId="{A8E2C29C-4D57-4FC7-BDEF-6F1A104B1516}" dt="2020-06-05T07:27:18.697" v="1232" actId="1076"/>
          <ac:spMkLst>
            <pc:docMk/>
            <pc:sldMk cId="3145441103" sldId="686"/>
            <ac:spMk id="19" creationId="{26AF2984-7A23-4ECE-9272-7D7AB935D653}"/>
          </ac:spMkLst>
        </pc:spChg>
      </pc:sldChg>
      <pc:sldChg chg="addSp delSp modSp mod">
        <pc:chgData name="Saito Shiro" userId="b2a17ba2fd642e30" providerId="LiveId" clId="{A8E2C29C-4D57-4FC7-BDEF-6F1A104B1516}" dt="2020-06-05T07:31:09.933" v="1344" actId="14100"/>
        <pc:sldMkLst>
          <pc:docMk/>
          <pc:sldMk cId="1408670044" sldId="687"/>
        </pc:sldMkLst>
        <pc:spChg chg="del">
          <ac:chgData name="Saito Shiro" userId="b2a17ba2fd642e30" providerId="LiveId" clId="{A8E2C29C-4D57-4FC7-BDEF-6F1A104B1516}" dt="2020-06-05T07:29:09.961" v="1238" actId="478"/>
          <ac:spMkLst>
            <pc:docMk/>
            <pc:sldMk cId="1408670044" sldId="687"/>
            <ac:spMk id="5" creationId="{5A4EE425-B136-44BE-8564-7AC26B461136}"/>
          </ac:spMkLst>
        </pc:spChg>
        <pc:spChg chg="mod">
          <ac:chgData name="Saito Shiro" userId="b2a17ba2fd642e30" providerId="LiveId" clId="{A8E2C29C-4D57-4FC7-BDEF-6F1A104B1516}" dt="2020-06-05T07:31:09.933" v="1344" actId="14100"/>
          <ac:spMkLst>
            <pc:docMk/>
            <pc:sldMk cId="1408670044" sldId="687"/>
            <ac:spMk id="8" creationId="{4535A464-E226-4F0E-99B9-2EA8A2194403}"/>
          </ac:spMkLst>
        </pc:spChg>
        <pc:picChg chg="add mod ord">
          <ac:chgData name="Saito Shiro" userId="b2a17ba2fd642e30" providerId="LiveId" clId="{A8E2C29C-4D57-4FC7-BDEF-6F1A104B1516}" dt="2020-06-05T07:29:05.336" v="1237" actId="1076"/>
          <ac:picMkLst>
            <pc:docMk/>
            <pc:sldMk cId="1408670044" sldId="687"/>
            <ac:picMk id="4" creationId="{BA6496FB-6D30-4C0C-8240-269C77683964}"/>
          </ac:picMkLst>
        </pc:picChg>
        <pc:picChg chg="del">
          <ac:chgData name="Saito Shiro" userId="b2a17ba2fd642e30" providerId="LiveId" clId="{A8E2C29C-4D57-4FC7-BDEF-6F1A104B1516}" dt="2020-06-05T07:22:35.682" v="1190" actId="478"/>
          <ac:picMkLst>
            <pc:docMk/>
            <pc:sldMk cId="1408670044" sldId="687"/>
            <ac:picMk id="6" creationId="{D5C440E7-DBDE-4FFF-8458-34A94EDEC4F5}"/>
          </ac:picMkLst>
        </pc:picChg>
      </pc:sldChg>
      <pc:sldChg chg="del">
        <pc:chgData name="Saito Shiro" userId="b2a17ba2fd642e30" providerId="LiveId" clId="{A8E2C29C-4D57-4FC7-BDEF-6F1A104B1516}" dt="2020-06-05T08:36:54.361" v="2752" actId="47"/>
        <pc:sldMkLst>
          <pc:docMk/>
          <pc:sldMk cId="3916861103" sldId="689"/>
        </pc:sldMkLst>
      </pc:sldChg>
      <pc:sldChg chg="del">
        <pc:chgData name="Saito Shiro" userId="b2a17ba2fd642e30" providerId="LiveId" clId="{A8E2C29C-4D57-4FC7-BDEF-6F1A104B1516}" dt="2020-06-05T08:24:09.661" v="2167" actId="47"/>
        <pc:sldMkLst>
          <pc:docMk/>
          <pc:sldMk cId="2816674471" sldId="690"/>
        </pc:sldMkLst>
      </pc:sldChg>
      <pc:sldChg chg="modSp add mod">
        <pc:chgData name="Saito Shiro" userId="b2a17ba2fd642e30" providerId="LiveId" clId="{A8E2C29C-4D57-4FC7-BDEF-6F1A104B1516}" dt="2020-06-05T07:21:58.041" v="1181"/>
        <pc:sldMkLst>
          <pc:docMk/>
          <pc:sldMk cId="118478905" sldId="691"/>
        </pc:sldMkLst>
        <pc:spChg chg="mod">
          <ac:chgData name="Saito Shiro" userId="b2a17ba2fd642e30" providerId="LiveId" clId="{A8E2C29C-4D57-4FC7-BDEF-6F1A104B1516}" dt="2020-06-05T07:21:58.041" v="1181"/>
          <ac:spMkLst>
            <pc:docMk/>
            <pc:sldMk cId="118478905" sldId="691"/>
            <ac:spMk id="2" creationId="{00000000-0000-0000-0000-000000000000}"/>
          </ac:spMkLst>
        </pc:spChg>
        <pc:spChg chg="mod">
          <ac:chgData name="Saito Shiro" userId="b2a17ba2fd642e30" providerId="LiveId" clId="{A8E2C29C-4D57-4FC7-BDEF-6F1A104B1516}" dt="2020-06-05T06:47:53.985" v="668" actId="6549"/>
          <ac:spMkLst>
            <pc:docMk/>
            <pc:sldMk cId="118478905" sldId="691"/>
            <ac:spMk id="3" creationId="{00000000-0000-0000-0000-000000000000}"/>
          </ac:spMkLst>
        </pc:spChg>
      </pc:sldChg>
      <pc:sldChg chg="addSp delSp modSp add mod">
        <pc:chgData name="Saito Shiro" userId="b2a17ba2fd642e30" providerId="LiveId" clId="{A8E2C29C-4D57-4FC7-BDEF-6F1A104B1516}" dt="2020-06-05T06:22:38.784" v="309" actId="14100"/>
        <pc:sldMkLst>
          <pc:docMk/>
          <pc:sldMk cId="3118423441" sldId="692"/>
        </pc:sldMkLst>
        <pc:spChg chg="mod">
          <ac:chgData name="Saito Shiro" userId="b2a17ba2fd642e30" providerId="LiveId" clId="{A8E2C29C-4D57-4FC7-BDEF-6F1A104B1516}" dt="2020-06-05T06:22:38.784" v="309" actId="14100"/>
          <ac:spMkLst>
            <pc:docMk/>
            <pc:sldMk cId="3118423441" sldId="692"/>
            <ac:spMk id="8" creationId="{4535A464-E226-4F0E-99B9-2EA8A2194403}"/>
          </ac:spMkLst>
        </pc:spChg>
        <pc:picChg chg="add mod ord">
          <ac:chgData name="Saito Shiro" userId="b2a17ba2fd642e30" providerId="LiveId" clId="{A8E2C29C-4D57-4FC7-BDEF-6F1A104B1516}" dt="2020-06-05T06:22:02.692" v="182" actId="1076"/>
          <ac:picMkLst>
            <pc:docMk/>
            <pc:sldMk cId="3118423441" sldId="692"/>
            <ac:picMk id="4" creationId="{58A25D12-48B6-4124-9E30-3B8046F5DB51}"/>
          </ac:picMkLst>
        </pc:picChg>
        <pc:picChg chg="del mod">
          <ac:chgData name="Saito Shiro" userId="b2a17ba2fd642e30" providerId="LiveId" clId="{A8E2C29C-4D57-4FC7-BDEF-6F1A104B1516}" dt="2020-06-05T06:21:51.901" v="178" actId="478"/>
          <ac:picMkLst>
            <pc:docMk/>
            <pc:sldMk cId="3118423441" sldId="692"/>
            <ac:picMk id="5" creationId="{17B2BCC5-65E4-4286-A62D-958DB2C9D100}"/>
          </ac:picMkLst>
        </pc:picChg>
      </pc:sldChg>
      <pc:sldChg chg="delSp modSp add del mod">
        <pc:chgData name="Saito Shiro" userId="b2a17ba2fd642e30" providerId="LiveId" clId="{A8E2C29C-4D57-4FC7-BDEF-6F1A104B1516}" dt="2020-06-05T06:45:11.811" v="652" actId="47"/>
        <pc:sldMkLst>
          <pc:docMk/>
          <pc:sldMk cId="2371574351" sldId="693"/>
        </pc:sldMkLst>
        <pc:spChg chg="mod">
          <ac:chgData name="Saito Shiro" userId="b2a17ba2fd642e30" providerId="LiveId" clId="{A8E2C29C-4D57-4FC7-BDEF-6F1A104B1516}" dt="2020-06-05T06:32:34.541" v="419" actId="1035"/>
          <ac:spMkLst>
            <pc:docMk/>
            <pc:sldMk cId="2371574351" sldId="693"/>
            <ac:spMk id="2" creationId="{00000000-0000-0000-0000-000000000000}"/>
          </ac:spMkLst>
        </pc:spChg>
        <pc:spChg chg="mod">
          <ac:chgData name="Saito Shiro" userId="b2a17ba2fd642e30" providerId="LiveId" clId="{A8E2C29C-4D57-4FC7-BDEF-6F1A104B1516}" dt="2020-06-05T06:44:38.456" v="645" actId="14100"/>
          <ac:spMkLst>
            <pc:docMk/>
            <pc:sldMk cId="2371574351" sldId="693"/>
            <ac:spMk id="3" creationId="{00000000-0000-0000-0000-000000000000}"/>
          </ac:spMkLst>
        </pc:spChg>
        <pc:spChg chg="del">
          <ac:chgData name="Saito Shiro" userId="b2a17ba2fd642e30" providerId="LiveId" clId="{A8E2C29C-4D57-4FC7-BDEF-6F1A104B1516}" dt="2020-06-05T06:26:21.083" v="371" actId="478"/>
          <ac:spMkLst>
            <pc:docMk/>
            <pc:sldMk cId="2371574351" sldId="693"/>
            <ac:spMk id="5" creationId="{ACC1F662-9778-4F36-9864-B1DF100A12CA}"/>
          </ac:spMkLst>
        </pc:spChg>
        <pc:spChg chg="del">
          <ac:chgData name="Saito Shiro" userId="b2a17ba2fd642e30" providerId="LiveId" clId="{A8E2C29C-4D57-4FC7-BDEF-6F1A104B1516}" dt="2020-06-05T06:26:22.898" v="372" actId="478"/>
          <ac:spMkLst>
            <pc:docMk/>
            <pc:sldMk cId="2371574351" sldId="693"/>
            <ac:spMk id="6" creationId="{F792AB5A-78EB-4C20-9E98-EBEEB5D91DA1}"/>
          </ac:spMkLst>
        </pc:spChg>
      </pc:sldChg>
      <pc:sldChg chg="addSp delSp modSp add mod">
        <pc:chgData name="Saito Shiro" userId="b2a17ba2fd642e30" providerId="LiveId" clId="{A8E2C29C-4D57-4FC7-BDEF-6F1A104B1516}" dt="2020-06-05T06:43:47.444" v="632" actId="14100"/>
        <pc:sldMkLst>
          <pc:docMk/>
          <pc:sldMk cId="1441658300" sldId="694"/>
        </pc:sldMkLst>
        <pc:spChg chg="mod">
          <ac:chgData name="Saito Shiro" userId="b2a17ba2fd642e30" providerId="LiveId" clId="{A8E2C29C-4D57-4FC7-BDEF-6F1A104B1516}" dt="2020-06-05T06:43:47.444" v="632" actId="14100"/>
          <ac:spMkLst>
            <pc:docMk/>
            <pc:sldMk cId="1441658300" sldId="694"/>
            <ac:spMk id="8" creationId="{4535A464-E226-4F0E-99B9-2EA8A2194403}"/>
          </ac:spMkLst>
        </pc:spChg>
        <pc:picChg chg="del">
          <ac:chgData name="Saito Shiro" userId="b2a17ba2fd642e30" providerId="LiveId" clId="{A8E2C29C-4D57-4FC7-BDEF-6F1A104B1516}" dt="2020-06-05T06:42:58.145" v="533" actId="478"/>
          <ac:picMkLst>
            <pc:docMk/>
            <pc:sldMk cId="1441658300" sldId="694"/>
            <ac:picMk id="4" creationId="{58A25D12-48B6-4124-9E30-3B8046F5DB51}"/>
          </ac:picMkLst>
        </pc:picChg>
        <pc:picChg chg="add mod ord">
          <ac:chgData name="Saito Shiro" userId="b2a17ba2fd642e30" providerId="LiveId" clId="{A8E2C29C-4D57-4FC7-BDEF-6F1A104B1516}" dt="2020-06-05T06:43:08.582" v="538" actId="1076"/>
          <ac:picMkLst>
            <pc:docMk/>
            <pc:sldMk cId="1441658300" sldId="694"/>
            <ac:picMk id="5" creationId="{3060F608-A9CA-434B-88DF-E17E6375ADD0}"/>
          </ac:picMkLst>
        </pc:picChg>
      </pc:sldChg>
      <pc:sldChg chg="addSp modSp add mod">
        <pc:chgData name="Saito Shiro" userId="b2a17ba2fd642e30" providerId="LiveId" clId="{A8E2C29C-4D57-4FC7-BDEF-6F1A104B1516}" dt="2020-06-05T07:39:09.689" v="1483" actId="1076"/>
        <pc:sldMkLst>
          <pc:docMk/>
          <pc:sldMk cId="1803476036" sldId="695"/>
        </pc:sldMkLst>
        <pc:spChg chg="mod">
          <ac:chgData name="Saito Shiro" userId="b2a17ba2fd642e30" providerId="LiveId" clId="{A8E2C29C-4D57-4FC7-BDEF-6F1A104B1516}" dt="2020-06-05T07:38:18.853" v="1420" actId="1076"/>
          <ac:spMkLst>
            <pc:docMk/>
            <pc:sldMk cId="1803476036" sldId="695"/>
            <ac:spMk id="2" creationId="{00000000-0000-0000-0000-000000000000}"/>
          </ac:spMkLst>
        </pc:spChg>
        <pc:spChg chg="mod">
          <ac:chgData name="Saito Shiro" userId="b2a17ba2fd642e30" providerId="LiveId" clId="{A8E2C29C-4D57-4FC7-BDEF-6F1A104B1516}" dt="2020-06-05T07:34:53.106" v="1409" actId="14100"/>
          <ac:spMkLst>
            <pc:docMk/>
            <pc:sldMk cId="1803476036" sldId="695"/>
            <ac:spMk id="3" creationId="{00000000-0000-0000-0000-000000000000}"/>
          </ac:spMkLst>
        </pc:spChg>
        <pc:spChg chg="add mod">
          <ac:chgData name="Saito Shiro" userId="b2a17ba2fd642e30" providerId="LiveId" clId="{A8E2C29C-4D57-4FC7-BDEF-6F1A104B1516}" dt="2020-06-05T07:38:53.820" v="1470" actId="14100"/>
          <ac:spMkLst>
            <pc:docMk/>
            <pc:sldMk cId="1803476036" sldId="695"/>
            <ac:spMk id="5" creationId="{C340CE5F-B44E-4FF5-888A-AA431285F9C0}"/>
          </ac:spMkLst>
        </pc:spChg>
        <pc:spChg chg="mod">
          <ac:chgData name="Saito Shiro" userId="b2a17ba2fd642e30" providerId="LiveId" clId="{A8E2C29C-4D57-4FC7-BDEF-6F1A104B1516}" dt="2020-06-05T07:39:09.689" v="1483" actId="1076"/>
          <ac:spMkLst>
            <pc:docMk/>
            <pc:sldMk cId="1803476036" sldId="695"/>
            <ac:spMk id="19" creationId="{26AF2984-7A23-4ECE-9272-7D7AB935D653}"/>
          </ac:spMkLst>
        </pc:spChg>
      </pc:sldChg>
      <pc:sldChg chg="addSp delSp modSp add mod">
        <pc:chgData name="Saito Shiro" userId="b2a17ba2fd642e30" providerId="LiveId" clId="{A8E2C29C-4D57-4FC7-BDEF-6F1A104B1516}" dt="2020-06-05T08:18:09.301" v="1700" actId="14100"/>
        <pc:sldMkLst>
          <pc:docMk/>
          <pc:sldMk cId="3885746724" sldId="696"/>
        </pc:sldMkLst>
        <pc:spChg chg="mod">
          <ac:chgData name="Saito Shiro" userId="b2a17ba2fd642e30" providerId="LiveId" clId="{A8E2C29C-4D57-4FC7-BDEF-6F1A104B1516}" dt="2020-06-05T08:18:09.301" v="1700" actId="14100"/>
          <ac:spMkLst>
            <pc:docMk/>
            <pc:sldMk cId="3885746724" sldId="696"/>
            <ac:spMk id="8" creationId="{4535A464-E226-4F0E-99B9-2EA8A2194403}"/>
          </ac:spMkLst>
        </pc:spChg>
        <pc:picChg chg="del">
          <ac:chgData name="Saito Shiro" userId="b2a17ba2fd642e30" providerId="LiveId" clId="{A8E2C29C-4D57-4FC7-BDEF-6F1A104B1516}" dt="2020-06-05T08:16:36.495" v="1484" actId="478"/>
          <ac:picMkLst>
            <pc:docMk/>
            <pc:sldMk cId="3885746724" sldId="696"/>
            <ac:picMk id="4" creationId="{BA6496FB-6D30-4C0C-8240-269C77683964}"/>
          </ac:picMkLst>
        </pc:picChg>
        <pc:picChg chg="add mod ord">
          <ac:chgData name="Saito Shiro" userId="b2a17ba2fd642e30" providerId="LiveId" clId="{A8E2C29C-4D57-4FC7-BDEF-6F1A104B1516}" dt="2020-06-05T08:16:52.440" v="1489" actId="167"/>
          <ac:picMkLst>
            <pc:docMk/>
            <pc:sldMk cId="3885746724" sldId="696"/>
            <ac:picMk id="5" creationId="{7F89B3A3-D118-4416-91D1-D15DD0852B8B}"/>
          </ac:picMkLst>
        </pc:picChg>
      </pc:sldChg>
      <pc:sldChg chg="addSp delSp modSp add mod">
        <pc:chgData name="Saito Shiro" userId="b2a17ba2fd642e30" providerId="LiveId" clId="{A8E2C29C-4D57-4FC7-BDEF-6F1A104B1516}" dt="2020-06-05T08:29:28.072" v="2574" actId="1036"/>
        <pc:sldMkLst>
          <pc:docMk/>
          <pc:sldMk cId="614951486" sldId="697"/>
        </pc:sldMkLst>
        <pc:spChg chg="mod">
          <ac:chgData name="Saito Shiro" userId="b2a17ba2fd642e30" providerId="LiveId" clId="{A8E2C29C-4D57-4FC7-BDEF-6F1A104B1516}" dt="2020-06-05T08:24:19.573" v="2173" actId="6549"/>
          <ac:spMkLst>
            <pc:docMk/>
            <pc:sldMk cId="614951486" sldId="697"/>
            <ac:spMk id="4" creationId="{00000000-0000-0000-0000-000000000000}"/>
          </ac:spMkLst>
        </pc:spChg>
        <pc:spChg chg="mod">
          <ac:chgData name="Saito Shiro" userId="b2a17ba2fd642e30" providerId="LiveId" clId="{A8E2C29C-4D57-4FC7-BDEF-6F1A104B1516}" dt="2020-06-05T08:25:02.759" v="2220" actId="1076"/>
          <ac:spMkLst>
            <pc:docMk/>
            <pc:sldMk cId="614951486" sldId="697"/>
            <ac:spMk id="5" creationId="{00000000-0000-0000-0000-000000000000}"/>
          </ac:spMkLst>
        </pc:spChg>
        <pc:spChg chg="del mod">
          <ac:chgData name="Saito Shiro" userId="b2a17ba2fd642e30" providerId="LiveId" clId="{A8E2C29C-4D57-4FC7-BDEF-6F1A104B1516}" dt="2020-06-05T08:28:59.659" v="2571" actId="478"/>
          <ac:spMkLst>
            <pc:docMk/>
            <pc:sldMk cId="614951486" sldId="697"/>
            <ac:spMk id="7" creationId="{00000000-0000-0000-0000-000000000000}"/>
          </ac:spMkLst>
        </pc:spChg>
        <pc:spChg chg="mod">
          <ac:chgData name="Saito Shiro" userId="b2a17ba2fd642e30" providerId="LiveId" clId="{A8E2C29C-4D57-4FC7-BDEF-6F1A104B1516}" dt="2020-06-05T08:26:38.687" v="2366" actId="1076"/>
          <ac:spMkLst>
            <pc:docMk/>
            <pc:sldMk cId="614951486" sldId="697"/>
            <ac:spMk id="8" creationId="{00000000-0000-0000-0000-000000000000}"/>
          </ac:spMkLst>
        </pc:spChg>
        <pc:spChg chg="mod">
          <ac:chgData name="Saito Shiro" userId="b2a17ba2fd642e30" providerId="LiveId" clId="{A8E2C29C-4D57-4FC7-BDEF-6F1A104B1516}" dt="2020-06-05T08:27:37.758" v="2473" actId="1076"/>
          <ac:spMkLst>
            <pc:docMk/>
            <pc:sldMk cId="614951486" sldId="697"/>
            <ac:spMk id="12" creationId="{C79EAB12-D315-4F16-A771-A73D512C7890}"/>
          </ac:spMkLst>
        </pc:spChg>
        <pc:spChg chg="mod">
          <ac:chgData name="Saito Shiro" userId="b2a17ba2fd642e30" providerId="LiveId" clId="{A8E2C29C-4D57-4FC7-BDEF-6F1A104B1516}" dt="2020-06-05T08:27:13.356" v="2440" actId="1076"/>
          <ac:spMkLst>
            <pc:docMk/>
            <pc:sldMk cId="614951486" sldId="697"/>
            <ac:spMk id="13" creationId="{5CA9BCEE-FF50-4B19-90F9-34099296FCA8}"/>
          </ac:spMkLst>
        </pc:spChg>
        <pc:spChg chg="mod">
          <ac:chgData name="Saito Shiro" userId="b2a17ba2fd642e30" providerId="LiveId" clId="{A8E2C29C-4D57-4FC7-BDEF-6F1A104B1516}" dt="2020-06-05T08:25:22.618" v="2239" actId="1076"/>
          <ac:spMkLst>
            <pc:docMk/>
            <pc:sldMk cId="614951486" sldId="697"/>
            <ac:spMk id="14" creationId="{EBBD4272-2724-4F4C-AE9C-DCA15B560349}"/>
          </ac:spMkLst>
        </pc:spChg>
        <pc:spChg chg="del">
          <ac:chgData name="Saito Shiro" userId="b2a17ba2fd642e30" providerId="LiveId" clId="{A8E2C29C-4D57-4FC7-BDEF-6F1A104B1516}" dt="2020-06-05T08:27:43.819" v="2474" actId="478"/>
          <ac:spMkLst>
            <pc:docMk/>
            <pc:sldMk cId="614951486" sldId="697"/>
            <ac:spMk id="15" creationId="{31683D1B-27B3-499D-A069-D4A157888C0E}"/>
          </ac:spMkLst>
        </pc:spChg>
        <pc:spChg chg="mod">
          <ac:chgData name="Saito Shiro" userId="b2a17ba2fd642e30" providerId="LiveId" clId="{A8E2C29C-4D57-4FC7-BDEF-6F1A104B1516}" dt="2020-06-05T08:26:18.755" v="2324" actId="1076"/>
          <ac:spMkLst>
            <pc:docMk/>
            <pc:sldMk cId="614951486" sldId="697"/>
            <ac:spMk id="16" creationId="{9FE06645-235B-4AD1-9FAF-ECFD04870AA1}"/>
          </ac:spMkLst>
        </pc:spChg>
        <pc:spChg chg="mod">
          <ac:chgData name="Saito Shiro" userId="b2a17ba2fd642e30" providerId="LiveId" clId="{A8E2C29C-4D57-4FC7-BDEF-6F1A104B1516}" dt="2020-06-05T08:28:03.050" v="2500" actId="1076"/>
          <ac:spMkLst>
            <pc:docMk/>
            <pc:sldMk cId="614951486" sldId="697"/>
            <ac:spMk id="17" creationId="{526D144B-8C77-4958-B772-28AAFF97B17A}"/>
          </ac:spMkLst>
        </pc:spChg>
        <pc:spChg chg="mod">
          <ac:chgData name="Saito Shiro" userId="b2a17ba2fd642e30" providerId="LiveId" clId="{A8E2C29C-4D57-4FC7-BDEF-6F1A104B1516}" dt="2020-06-05T08:25:28.821" v="2240" actId="1076"/>
          <ac:spMkLst>
            <pc:docMk/>
            <pc:sldMk cId="614951486" sldId="697"/>
            <ac:spMk id="18" creationId="{2894F710-7D3D-49CE-BEF6-2C194373F4D6}"/>
          </ac:spMkLst>
        </pc:spChg>
        <pc:spChg chg="mod">
          <ac:chgData name="Saito Shiro" userId="b2a17ba2fd642e30" providerId="LiveId" clId="{A8E2C29C-4D57-4FC7-BDEF-6F1A104B1516}" dt="2020-06-05T08:25:45.729" v="2281" actId="1076"/>
          <ac:spMkLst>
            <pc:docMk/>
            <pc:sldMk cId="614951486" sldId="697"/>
            <ac:spMk id="19" creationId="{D9E61BB7-6F54-406D-8811-D0326FF0879C}"/>
          </ac:spMkLst>
        </pc:spChg>
        <pc:spChg chg="mod">
          <ac:chgData name="Saito Shiro" userId="b2a17ba2fd642e30" providerId="LiveId" clId="{A8E2C29C-4D57-4FC7-BDEF-6F1A104B1516}" dt="2020-06-05T08:28:18.466" v="2532" actId="1076"/>
          <ac:spMkLst>
            <pc:docMk/>
            <pc:sldMk cId="614951486" sldId="697"/>
            <ac:spMk id="20" creationId="{8A7B51F8-C600-4D80-A7AB-E597A5449E55}"/>
          </ac:spMkLst>
        </pc:spChg>
        <pc:spChg chg="mod">
          <ac:chgData name="Saito Shiro" userId="b2a17ba2fd642e30" providerId="LiveId" clId="{A8E2C29C-4D57-4FC7-BDEF-6F1A104B1516}" dt="2020-06-05T08:28:51.016" v="2570" actId="1037"/>
          <ac:spMkLst>
            <pc:docMk/>
            <pc:sldMk cId="614951486" sldId="697"/>
            <ac:spMk id="21" creationId="{5FE0DADE-DDAD-4835-B4FE-F2082C5B0DBF}"/>
          </ac:spMkLst>
        </pc:spChg>
        <pc:spChg chg="add mod">
          <ac:chgData name="Saito Shiro" userId="b2a17ba2fd642e30" providerId="LiveId" clId="{A8E2C29C-4D57-4FC7-BDEF-6F1A104B1516}" dt="2020-06-05T08:28:32.131" v="2546" actId="6549"/>
          <ac:spMkLst>
            <pc:docMk/>
            <pc:sldMk cId="614951486" sldId="697"/>
            <ac:spMk id="22" creationId="{983F9430-EDC6-464D-96B0-871589F3C249}"/>
          </ac:spMkLst>
        </pc:spChg>
        <pc:spChg chg="add mod">
          <ac:chgData name="Saito Shiro" userId="b2a17ba2fd642e30" providerId="LiveId" clId="{A8E2C29C-4D57-4FC7-BDEF-6F1A104B1516}" dt="2020-06-05T08:29:28.072" v="2574" actId="1036"/>
          <ac:spMkLst>
            <pc:docMk/>
            <pc:sldMk cId="614951486" sldId="697"/>
            <ac:spMk id="23" creationId="{4C5DB6D4-BAC1-4D1D-841E-A4C7003B56BA}"/>
          </ac:spMkLst>
        </pc:spChg>
        <pc:spChg chg="mod">
          <ac:chgData name="Saito Shiro" userId="b2a17ba2fd642e30" providerId="LiveId" clId="{A8E2C29C-4D57-4FC7-BDEF-6F1A104B1516}" dt="2020-06-05T08:24:37.635" v="2174"/>
          <ac:spMkLst>
            <pc:docMk/>
            <pc:sldMk cId="614951486" sldId="697"/>
            <ac:spMk id="28" creationId="{00000000-0000-0000-0000-000000000000}"/>
          </ac:spMkLst>
        </pc:spChg>
      </pc:sldChg>
      <pc:sldChg chg="addSp delSp modSp add mod">
        <pc:chgData name="Saito Shiro" userId="b2a17ba2fd642e30" providerId="LiveId" clId="{A8E2C29C-4D57-4FC7-BDEF-6F1A104B1516}" dt="2020-06-05T08:41:56.098" v="3005" actId="1076"/>
        <pc:sldMkLst>
          <pc:docMk/>
          <pc:sldMk cId="1713932100" sldId="698"/>
        </pc:sldMkLst>
        <pc:spChg chg="mod">
          <ac:chgData name="Saito Shiro" userId="b2a17ba2fd642e30" providerId="LiveId" clId="{A8E2C29C-4D57-4FC7-BDEF-6F1A104B1516}" dt="2020-06-05T08:41:56.098" v="3005" actId="1076"/>
          <ac:spMkLst>
            <pc:docMk/>
            <pc:sldMk cId="1713932100" sldId="698"/>
            <ac:spMk id="5" creationId="{D1EB5B00-37EB-45F8-8A31-C540002A779D}"/>
          </ac:spMkLst>
        </pc:spChg>
        <pc:spChg chg="mod ord">
          <ac:chgData name="Saito Shiro" userId="b2a17ba2fd642e30" providerId="LiveId" clId="{A8E2C29C-4D57-4FC7-BDEF-6F1A104B1516}" dt="2020-06-05T08:40:40.433" v="2904" actId="1076"/>
          <ac:spMkLst>
            <pc:docMk/>
            <pc:sldMk cId="1713932100" sldId="698"/>
            <ac:spMk id="6" creationId="{0EE632D9-5F96-4DA0-91BA-84A21D15DAAF}"/>
          </ac:spMkLst>
        </pc:spChg>
        <pc:spChg chg="del">
          <ac:chgData name="Saito Shiro" userId="b2a17ba2fd642e30" providerId="LiveId" clId="{A8E2C29C-4D57-4FC7-BDEF-6F1A104B1516}" dt="2020-06-05T08:39:55.905" v="2897" actId="478"/>
          <ac:spMkLst>
            <pc:docMk/>
            <pc:sldMk cId="1713932100" sldId="698"/>
            <ac:spMk id="7" creationId="{F8021F5A-6E4B-46D8-AB11-74FDCD48B6F8}"/>
          </ac:spMkLst>
        </pc:spChg>
        <pc:spChg chg="del">
          <ac:chgData name="Saito Shiro" userId="b2a17ba2fd642e30" providerId="LiveId" clId="{A8E2C29C-4D57-4FC7-BDEF-6F1A104B1516}" dt="2020-06-05T08:38:39.700" v="2778" actId="478"/>
          <ac:spMkLst>
            <pc:docMk/>
            <pc:sldMk cId="1713932100" sldId="698"/>
            <ac:spMk id="8" creationId="{2C7A8AE4-B206-406A-9A87-083C2F514CAD}"/>
          </ac:spMkLst>
        </pc:spChg>
        <pc:spChg chg="mod">
          <ac:chgData name="Saito Shiro" userId="b2a17ba2fd642e30" providerId="LiveId" clId="{A8E2C29C-4D57-4FC7-BDEF-6F1A104B1516}" dt="2020-06-05T08:40:40.433" v="2904" actId="1076"/>
          <ac:spMkLst>
            <pc:docMk/>
            <pc:sldMk cId="1713932100" sldId="698"/>
            <ac:spMk id="9" creationId="{3A8E5284-4614-434A-B4D3-67EDA5B74321}"/>
          </ac:spMkLst>
        </pc:spChg>
        <pc:spChg chg="mod ord">
          <ac:chgData name="Saito Shiro" userId="b2a17ba2fd642e30" providerId="LiveId" clId="{A8E2C29C-4D57-4FC7-BDEF-6F1A104B1516}" dt="2020-06-05T08:40:40.433" v="2904" actId="1076"/>
          <ac:spMkLst>
            <pc:docMk/>
            <pc:sldMk cId="1713932100" sldId="698"/>
            <ac:spMk id="10" creationId="{D3AA047F-88EC-4434-856F-21CCD6DB3DB3}"/>
          </ac:spMkLst>
        </pc:spChg>
        <pc:spChg chg="add mod">
          <ac:chgData name="Saito Shiro" userId="b2a17ba2fd642e30" providerId="LiveId" clId="{A8E2C29C-4D57-4FC7-BDEF-6F1A104B1516}" dt="2020-06-05T08:41:23.101" v="3004" actId="1076"/>
          <ac:spMkLst>
            <pc:docMk/>
            <pc:sldMk cId="1713932100" sldId="698"/>
            <ac:spMk id="11" creationId="{8B54A20D-AFDF-4E7D-9906-E6F790CC4690}"/>
          </ac:spMkLst>
        </pc:spChg>
        <pc:spChg chg="del">
          <ac:chgData name="Saito Shiro" userId="b2a17ba2fd642e30" providerId="LiveId" clId="{A8E2C29C-4D57-4FC7-BDEF-6F1A104B1516}" dt="2020-06-05T08:38:43.156" v="2779" actId="478"/>
          <ac:spMkLst>
            <pc:docMk/>
            <pc:sldMk cId="1713932100" sldId="698"/>
            <ac:spMk id="12" creationId="{0C14AC9E-E37E-440A-A957-A16DE303964F}"/>
          </ac:spMkLst>
        </pc:spChg>
        <pc:picChg chg="del">
          <ac:chgData name="Saito Shiro" userId="b2a17ba2fd642e30" providerId="LiveId" clId="{A8E2C29C-4D57-4FC7-BDEF-6F1A104B1516}" dt="2020-06-05T08:39:52.643" v="2896" actId="478"/>
          <ac:picMkLst>
            <pc:docMk/>
            <pc:sldMk cId="1713932100" sldId="698"/>
            <ac:picMk id="3" creationId="{4B2A5FE7-5BDB-437B-8C5A-B63383E90E99}"/>
          </ac:picMkLst>
        </pc:picChg>
      </pc:sldChg>
      <pc:sldChg chg="delSp modSp add mod">
        <pc:chgData name="Saito Shiro" userId="b2a17ba2fd642e30" providerId="LiveId" clId="{A8E2C29C-4D57-4FC7-BDEF-6F1A104B1516}" dt="2020-06-05T08:46:16.457" v="3237" actId="20577"/>
        <pc:sldMkLst>
          <pc:docMk/>
          <pc:sldMk cId="194022296" sldId="699"/>
        </pc:sldMkLst>
        <pc:spChg chg="mod">
          <ac:chgData name="Saito Shiro" userId="b2a17ba2fd642e30" providerId="LiveId" clId="{A8E2C29C-4D57-4FC7-BDEF-6F1A104B1516}" dt="2020-06-05T08:46:01.135" v="3230" actId="1076"/>
          <ac:spMkLst>
            <pc:docMk/>
            <pc:sldMk cId="194022296" sldId="699"/>
            <ac:spMk id="5" creationId="{D1EB5B00-37EB-45F8-8A31-C540002A779D}"/>
          </ac:spMkLst>
        </pc:spChg>
        <pc:spChg chg="del">
          <ac:chgData name="Saito Shiro" userId="b2a17ba2fd642e30" providerId="LiveId" clId="{A8E2C29C-4D57-4FC7-BDEF-6F1A104B1516}" dt="2020-06-05T08:43:18.082" v="3007" actId="478"/>
          <ac:spMkLst>
            <pc:docMk/>
            <pc:sldMk cId="194022296" sldId="699"/>
            <ac:spMk id="6" creationId="{0EE632D9-5F96-4DA0-91BA-84A21D15DAAF}"/>
          </ac:spMkLst>
        </pc:spChg>
        <pc:spChg chg="del">
          <ac:chgData name="Saito Shiro" userId="b2a17ba2fd642e30" providerId="LiveId" clId="{A8E2C29C-4D57-4FC7-BDEF-6F1A104B1516}" dt="2020-06-05T08:43:18.082" v="3007" actId="478"/>
          <ac:spMkLst>
            <pc:docMk/>
            <pc:sldMk cId="194022296" sldId="699"/>
            <ac:spMk id="9" creationId="{3A8E5284-4614-434A-B4D3-67EDA5B74321}"/>
          </ac:spMkLst>
        </pc:spChg>
        <pc:spChg chg="del">
          <ac:chgData name="Saito Shiro" userId="b2a17ba2fd642e30" providerId="LiveId" clId="{A8E2C29C-4D57-4FC7-BDEF-6F1A104B1516}" dt="2020-06-05T08:43:18.082" v="3007" actId="478"/>
          <ac:spMkLst>
            <pc:docMk/>
            <pc:sldMk cId="194022296" sldId="699"/>
            <ac:spMk id="10" creationId="{D3AA047F-88EC-4434-856F-21CCD6DB3DB3}"/>
          </ac:spMkLst>
        </pc:spChg>
        <pc:spChg chg="mod">
          <ac:chgData name="Saito Shiro" userId="b2a17ba2fd642e30" providerId="LiveId" clId="{A8E2C29C-4D57-4FC7-BDEF-6F1A104B1516}" dt="2020-06-05T08:46:16.457" v="3237" actId="20577"/>
          <ac:spMkLst>
            <pc:docMk/>
            <pc:sldMk cId="194022296" sldId="699"/>
            <ac:spMk id="11" creationId="{8B54A20D-AFDF-4E7D-9906-E6F790CC4690}"/>
          </ac:spMkLst>
        </pc:spChg>
      </pc:sldChg>
    </pc:docChg>
  </pc:docChgLst>
  <pc:docChgLst>
    <pc:chgData name="Saito Shiro" userId="b2a17ba2fd642e30" providerId="LiveId" clId="{BE846A92-A899-46D7-A106-F3FA2514D88C}"/>
    <pc:docChg chg="custSel modSld">
      <pc:chgData name="Saito Shiro" userId="b2a17ba2fd642e30" providerId="LiveId" clId="{BE846A92-A899-46D7-A106-F3FA2514D88C}" dt="2020-04-27T07:39:16.142" v="487" actId="1035"/>
      <pc:docMkLst>
        <pc:docMk/>
      </pc:docMkLst>
      <pc:sldChg chg="addSp delSp modSp mod">
        <pc:chgData name="Saito Shiro" userId="b2a17ba2fd642e30" providerId="LiveId" clId="{BE846A92-A899-46D7-A106-F3FA2514D88C}" dt="2020-04-27T07:39:16.142" v="487" actId="1035"/>
        <pc:sldMkLst>
          <pc:docMk/>
          <pc:sldMk cId="3755346429" sldId="633"/>
        </pc:sldMkLst>
        <pc:spChg chg="add mod">
          <ac:chgData name="Saito Shiro" userId="b2a17ba2fd642e30" providerId="LiveId" clId="{BE846A92-A899-46D7-A106-F3FA2514D88C}" dt="2020-04-27T07:39:11.579" v="484" actId="1036"/>
          <ac:spMkLst>
            <pc:docMk/>
            <pc:sldMk cId="3755346429" sldId="633"/>
            <ac:spMk id="3" creationId="{BF8D875A-C282-4F6A-B96E-8A650A43A804}"/>
          </ac:spMkLst>
        </pc:spChg>
        <pc:spChg chg="del mod">
          <ac:chgData name="Saito Shiro" userId="b2a17ba2fd642e30" providerId="LiveId" clId="{BE846A92-A899-46D7-A106-F3FA2514D88C}" dt="2020-04-27T00:38:57.553" v="312" actId="478"/>
          <ac:spMkLst>
            <pc:docMk/>
            <pc:sldMk cId="3755346429" sldId="633"/>
            <ac:spMk id="4" creationId="{00000000-0000-0000-0000-000000000000}"/>
          </ac:spMkLst>
        </pc:spChg>
        <pc:spChg chg="add mod">
          <ac:chgData name="Saito Shiro" userId="b2a17ba2fd642e30" providerId="LiveId" clId="{BE846A92-A899-46D7-A106-F3FA2514D88C}" dt="2020-04-27T07:39:16.142" v="487" actId="1035"/>
          <ac:spMkLst>
            <pc:docMk/>
            <pc:sldMk cId="3755346429" sldId="633"/>
            <ac:spMk id="4" creationId="{776D5D3D-9553-4254-ACB7-86C9AE505CB4}"/>
          </ac:spMkLst>
        </pc:spChg>
        <pc:spChg chg="add mod">
          <ac:chgData name="Saito Shiro" userId="b2a17ba2fd642e30" providerId="LiveId" clId="{BE846A92-A899-46D7-A106-F3FA2514D88C}" dt="2020-04-27T00:32:54.907" v="286" actId="1076"/>
          <ac:spMkLst>
            <pc:docMk/>
            <pc:sldMk cId="3755346429" sldId="633"/>
            <ac:spMk id="5" creationId="{A3F4818B-3A6C-4D34-B999-D4E3BC80DA24}"/>
          </ac:spMkLst>
        </pc:spChg>
      </pc:sldChg>
      <pc:sldChg chg="modSp mod">
        <pc:chgData name="Saito Shiro" userId="b2a17ba2fd642e30" providerId="LiveId" clId="{BE846A92-A899-46D7-A106-F3FA2514D88C}" dt="2020-04-27T00:30:10.834" v="116" actId="14100"/>
        <pc:sldMkLst>
          <pc:docMk/>
          <pc:sldMk cId="2652706275" sldId="634"/>
        </pc:sldMkLst>
        <pc:spChg chg="mod">
          <ac:chgData name="Saito Shiro" userId="b2a17ba2fd642e30" providerId="LiveId" clId="{BE846A92-A899-46D7-A106-F3FA2514D88C}" dt="2020-04-27T00:30:10.834" v="116" actId="14100"/>
          <ac:spMkLst>
            <pc:docMk/>
            <pc:sldMk cId="2652706275" sldId="634"/>
            <ac:spMk id="4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25:39.482" v="16" actId="1037"/>
        <pc:sldMkLst>
          <pc:docMk/>
          <pc:sldMk cId="285977191" sldId="647"/>
        </pc:sldMkLst>
        <pc:spChg chg="mod">
          <ac:chgData name="Saito Shiro" userId="b2a17ba2fd642e30" providerId="LiveId" clId="{BE846A92-A899-46D7-A106-F3FA2514D88C}" dt="2020-04-27T00:25:39.482" v="16" actId="1037"/>
          <ac:spMkLst>
            <pc:docMk/>
            <pc:sldMk cId="285977191" sldId="647"/>
            <ac:spMk id="3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30:20.480" v="122" actId="6549"/>
        <pc:sldMkLst>
          <pc:docMk/>
          <pc:sldMk cId="2570716189" sldId="655"/>
        </pc:sldMkLst>
        <pc:spChg chg="mod">
          <ac:chgData name="Saito Shiro" userId="b2a17ba2fd642e30" providerId="LiveId" clId="{BE846A92-A899-46D7-A106-F3FA2514D88C}" dt="2020-04-27T00:30:20.480" v="122" actId="6549"/>
          <ac:spMkLst>
            <pc:docMk/>
            <pc:sldMk cId="2570716189" sldId="655"/>
            <ac:spMk id="3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26:21.371" v="36" actId="1038"/>
        <pc:sldMkLst>
          <pc:docMk/>
          <pc:sldMk cId="1159626490" sldId="656"/>
        </pc:sldMkLst>
        <pc:spChg chg="mod">
          <ac:chgData name="Saito Shiro" userId="b2a17ba2fd642e30" providerId="LiveId" clId="{BE846A92-A899-46D7-A106-F3FA2514D88C}" dt="2020-04-27T00:26:21.371" v="36" actId="1038"/>
          <ac:spMkLst>
            <pc:docMk/>
            <pc:sldMk cId="1159626490" sldId="656"/>
            <ac:spMk id="3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30:31.331" v="130" actId="1036"/>
        <pc:sldMkLst>
          <pc:docMk/>
          <pc:sldMk cId="1807637601" sldId="657"/>
        </pc:sldMkLst>
        <pc:spChg chg="mod">
          <ac:chgData name="Saito Shiro" userId="b2a17ba2fd642e30" providerId="LiveId" clId="{BE846A92-A899-46D7-A106-F3FA2514D88C}" dt="2020-04-27T00:30:31.331" v="130" actId="1036"/>
          <ac:spMkLst>
            <pc:docMk/>
            <pc:sldMk cId="1807637601" sldId="657"/>
            <ac:spMk id="3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31:33.168" v="174" actId="6549"/>
        <pc:sldMkLst>
          <pc:docMk/>
          <pc:sldMk cId="3137495969" sldId="658"/>
        </pc:sldMkLst>
        <pc:spChg chg="mod">
          <ac:chgData name="Saito Shiro" userId="b2a17ba2fd642e30" providerId="LiveId" clId="{BE846A92-A899-46D7-A106-F3FA2514D88C}" dt="2020-04-27T00:26:42.239" v="55" actId="1037"/>
          <ac:spMkLst>
            <pc:docMk/>
            <pc:sldMk cId="3137495969" sldId="658"/>
            <ac:spMk id="3" creationId="{00000000-0000-0000-0000-000000000000}"/>
          </ac:spMkLst>
        </pc:spChg>
        <pc:spChg chg="mod">
          <ac:chgData name="Saito Shiro" userId="b2a17ba2fd642e30" providerId="LiveId" clId="{BE846A92-A899-46D7-A106-F3FA2514D88C}" dt="2020-04-27T00:31:33.168" v="174" actId="6549"/>
          <ac:spMkLst>
            <pc:docMk/>
            <pc:sldMk cId="3137495969" sldId="658"/>
            <ac:spMk id="9" creationId="{767CEFAE-1454-493B-A611-CE82E96A6E6F}"/>
          </ac:spMkLst>
        </pc:spChg>
      </pc:sldChg>
      <pc:sldChg chg="modSp mod">
        <pc:chgData name="Saito Shiro" userId="b2a17ba2fd642e30" providerId="LiveId" clId="{BE846A92-A899-46D7-A106-F3FA2514D88C}" dt="2020-04-27T00:39:38.063" v="321" actId="208"/>
        <pc:sldMkLst>
          <pc:docMk/>
          <pc:sldMk cId="132223521" sldId="659"/>
        </pc:sldMkLst>
        <pc:spChg chg="mod">
          <ac:chgData name="Saito Shiro" userId="b2a17ba2fd642e30" providerId="LiveId" clId="{BE846A92-A899-46D7-A106-F3FA2514D88C}" dt="2020-04-27T00:39:38.063" v="321" actId="208"/>
          <ac:spMkLst>
            <pc:docMk/>
            <pc:sldMk cId="132223521" sldId="659"/>
            <ac:spMk id="7" creationId="{811C87A0-95F6-45E4-85D5-19B1A7D73EEB}"/>
          </ac:spMkLst>
        </pc:spChg>
      </pc:sldChg>
      <pc:sldChg chg="addSp delSp modSp mod">
        <pc:chgData name="Saito Shiro" userId="b2a17ba2fd642e30" providerId="LiveId" clId="{BE846A92-A899-46D7-A106-F3FA2514D88C}" dt="2020-04-27T00:39:53.974" v="335" actId="1036"/>
        <pc:sldMkLst>
          <pc:docMk/>
          <pc:sldMk cId="1324783938" sldId="660"/>
        </pc:sldMkLst>
        <pc:spChg chg="add mod">
          <ac:chgData name="Saito Shiro" userId="b2a17ba2fd642e30" providerId="LiveId" clId="{BE846A92-A899-46D7-A106-F3FA2514D88C}" dt="2020-04-27T00:39:53.974" v="335" actId="1036"/>
          <ac:spMkLst>
            <pc:docMk/>
            <pc:sldMk cId="1324783938" sldId="660"/>
            <ac:spMk id="5" creationId="{D1EB5B00-37EB-45F8-8A31-C540002A779D}"/>
          </ac:spMkLst>
        </pc:spChg>
        <pc:spChg chg="del mod">
          <ac:chgData name="Saito Shiro" userId="b2a17ba2fd642e30" providerId="LiveId" clId="{BE846A92-A899-46D7-A106-F3FA2514D88C}" dt="2020-04-27T00:39:47.972" v="323" actId="478"/>
          <ac:spMkLst>
            <pc:docMk/>
            <pc:sldMk cId="1324783938" sldId="660"/>
            <ac:spMk id="7" creationId="{811C87A0-95F6-45E4-85D5-19B1A7D73EEB}"/>
          </ac:spMkLst>
        </pc:spChg>
        <pc:spChg chg="mod">
          <ac:chgData name="Saito Shiro" userId="b2a17ba2fd642e30" providerId="LiveId" clId="{BE846A92-A899-46D7-A106-F3FA2514D88C}" dt="2020-04-27T00:31:10.079" v="168" actId="1035"/>
          <ac:spMkLst>
            <pc:docMk/>
            <pc:sldMk cId="1324783938" sldId="660"/>
            <ac:spMk id="8" creationId="{B8456F41-5358-411A-A1E6-5B48045B34B3}"/>
          </ac:spMkLst>
        </pc:spChg>
        <pc:spChg chg="mod">
          <ac:chgData name="Saito Shiro" userId="b2a17ba2fd642e30" providerId="LiveId" clId="{BE846A92-A899-46D7-A106-F3FA2514D88C}" dt="2020-04-27T00:31:10.079" v="168" actId="1035"/>
          <ac:spMkLst>
            <pc:docMk/>
            <pc:sldMk cId="1324783938" sldId="660"/>
            <ac:spMk id="9" creationId="{3A8E5284-4614-434A-B4D3-67EDA5B7432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16528" y="9165852"/>
            <a:ext cx="3080522" cy="511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56" tIns="47679" rIns="95356" bIns="47679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CE24E8F7-B059-42DF-967A-01D0DE1FEF2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270018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0" y="8"/>
            <a:ext cx="3079380" cy="511369"/>
          </a:xfrm>
          <a:prstGeom prst="rect">
            <a:avLst/>
          </a:prstGeom>
        </p:spPr>
        <p:txBody>
          <a:bodyPr vert="horz" lIns="95356" tIns="47679" rIns="95356" bIns="47679" rtlCol="0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022407" y="8"/>
            <a:ext cx="3080522" cy="511369"/>
          </a:xfrm>
          <a:prstGeom prst="rect">
            <a:avLst/>
          </a:prstGeom>
        </p:spPr>
        <p:txBody>
          <a:bodyPr vert="horz" lIns="95356" tIns="47679" rIns="95356" bIns="47679" rtlCol="0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E076350C-AF9E-4DCA-B463-A920DCF9D543}" type="datetimeFigureOut">
              <a:rPr lang="ja-JP" altLang="en-US"/>
              <a:pPr>
                <a:defRPr/>
              </a:pPr>
              <a:t>2020/6/5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79463" y="766763"/>
            <a:ext cx="5545137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356" tIns="47679" rIns="95356" bIns="47679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10978" y="4860424"/>
            <a:ext cx="5683250" cy="4607144"/>
          </a:xfrm>
          <a:prstGeom prst="rect">
            <a:avLst/>
          </a:prstGeom>
        </p:spPr>
        <p:txBody>
          <a:bodyPr vert="horz" lIns="95356" tIns="47679" rIns="95356" bIns="47679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0" y="9720839"/>
            <a:ext cx="3079380" cy="511369"/>
          </a:xfrm>
          <a:prstGeom prst="rect">
            <a:avLst/>
          </a:prstGeom>
        </p:spPr>
        <p:txBody>
          <a:bodyPr vert="horz" lIns="95356" tIns="47679" rIns="95356" bIns="47679" rtlCol="0" anchor="b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4022407" y="9720839"/>
            <a:ext cx="3080522" cy="511369"/>
          </a:xfrm>
          <a:prstGeom prst="rect">
            <a:avLst/>
          </a:prstGeom>
        </p:spPr>
        <p:txBody>
          <a:bodyPr vert="horz" lIns="95356" tIns="47679" rIns="95356" bIns="47679" rtlCol="0" anchor="b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8302EBF6-BE64-4BD6-A60E-3F0FD5CFCA8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297437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535113" y="1104900"/>
            <a:ext cx="7996238" cy="55356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3837">
              <a:defRPr/>
            </a:pPr>
            <a:endParaRPr lang="en-US" altLang="ja-JP" dirty="0"/>
          </a:p>
        </p:txBody>
      </p:sp>
      <p:sp>
        <p:nvSpPr>
          <p:cNvPr id="1157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AB423A-9DA8-4E9F-B4E3-9BE4C6A10B2B}" type="slidenum">
              <a:rPr lang="ja-JP" altLang="en-US" smtClean="0">
                <a:latin typeface="Arial" pitchFamily="34" charset="0"/>
              </a:rPr>
              <a:pPr/>
              <a:t>1</a:t>
            </a:fld>
            <a:endParaRPr lang="ja-JP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398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535113" y="1104900"/>
            <a:ext cx="7996238" cy="55356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3837">
              <a:defRPr/>
            </a:pPr>
            <a:endParaRPr lang="en-US" altLang="ja-JP" dirty="0"/>
          </a:p>
        </p:txBody>
      </p:sp>
      <p:sp>
        <p:nvSpPr>
          <p:cNvPr id="1157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AB423A-9DA8-4E9F-B4E3-9BE4C6A10B2B}" type="slidenum">
              <a:rPr lang="ja-JP" altLang="en-US" smtClean="0">
                <a:latin typeface="Arial" pitchFamily="34" charset="0"/>
              </a:rPr>
              <a:pPr/>
              <a:t>20</a:t>
            </a:fld>
            <a:endParaRPr lang="ja-JP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1639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535113" y="1104900"/>
            <a:ext cx="7996238" cy="55356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3837">
              <a:defRPr/>
            </a:pPr>
            <a:endParaRPr lang="en-US" altLang="ja-JP" dirty="0"/>
          </a:p>
        </p:txBody>
      </p:sp>
      <p:sp>
        <p:nvSpPr>
          <p:cNvPr id="1157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AB423A-9DA8-4E9F-B4E3-9BE4C6A10B2B}" type="slidenum">
              <a:rPr lang="ja-JP" altLang="en-US" smtClean="0">
                <a:latin typeface="Arial" pitchFamily="34" charset="0"/>
              </a:rPr>
              <a:pPr/>
              <a:t>21</a:t>
            </a:fld>
            <a:endParaRPr lang="ja-JP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8495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02EBF6-BE64-4BD6-A60E-3F0FD5CFCA81}" type="slidenum">
              <a:rPr lang="ja-JP" altLang="en-US" smtClean="0"/>
              <a:pPr>
                <a:defRPr/>
              </a:pPr>
              <a:t>22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58963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02EBF6-BE64-4BD6-A60E-3F0FD5CFCA81}" type="slidenum">
              <a:rPr lang="ja-JP" altLang="en-US" smtClean="0"/>
              <a:pPr>
                <a:defRPr/>
              </a:pPr>
              <a:t>23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585133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02EBF6-BE64-4BD6-A60E-3F0FD5CFCA81}" type="slidenum">
              <a:rPr lang="ja-JP" altLang="en-US" smtClean="0"/>
              <a:pPr>
                <a:defRPr/>
              </a:pPr>
              <a:t>24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63497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9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371475" indent="0" algn="ctr">
              <a:buNone/>
              <a:defRPr/>
            </a:lvl2pPr>
            <a:lvl3pPr marL="742950" indent="0" algn="ctr">
              <a:buNone/>
              <a:defRPr/>
            </a:lvl3pPr>
            <a:lvl4pPr marL="1114425" indent="0" algn="ctr">
              <a:buNone/>
              <a:defRPr/>
            </a:lvl4pPr>
            <a:lvl5pPr marL="1485900" indent="0" algn="ctr">
              <a:buNone/>
              <a:defRPr/>
            </a:lvl5pPr>
            <a:lvl6pPr marL="1857375" indent="0" algn="ctr">
              <a:buNone/>
              <a:defRPr/>
            </a:lvl6pPr>
            <a:lvl7pPr marL="2228850" indent="0" algn="ctr">
              <a:buNone/>
              <a:defRPr/>
            </a:lvl7pPr>
            <a:lvl8pPr marL="2600325" indent="0" algn="ctr">
              <a:buNone/>
              <a:defRPr/>
            </a:lvl8pPr>
            <a:lvl9pPr marL="29718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1DB07-024E-4D20-9EBE-4C462AD2609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A4BFC-ED53-4BDF-9C06-BA268FD221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42"/>
            <a:ext cx="65214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F7AD7-5FA5-4BBE-863D-1AC7500AF0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95300" y="1600204"/>
            <a:ext cx="437515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CDCE9-69CF-4DB3-B4B0-9EC88C75D8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495300" y="274642"/>
            <a:ext cx="89154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3104A-1D32-41C9-961B-F0E5AF24DE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1DEFB4-BA7B-43FF-80E2-5424AC35D71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4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325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25"/>
            </a:lvl1pPr>
            <a:lvl2pPr marL="371475" indent="0">
              <a:buNone/>
              <a:defRPr sz="1463"/>
            </a:lvl2pPr>
            <a:lvl3pPr marL="742950" indent="0">
              <a:buNone/>
              <a:defRPr sz="1300"/>
            </a:lvl3pPr>
            <a:lvl4pPr marL="1114425" indent="0">
              <a:buNone/>
              <a:defRPr sz="1138"/>
            </a:lvl4pPr>
            <a:lvl5pPr marL="1485900" indent="0">
              <a:buNone/>
              <a:defRPr sz="1138"/>
            </a:lvl5pPr>
            <a:lvl6pPr marL="1857375" indent="0">
              <a:buNone/>
              <a:defRPr sz="1138"/>
            </a:lvl6pPr>
            <a:lvl7pPr marL="2228850" indent="0">
              <a:buNone/>
              <a:defRPr sz="1138"/>
            </a:lvl7pPr>
            <a:lvl8pPr marL="2600325" indent="0">
              <a:buNone/>
              <a:defRPr sz="1138"/>
            </a:lvl8pPr>
            <a:lvl9pPr marL="2971800" indent="0">
              <a:buNone/>
              <a:defRPr sz="1138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43ED9-6C66-4E1F-A0E2-A26158A8AD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4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3"/>
            </a:lvl4pPr>
            <a:lvl5pPr>
              <a:defRPr sz="1463"/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3"/>
            </a:lvl4pPr>
            <a:lvl5pPr>
              <a:defRPr sz="1463"/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2C377-E9B2-4B59-A7E6-F041942831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1950"/>
            </a:lvl1pPr>
            <a:lvl2pPr>
              <a:defRPr sz="1625"/>
            </a:lvl2pPr>
            <a:lvl3pPr>
              <a:defRPr sz="1463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89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89" cy="3951288"/>
          </a:xfrm>
          <a:prstGeom prst="rect">
            <a:avLst/>
          </a:prstGeom>
        </p:spPr>
        <p:txBody>
          <a:bodyPr/>
          <a:lstStyle>
            <a:lvl1pPr>
              <a:defRPr sz="1950"/>
            </a:lvl1pPr>
            <a:lvl2pPr>
              <a:defRPr sz="1625"/>
            </a:lvl2pPr>
            <a:lvl3pPr>
              <a:defRPr sz="1463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E241B-4F7F-42B1-9636-AE8671CF6A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ADB01-7BE0-4536-A304-E6569F7828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5842B-BC36-41A6-9A66-642BF7B4944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  <a:prstGeom prst="rect">
            <a:avLst/>
          </a:prstGeom>
        </p:spPr>
        <p:txBody>
          <a:bodyPr anchor="b"/>
          <a:lstStyle>
            <a:lvl1pPr algn="l">
              <a:defRPr sz="162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4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1" y="1435103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38"/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8230D-AD5E-4A84-9E4D-BEB38B9FC5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162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38"/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2BA32-DE1F-4BD5-959B-6505F9E90C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94600" y="0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38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E59DCB24-9697-4F0E-91FD-74E638334B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371475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742950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114425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485900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278606" indent="-278606" algn="l" rtl="0" eaLnBrk="0" fontAlgn="base" hangingPunct="0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  <a:cs typeface="+mn-cs"/>
        </a:defRPr>
      </a:lvl1pPr>
      <a:lvl2pPr marL="603647" indent="-232172" algn="l" rtl="0" eaLnBrk="0" fontAlgn="base" hangingPunct="0">
        <a:spcBef>
          <a:spcPct val="20000"/>
        </a:spcBef>
        <a:spcAft>
          <a:spcPct val="0"/>
        </a:spcAft>
        <a:buChar char="–"/>
        <a:defRPr kumimoji="1" sz="2275">
          <a:solidFill>
            <a:schemeClr val="tx1"/>
          </a:solidFill>
          <a:latin typeface="+mn-lt"/>
          <a:ea typeface="+mn-ea"/>
        </a:defRPr>
      </a:lvl2pPr>
      <a:lvl3pPr marL="928688" indent="-185738" algn="l" rtl="0" eaLnBrk="0" fontAlgn="base" hangingPunct="0">
        <a:spcBef>
          <a:spcPct val="20000"/>
        </a:spcBef>
        <a:spcAft>
          <a:spcPct val="0"/>
        </a:spcAft>
        <a:buChar char="•"/>
        <a:defRPr kumimoji="1" sz="1950">
          <a:solidFill>
            <a:schemeClr val="tx1"/>
          </a:solidFill>
          <a:latin typeface="+mn-lt"/>
          <a:ea typeface="+mn-ea"/>
        </a:defRPr>
      </a:lvl3pPr>
      <a:lvl4pPr marL="1300163" indent="-185738" algn="l" rtl="0" eaLnBrk="0" fontAlgn="base" hangingPunct="0">
        <a:spcBef>
          <a:spcPct val="20000"/>
        </a:spcBef>
        <a:spcAft>
          <a:spcPct val="0"/>
        </a:spcAft>
        <a:buChar char="–"/>
        <a:defRPr kumimoji="1" sz="1625">
          <a:solidFill>
            <a:schemeClr val="tx1"/>
          </a:solidFill>
          <a:latin typeface="+mn-lt"/>
          <a:ea typeface="+mn-ea"/>
        </a:defRPr>
      </a:lvl4pPr>
      <a:lvl5pPr marL="1671638" indent="-185738" algn="l" rtl="0" eaLnBrk="0" fontAlgn="base" hangingPunct="0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5pPr>
      <a:lvl6pPr marL="2043113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6pPr>
      <a:lvl7pPr marL="2414588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7pPr>
      <a:lvl8pPr marL="2786063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8pPr>
      <a:lvl9pPr marL="3157538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>
            <a:extLst>
              <a:ext uri="{FF2B5EF4-FFF2-40B4-BE49-F238E27FC236}">
                <a16:creationId xmlns:a16="http://schemas.microsoft.com/office/drawing/2014/main" id="{BF8D875A-C282-4F6A-B96E-8A650A43A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0853" y="2438400"/>
            <a:ext cx="7684294" cy="2123658"/>
          </a:xfrm>
          <a:prstGeom prst="rect">
            <a:avLst/>
          </a:prstGeom>
          <a:solidFill>
            <a:srgbClr val="FFFF00"/>
          </a:solidFill>
          <a:ln w="38100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6600" dirty="0">
                <a:solidFill>
                  <a:srgbClr val="3366FF"/>
                </a:solidFill>
              </a:rPr>
              <a:t>数字パズルゲームを</a:t>
            </a:r>
            <a:endParaRPr lang="en-US" altLang="ja-JP" sz="6600" dirty="0">
              <a:solidFill>
                <a:srgbClr val="3366FF"/>
              </a:solidFill>
            </a:endParaRPr>
          </a:p>
          <a:p>
            <a:pPr algn="ctr"/>
            <a:r>
              <a:rPr lang="ja-JP" altLang="en-US" sz="6600" dirty="0">
                <a:solidFill>
                  <a:srgbClr val="3366FF"/>
                </a:solidFill>
              </a:rPr>
              <a:t>作ろう</a:t>
            </a: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A3F4818B-3A6C-4D34-B999-D4E3BC80DA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650" y="5943600"/>
            <a:ext cx="8382000" cy="40011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上田市マルチメディア情報センター／十勇士パソコンクラブ／</a:t>
            </a:r>
            <a:r>
              <a:rPr lang="en-US" altLang="ja-JP" sz="2000" dirty="0">
                <a:solidFill>
                  <a:schemeClr val="tx1"/>
                </a:solidFill>
              </a:rPr>
              <a:t>PCN</a:t>
            </a:r>
            <a:r>
              <a:rPr lang="ja-JP" altLang="en-US" sz="2000" dirty="0">
                <a:solidFill>
                  <a:schemeClr val="tx1"/>
                </a:solidFill>
              </a:rPr>
              <a:t>上田</a:t>
            </a:r>
            <a:endParaRPr lang="en-US" altLang="ja-JP" sz="2000" dirty="0">
              <a:solidFill>
                <a:schemeClr val="tx1"/>
              </a:solidFill>
            </a:endParaRP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776D5D3D-9553-4254-ACB7-86C9AE505C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6911" y="609600"/>
            <a:ext cx="4432178" cy="646331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dirty="0">
                <a:solidFill>
                  <a:srgbClr val="3366FF"/>
                </a:solidFill>
              </a:rPr>
              <a:t>★ネットで挑戦★</a:t>
            </a:r>
            <a:endParaRPr lang="en-US" altLang="ja-JP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34642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1" y="2396579"/>
            <a:ext cx="9905999" cy="2064841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40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60 IF K=32 GSB 150</a:t>
            </a:r>
          </a:p>
          <a:p>
            <a:pPr eaLnBrk="0" latinLnBrk="1" hangingPunct="0">
              <a:lnSpc>
                <a:spcPts val="40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150 A=[X]:[X]=[X+1]:[X+1]=A</a:t>
            </a:r>
          </a:p>
          <a:p>
            <a:pPr eaLnBrk="0" latinLnBrk="1" hangingPunct="0">
              <a:lnSpc>
                <a:spcPts val="40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160 GSB 100</a:t>
            </a:r>
          </a:p>
          <a:p>
            <a:pPr eaLnBrk="0" latinLnBrk="1" hangingPunct="0">
              <a:lnSpc>
                <a:spcPts val="40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170 RTN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57200" y="381000"/>
            <a:ext cx="9105904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4</a:t>
            </a:r>
            <a:r>
              <a:rPr kumimoji="1" lang="ja-JP" altLang="en-US" sz="4400" dirty="0">
                <a:solidFill>
                  <a:srgbClr val="0066FF"/>
                </a:solidFill>
              </a:rPr>
              <a:t>）スペースキーで数字を入れかえる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3201139" y="5562600"/>
            <a:ext cx="3503721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4</a:t>
            </a:r>
            <a:r>
              <a:rPr lang="ja-JP" altLang="en-US" sz="3200" dirty="0"/>
              <a:t>行追加します</a:t>
            </a:r>
          </a:p>
        </p:txBody>
      </p:sp>
    </p:spTree>
    <p:extLst>
      <p:ext uri="{BB962C8B-B14F-4D97-AF65-F5344CB8AC3E}">
        <p14:creationId xmlns:p14="http://schemas.microsoft.com/office/powerpoint/2010/main" val="333497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黒い背景と白い文字&#10;&#10;自動的に生成された説明">
            <a:extLst>
              <a:ext uri="{FF2B5EF4-FFF2-40B4-BE49-F238E27FC236}">
                <a16:creationId xmlns:a16="http://schemas.microsoft.com/office/drawing/2014/main" id="{3060F608-A9CA-434B-88DF-E17E6375AD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032" y="1168730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714626" y="356261"/>
            <a:ext cx="4476748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1600200" y="2716566"/>
            <a:ext cx="4343400" cy="1474434"/>
          </a:xfrm>
          <a:prstGeom prst="wedgeRoundRectCallout">
            <a:avLst>
              <a:gd name="adj1" fmla="val -20565"/>
              <a:gd name="adj2" fmla="val -8684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スペースキーを押すと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カーソル上の</a:t>
            </a:r>
            <a: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2</a:t>
            </a: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つの数字が入れ替わる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416583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152400" y="2286000"/>
            <a:ext cx="9639301" cy="25146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3200"/>
              </a:lnSpc>
            </a:pPr>
            <a:r>
              <a:rPr kumimoji="0" lang="es-E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165 GSB 200</a:t>
            </a:r>
          </a:p>
          <a:p>
            <a:pPr eaLnBrk="0" latinLnBrk="1" hangingPunct="0">
              <a:lnSpc>
                <a:spcPts val="3200"/>
              </a:lnSpc>
            </a:pPr>
            <a:r>
              <a:rPr kumimoji="0" lang="es-E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200 P=1:FOR J=0 TO L-1</a:t>
            </a:r>
          </a:p>
          <a:p>
            <a:pPr eaLnBrk="0" latinLnBrk="1" hangingPunct="0">
              <a:lnSpc>
                <a:spcPts val="3200"/>
              </a:lnSpc>
            </a:pPr>
            <a:r>
              <a:rPr kumimoji="0" lang="es-E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210 IF [J]=[J+1] GSB 230:J=-1</a:t>
            </a:r>
          </a:p>
          <a:p>
            <a:pPr eaLnBrk="0" latinLnBrk="1" hangingPunct="0">
              <a:lnSpc>
                <a:spcPts val="3200"/>
              </a:lnSpc>
            </a:pPr>
            <a:r>
              <a:rPr kumimoji="0" lang="es-E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220 NEXT:RTN</a:t>
            </a:r>
          </a:p>
          <a:p>
            <a:pPr eaLnBrk="0" latinLnBrk="1" hangingPunct="0">
              <a:lnSpc>
                <a:spcPts val="3200"/>
              </a:lnSpc>
            </a:pPr>
            <a:r>
              <a:rPr kumimoji="0" lang="es-E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230 LC J+1,0:?"**":BEEP:WAIT 10</a:t>
            </a:r>
          </a:p>
          <a:p>
            <a:pPr eaLnBrk="0" latinLnBrk="1" hangingPunct="0">
              <a:lnSpc>
                <a:spcPts val="3200"/>
              </a:lnSpc>
            </a:pPr>
            <a:r>
              <a:rPr kumimoji="0" lang="es-E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240 RTN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19099" y="457200"/>
            <a:ext cx="8801101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5</a:t>
            </a:r>
            <a:r>
              <a:rPr kumimoji="1" lang="ja-JP" altLang="en-US" sz="4400" dirty="0">
                <a:solidFill>
                  <a:srgbClr val="0066FF"/>
                </a:solidFill>
              </a:rPr>
              <a:t>）同じ数字がとなりになったら消す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3201139" y="5594053"/>
            <a:ext cx="3503721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6</a:t>
            </a:r>
            <a:r>
              <a:rPr lang="ja-JP" altLang="en-US" sz="3200" dirty="0"/>
              <a:t>行追加します</a:t>
            </a:r>
          </a:p>
        </p:txBody>
      </p:sp>
    </p:spTree>
    <p:extLst>
      <p:ext uri="{BB962C8B-B14F-4D97-AF65-F5344CB8AC3E}">
        <p14:creationId xmlns:p14="http://schemas.microsoft.com/office/powerpoint/2010/main" val="1184789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黒い背景と白い文字&#10;&#10;自動的に生成された説明">
            <a:extLst>
              <a:ext uri="{FF2B5EF4-FFF2-40B4-BE49-F238E27FC236}">
                <a16:creationId xmlns:a16="http://schemas.microsoft.com/office/drawing/2014/main" id="{8D884C79-DF0B-44E6-A5BD-D1A5D9D793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032" y="1201445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714626" y="356261"/>
            <a:ext cx="4476748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1676400" y="2819400"/>
            <a:ext cx="4419600" cy="1447800"/>
          </a:xfrm>
          <a:prstGeom prst="wedgeRoundRectCallout">
            <a:avLst>
              <a:gd name="adj1" fmla="val -21099"/>
              <a:gd name="adj2" fmla="val -92740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スペースキーで入れ替えて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同じ数字がとなりになると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「＊＊」で消える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14304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0" y="3143250"/>
            <a:ext cx="9906000" cy="5715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pl-PL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235 GSB 120:GSB 120:GSB 100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38147" y="381000"/>
            <a:ext cx="8705853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lang="en-US" altLang="ja-JP" sz="4400" dirty="0">
                <a:solidFill>
                  <a:srgbClr val="0066FF"/>
                </a:solidFill>
              </a:rPr>
              <a:t>6</a:t>
            </a:r>
            <a:r>
              <a:rPr kumimoji="1" lang="ja-JP" altLang="en-US" sz="4400" dirty="0">
                <a:solidFill>
                  <a:srgbClr val="0066FF"/>
                </a:solidFill>
              </a:rPr>
              <a:t>）数字を消して、右から新しく出す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3201139" y="5029200"/>
            <a:ext cx="3503721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1</a:t>
            </a:r>
            <a:r>
              <a:rPr lang="ja-JP" altLang="en-US" sz="3200" dirty="0"/>
              <a:t>行入力します</a:t>
            </a:r>
          </a:p>
        </p:txBody>
      </p:sp>
    </p:spTree>
    <p:extLst>
      <p:ext uri="{BB962C8B-B14F-4D97-AF65-F5344CB8AC3E}">
        <p14:creationId xmlns:p14="http://schemas.microsoft.com/office/powerpoint/2010/main" val="6951542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黒い背景と白い文字&#10;&#10;自動的に生成された説明">
            <a:extLst>
              <a:ext uri="{FF2B5EF4-FFF2-40B4-BE49-F238E27FC236}">
                <a16:creationId xmlns:a16="http://schemas.microsoft.com/office/drawing/2014/main" id="{F9071FA9-7F77-4547-8205-77F5643BFE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032" y="1283030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667000" y="437886"/>
            <a:ext cx="4552951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1988230" y="3276600"/>
            <a:ext cx="5326970" cy="1905000"/>
          </a:xfrm>
          <a:prstGeom prst="wedgeRoundRectCallout">
            <a:avLst>
              <a:gd name="adj1" fmla="val -22265"/>
              <a:gd name="adj2" fmla="val -108314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同じ数字を</a:t>
            </a:r>
            <a: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2</a:t>
            </a: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個消すと、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数字が左へ移動して、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新しい数字が右から</a:t>
            </a:r>
            <a: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2</a:t>
            </a: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個出てくる。ペアが複数あると連鎖する。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8793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2819400" y="3124200"/>
            <a:ext cx="4457703" cy="6096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8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15 GSB 200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5" y="381000"/>
            <a:ext cx="7200905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lang="en-US" altLang="ja-JP" sz="4400" dirty="0">
                <a:solidFill>
                  <a:srgbClr val="0066FF"/>
                </a:solidFill>
              </a:rPr>
              <a:t>7</a:t>
            </a:r>
            <a:r>
              <a:rPr kumimoji="1" lang="ja-JP" altLang="en-US" sz="4400" dirty="0">
                <a:solidFill>
                  <a:srgbClr val="0066FF"/>
                </a:solidFill>
              </a:rPr>
              <a:t>）最初にペアをチェックする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2610219" y="5189223"/>
            <a:ext cx="4876063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1</a:t>
            </a:r>
            <a:r>
              <a:rPr lang="ja-JP" altLang="en-US" sz="3200" dirty="0"/>
              <a:t>行追加（書きかえ）します</a:t>
            </a:r>
          </a:p>
        </p:txBody>
      </p:sp>
    </p:spTree>
    <p:extLst>
      <p:ext uri="{BB962C8B-B14F-4D97-AF65-F5344CB8AC3E}">
        <p14:creationId xmlns:p14="http://schemas.microsoft.com/office/powerpoint/2010/main" val="31454411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黒い背景と白い文字&#10;&#10;自動的に生成された説明">
            <a:extLst>
              <a:ext uri="{FF2B5EF4-FFF2-40B4-BE49-F238E27FC236}">
                <a16:creationId xmlns:a16="http://schemas.microsoft.com/office/drawing/2014/main" id="{BA6496FB-6D30-4C0C-8240-269C776839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032" y="1295400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667000" y="437886"/>
            <a:ext cx="4552951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1447800" y="2895600"/>
            <a:ext cx="4800600" cy="990600"/>
          </a:xfrm>
          <a:prstGeom prst="wedgeRoundRectCallout">
            <a:avLst>
              <a:gd name="adj1" fmla="val -21242"/>
              <a:gd name="adj2" fmla="val -111437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ペアになる数字が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最初にチェックされて消される</a:t>
            </a:r>
          </a:p>
        </p:txBody>
      </p:sp>
    </p:spTree>
    <p:extLst>
      <p:ext uri="{BB962C8B-B14F-4D97-AF65-F5344CB8AC3E}">
        <p14:creationId xmlns:p14="http://schemas.microsoft.com/office/powerpoint/2010/main" val="14086700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1162047" y="1828800"/>
            <a:ext cx="7581905" cy="1905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800"/>
              </a:lnSpc>
            </a:pPr>
            <a:r>
              <a:rPr kumimoji="0" lang="nl-NL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25 S=0:GSB 238</a:t>
            </a:r>
          </a:p>
          <a:p>
            <a:pPr eaLnBrk="0" hangingPunct="0">
              <a:lnSpc>
                <a:spcPts val="4800"/>
              </a:lnSpc>
            </a:pPr>
            <a:r>
              <a:rPr kumimoji="0" lang="nl-NL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237 S=S+P:P=P*2</a:t>
            </a:r>
          </a:p>
          <a:p>
            <a:pPr eaLnBrk="0" hangingPunct="0">
              <a:lnSpc>
                <a:spcPts val="4800"/>
              </a:lnSpc>
            </a:pPr>
            <a:r>
              <a:rPr kumimoji="0" lang="nl-NL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238 LC 0,3:?S;"  "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5" y="381000"/>
            <a:ext cx="4229105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8</a:t>
            </a:r>
            <a:r>
              <a:rPr kumimoji="1" lang="ja-JP" altLang="en-US" sz="4400" dirty="0">
                <a:solidFill>
                  <a:srgbClr val="0066FF"/>
                </a:solidFill>
              </a:rPr>
              <a:t>）スコアを出す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3400608" y="5410200"/>
            <a:ext cx="3104781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3</a:t>
            </a:r>
            <a:r>
              <a:rPr lang="ja-JP" altLang="en-US" sz="3200" dirty="0"/>
              <a:t>行追加します</a:t>
            </a:r>
          </a:p>
        </p:txBody>
      </p:sp>
      <p:sp>
        <p:nvSpPr>
          <p:cNvPr id="5" name="吹き出し: 角を丸めた四角形 4">
            <a:extLst>
              <a:ext uri="{FF2B5EF4-FFF2-40B4-BE49-F238E27FC236}">
                <a16:creationId xmlns:a16="http://schemas.microsoft.com/office/drawing/2014/main" id="{C340CE5F-B44E-4FF5-888A-AA431285F9C0}"/>
              </a:ext>
            </a:extLst>
          </p:cNvPr>
          <p:cNvSpPr/>
          <p:nvPr/>
        </p:nvSpPr>
        <p:spPr bwMode="auto">
          <a:xfrm>
            <a:off x="5943600" y="4191472"/>
            <a:ext cx="2514600" cy="533400"/>
          </a:xfrm>
          <a:prstGeom prst="wedgeRoundRectCallout">
            <a:avLst>
              <a:gd name="adj1" fmla="val 21510"/>
              <a:gd name="adj2" fmla="val -127313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スペース</a:t>
            </a:r>
            <a: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2</a:t>
            </a: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文字</a:t>
            </a:r>
          </a:p>
        </p:txBody>
      </p:sp>
    </p:spTree>
    <p:extLst>
      <p:ext uri="{BB962C8B-B14F-4D97-AF65-F5344CB8AC3E}">
        <p14:creationId xmlns:p14="http://schemas.microsoft.com/office/powerpoint/2010/main" val="18034760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黒い背景と白い文字&#10;&#10;自動的に生成された説明">
            <a:extLst>
              <a:ext uri="{FF2B5EF4-FFF2-40B4-BE49-F238E27FC236}">
                <a16:creationId xmlns:a16="http://schemas.microsoft.com/office/drawing/2014/main" id="{7F89B3A3-D118-4416-91D1-D15DD0852B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032" y="1244930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667000" y="437886"/>
            <a:ext cx="4552951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1066800" y="3886199"/>
            <a:ext cx="4343400" cy="1447800"/>
          </a:xfrm>
          <a:prstGeom prst="wedgeRoundRectCallout">
            <a:avLst>
              <a:gd name="adj1" fmla="val -30732"/>
              <a:gd name="adj2" fmla="val -101296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数字を消すとスコアが加算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連鎖すると</a:t>
            </a:r>
            <a: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1</a:t>
            </a: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→</a:t>
            </a:r>
            <a: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2</a:t>
            </a: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→</a:t>
            </a:r>
            <a: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4</a:t>
            </a: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→</a:t>
            </a:r>
            <a: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8</a:t>
            </a: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と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点数が倍々になる</a:t>
            </a:r>
          </a:p>
        </p:txBody>
      </p:sp>
    </p:spTree>
    <p:extLst>
      <p:ext uri="{BB962C8B-B14F-4D97-AF65-F5344CB8AC3E}">
        <p14:creationId xmlns:p14="http://schemas.microsoft.com/office/powerpoint/2010/main" val="3885746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黒い背景と白い文字&#10;&#10;自動的に生成された説明">
            <a:extLst>
              <a:ext uri="{FF2B5EF4-FFF2-40B4-BE49-F238E27FC236}">
                <a16:creationId xmlns:a16="http://schemas.microsoft.com/office/drawing/2014/main" id="{1E948025-55DC-4045-A5E8-C3BA6E0944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032" y="304800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1398196" y="5691426"/>
            <a:ext cx="7109640" cy="861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ja-JP" altLang="en-US" sz="2800" dirty="0"/>
              <a:t>数字を入れかえて、同じ数字をペアにして消す</a:t>
            </a:r>
            <a:endParaRPr lang="en-US" altLang="ja-JP" sz="2800" dirty="0"/>
          </a:p>
          <a:p>
            <a:pPr algn="ctr"/>
            <a:r>
              <a:rPr lang="ja-JP" altLang="en-US" sz="2800" dirty="0"/>
              <a:t>数字パズルゲームを作ろう</a:t>
            </a:r>
          </a:p>
        </p:txBody>
      </p:sp>
    </p:spTree>
    <p:extLst>
      <p:ext uri="{BB962C8B-B14F-4D97-AF65-F5344CB8AC3E}">
        <p14:creationId xmlns:p14="http://schemas.microsoft.com/office/powerpoint/2010/main" val="11087233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40184" y="340929"/>
            <a:ext cx="7637016" cy="769441"/>
          </a:xfrm>
          <a:prstGeom prst="rect">
            <a:avLst/>
          </a:prstGeom>
          <a:solidFill>
            <a:srgbClr val="FFFF00"/>
          </a:solidFill>
          <a:ln w="38100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4400" dirty="0">
                <a:solidFill>
                  <a:srgbClr val="3366FF"/>
                </a:solidFill>
              </a:rPr>
              <a:t>●数字パズルゲーム　完成（</a:t>
            </a:r>
            <a:r>
              <a:rPr lang="en-US" altLang="ja-JP" sz="4400" dirty="0">
                <a:solidFill>
                  <a:srgbClr val="3366FF"/>
                </a:solidFill>
              </a:rPr>
              <a:t>1</a:t>
            </a:r>
            <a:r>
              <a:rPr lang="ja-JP" altLang="en-US" sz="4400" dirty="0">
                <a:solidFill>
                  <a:srgbClr val="3366FF"/>
                </a:solidFill>
              </a:rPr>
              <a:t>）</a:t>
            </a:r>
          </a:p>
        </p:txBody>
      </p:sp>
      <p:sp>
        <p:nvSpPr>
          <p:cNvPr id="28" name="テキスト ボックス 2"/>
          <p:cNvSpPr txBox="1">
            <a:spLocks noChangeArrowheads="1"/>
          </p:cNvSpPr>
          <p:nvPr/>
        </p:nvSpPr>
        <p:spPr bwMode="auto">
          <a:xfrm>
            <a:off x="105839" y="1295400"/>
            <a:ext cx="9723961" cy="5334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32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 CLV:CLS:VIDEO 3:L=7</a:t>
            </a:r>
          </a:p>
          <a:p>
            <a:pPr eaLnBrk="0" latinLnBrk="1" hangingPunct="0">
              <a:lnSpc>
                <a:spcPts val="32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15 GSB 200</a:t>
            </a:r>
          </a:p>
          <a:p>
            <a:pPr eaLnBrk="0" latinLnBrk="1" hangingPunct="0">
              <a:lnSpc>
                <a:spcPts val="32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 GSB 100</a:t>
            </a:r>
          </a:p>
          <a:p>
            <a:pPr eaLnBrk="0" latinLnBrk="1" hangingPunct="0">
              <a:lnSpc>
                <a:spcPts val="32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25 S=0:GSB 238</a:t>
            </a:r>
          </a:p>
          <a:p>
            <a:pPr eaLnBrk="0" latinLnBrk="1" hangingPunct="0">
              <a:lnSpc>
                <a:spcPts val="32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 LC X,1:?" &gt;&lt; "</a:t>
            </a:r>
          </a:p>
          <a:p>
            <a:pPr eaLnBrk="0" latinLnBrk="1" hangingPunct="0">
              <a:lnSpc>
                <a:spcPts val="32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40 K=INKEY()</a:t>
            </a:r>
          </a:p>
          <a:p>
            <a:pPr eaLnBrk="0" latinLnBrk="1" hangingPunct="0">
              <a:lnSpc>
                <a:spcPts val="32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50 X=X-(K=28)*(X&gt;0)+(K=29)*(X&lt;L-1)</a:t>
            </a:r>
          </a:p>
          <a:p>
            <a:pPr eaLnBrk="0" latinLnBrk="1" hangingPunct="0">
              <a:lnSpc>
                <a:spcPts val="32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60 IF K=32 GSB 150</a:t>
            </a:r>
          </a:p>
          <a:p>
            <a:pPr eaLnBrk="0" latinLnBrk="1" hangingPunct="0">
              <a:lnSpc>
                <a:spcPts val="32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90 WAIT 6:GOTO 30</a:t>
            </a:r>
          </a:p>
          <a:p>
            <a:pPr eaLnBrk="0" latinLnBrk="1" hangingPunct="0">
              <a:lnSpc>
                <a:spcPts val="32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100 LC 1,0:FOR K=0 TO L</a:t>
            </a:r>
          </a:p>
          <a:p>
            <a:pPr eaLnBrk="0" latinLnBrk="1" hangingPunct="0">
              <a:lnSpc>
                <a:spcPts val="32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110 ?[K];:NEXT:RTN</a:t>
            </a:r>
          </a:p>
          <a:p>
            <a:pPr eaLnBrk="0" latinLnBrk="1" hangingPunct="0">
              <a:lnSpc>
                <a:spcPts val="32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120 [L+1]=1+RND(9)</a:t>
            </a:r>
          </a:p>
          <a:p>
            <a:pPr eaLnBrk="0" latinLnBrk="1" hangingPunct="0">
              <a:lnSpc>
                <a:spcPts val="32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130 FOR K=J TO L:[K]=[K+1]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493767" y="1359691"/>
            <a:ext cx="1210588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初期設定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050735" y="3002291"/>
            <a:ext cx="1838965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カーソルを表示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382557" y="4205211"/>
            <a:ext cx="359265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スペースキーで数字を入れ替え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CA9BCEE-FF50-4B19-90F9-34099296FCA8}"/>
              </a:ext>
            </a:extLst>
          </p:cNvPr>
          <p:cNvSpPr txBox="1"/>
          <p:nvPr/>
        </p:nvSpPr>
        <p:spPr>
          <a:xfrm>
            <a:off x="7254363" y="3472441"/>
            <a:ext cx="235192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カーソルを左右移動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BBD4272-2724-4F4C-AE9C-DCA15B560349}"/>
              </a:ext>
            </a:extLst>
          </p:cNvPr>
          <p:cNvSpPr txBox="1"/>
          <p:nvPr/>
        </p:nvSpPr>
        <p:spPr>
          <a:xfrm>
            <a:off x="3134827" y="1791251"/>
            <a:ext cx="224773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ペア数字のチェック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FE06645-235B-4AD1-9FAF-ECFD04870AA1}"/>
              </a:ext>
            </a:extLst>
          </p:cNvPr>
          <p:cNvSpPr txBox="1"/>
          <p:nvPr/>
        </p:nvSpPr>
        <p:spPr>
          <a:xfrm>
            <a:off x="3581400" y="3407382"/>
            <a:ext cx="215155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キー入力読み取り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26D144B-8C77-4958-B772-28AAFF97B17A}"/>
              </a:ext>
            </a:extLst>
          </p:cNvPr>
          <p:cNvSpPr txBox="1"/>
          <p:nvPr/>
        </p:nvSpPr>
        <p:spPr>
          <a:xfrm>
            <a:off x="6989255" y="5225231"/>
            <a:ext cx="14302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数字を表示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79EAB12-D315-4F16-A771-A73D512C7890}"/>
              </a:ext>
            </a:extLst>
          </p:cNvPr>
          <p:cNvSpPr txBox="1"/>
          <p:nvPr/>
        </p:nvSpPr>
        <p:spPr>
          <a:xfrm>
            <a:off x="5077783" y="4610302"/>
            <a:ext cx="289855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時間待ち：もどってループ</a:t>
            </a:r>
          </a:p>
        </p:txBody>
      </p:sp>
      <p:sp>
        <p:nvSpPr>
          <p:cNvPr id="15" name="右中かっこ 14">
            <a:extLst>
              <a:ext uri="{FF2B5EF4-FFF2-40B4-BE49-F238E27FC236}">
                <a16:creationId xmlns:a16="http://schemas.microsoft.com/office/drawing/2014/main" id="{31683D1B-27B3-499D-A069-D4A157888C0E}"/>
              </a:ext>
            </a:extLst>
          </p:cNvPr>
          <p:cNvSpPr/>
          <p:nvPr/>
        </p:nvSpPr>
        <p:spPr bwMode="auto">
          <a:xfrm>
            <a:off x="6671451" y="5021629"/>
            <a:ext cx="153309" cy="693372"/>
          </a:xfrm>
          <a:prstGeom prst="rightBrace">
            <a:avLst/>
          </a:prstGeom>
          <a:ln w="57150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894F710-7D3D-49CE-BEF6-2C194373F4D6}"/>
              </a:ext>
            </a:extLst>
          </p:cNvPr>
          <p:cNvSpPr txBox="1"/>
          <p:nvPr/>
        </p:nvSpPr>
        <p:spPr>
          <a:xfrm>
            <a:off x="3134827" y="2167521"/>
            <a:ext cx="14302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数字を表示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9E61BB7-6F54-406D-8811-D0326FF0879C}"/>
              </a:ext>
            </a:extLst>
          </p:cNvPr>
          <p:cNvSpPr txBox="1"/>
          <p:nvPr/>
        </p:nvSpPr>
        <p:spPr>
          <a:xfrm>
            <a:off x="4258692" y="2579902"/>
            <a:ext cx="1584087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スコアを表示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8A7B51F8-C600-4D80-A7AB-E597A5449E55}"/>
              </a:ext>
            </a:extLst>
          </p:cNvPr>
          <p:cNvSpPr txBox="1"/>
          <p:nvPr/>
        </p:nvSpPr>
        <p:spPr>
          <a:xfrm>
            <a:off x="5334000" y="5840160"/>
            <a:ext cx="2125903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新しい数字を設定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FE0DADE-DDAD-4835-B4FE-F2082C5B0DBF}"/>
              </a:ext>
            </a:extLst>
          </p:cNvPr>
          <p:cNvSpPr txBox="1"/>
          <p:nvPr/>
        </p:nvSpPr>
        <p:spPr>
          <a:xfrm>
            <a:off x="7727044" y="6245251"/>
            <a:ext cx="203453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数字を左へシフト</a:t>
            </a:r>
          </a:p>
        </p:txBody>
      </p:sp>
    </p:spTree>
    <p:extLst>
      <p:ext uri="{BB962C8B-B14F-4D97-AF65-F5344CB8AC3E}">
        <p14:creationId xmlns:p14="http://schemas.microsoft.com/office/powerpoint/2010/main" val="2652706275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40184" y="340929"/>
            <a:ext cx="7637016" cy="769441"/>
          </a:xfrm>
          <a:prstGeom prst="rect">
            <a:avLst/>
          </a:prstGeom>
          <a:solidFill>
            <a:srgbClr val="FFFF00"/>
          </a:solidFill>
          <a:ln w="38100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4400" dirty="0">
                <a:solidFill>
                  <a:srgbClr val="3366FF"/>
                </a:solidFill>
              </a:rPr>
              <a:t>●数字パズルゲーム　完成（</a:t>
            </a:r>
            <a:r>
              <a:rPr lang="en-US" altLang="ja-JP" sz="4400" dirty="0">
                <a:solidFill>
                  <a:srgbClr val="3366FF"/>
                </a:solidFill>
              </a:rPr>
              <a:t>2</a:t>
            </a:r>
            <a:r>
              <a:rPr lang="ja-JP" altLang="en-US" sz="4400" dirty="0">
                <a:solidFill>
                  <a:srgbClr val="3366FF"/>
                </a:solidFill>
              </a:rPr>
              <a:t>）</a:t>
            </a:r>
          </a:p>
        </p:txBody>
      </p:sp>
      <p:sp>
        <p:nvSpPr>
          <p:cNvPr id="28" name="テキスト ボックス 2"/>
          <p:cNvSpPr txBox="1">
            <a:spLocks noChangeArrowheads="1"/>
          </p:cNvSpPr>
          <p:nvPr/>
        </p:nvSpPr>
        <p:spPr bwMode="auto">
          <a:xfrm>
            <a:off x="105839" y="1295400"/>
            <a:ext cx="9723961" cy="5334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32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140 NEXT:RTN</a:t>
            </a:r>
          </a:p>
          <a:p>
            <a:pPr eaLnBrk="0" latinLnBrk="1" hangingPunct="0">
              <a:lnSpc>
                <a:spcPts val="32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150 A=[X]:[X]=[X+1]:[X+1]=A</a:t>
            </a:r>
          </a:p>
          <a:p>
            <a:pPr eaLnBrk="0" latinLnBrk="1" hangingPunct="0">
              <a:lnSpc>
                <a:spcPts val="32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160 GSB 100</a:t>
            </a:r>
          </a:p>
          <a:p>
            <a:pPr eaLnBrk="0" latinLnBrk="1" hangingPunct="0">
              <a:lnSpc>
                <a:spcPts val="32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165 GSB 200</a:t>
            </a:r>
          </a:p>
          <a:p>
            <a:pPr eaLnBrk="0" latinLnBrk="1" hangingPunct="0">
              <a:lnSpc>
                <a:spcPts val="32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170 RTN</a:t>
            </a:r>
          </a:p>
          <a:p>
            <a:pPr eaLnBrk="0" latinLnBrk="1" hangingPunct="0">
              <a:lnSpc>
                <a:spcPts val="32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200 P=1:FOR J=0 TO L-1</a:t>
            </a:r>
          </a:p>
          <a:p>
            <a:pPr eaLnBrk="0" latinLnBrk="1" hangingPunct="0">
              <a:lnSpc>
                <a:spcPts val="32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210 IF [J]=[J+1] GSB 230:J=-1</a:t>
            </a:r>
          </a:p>
          <a:p>
            <a:pPr eaLnBrk="0" latinLnBrk="1" hangingPunct="0">
              <a:lnSpc>
                <a:spcPts val="32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220 NEXT:RTN</a:t>
            </a:r>
          </a:p>
          <a:p>
            <a:pPr eaLnBrk="0" latinLnBrk="1" hangingPunct="0">
              <a:lnSpc>
                <a:spcPts val="32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230 LC J+1,0:?"**":BEEP:WAIT 10</a:t>
            </a:r>
          </a:p>
          <a:p>
            <a:pPr eaLnBrk="0" latinLnBrk="1" hangingPunct="0">
              <a:lnSpc>
                <a:spcPts val="32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235 GSB 120:GSB </a:t>
            </a:r>
            <a:r>
              <a:rPr kumimoji="0" lang="en-US" altLang="ja-JP" sz="2200" dirty="0" err="1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120:GSB</a:t>
            </a: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 100</a:t>
            </a:r>
          </a:p>
          <a:p>
            <a:pPr eaLnBrk="0" latinLnBrk="1" hangingPunct="0">
              <a:lnSpc>
                <a:spcPts val="32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237 S=S+P:P=P*2</a:t>
            </a:r>
          </a:p>
          <a:p>
            <a:pPr eaLnBrk="0" latinLnBrk="1" hangingPunct="0">
              <a:lnSpc>
                <a:spcPts val="32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238 LC 0,3:?S;"  "</a:t>
            </a:r>
          </a:p>
          <a:p>
            <a:pPr eaLnBrk="0" latinLnBrk="1" hangingPunct="0">
              <a:lnSpc>
                <a:spcPts val="32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240 RTN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637958" y="1358986"/>
            <a:ext cx="3110147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数字シフトくりかえし：もどる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637958" y="4210010"/>
            <a:ext cx="2388794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数字チェックここまで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CA9BCEE-FF50-4B19-90F9-34099296FCA8}"/>
              </a:ext>
            </a:extLst>
          </p:cNvPr>
          <p:cNvSpPr txBox="1"/>
          <p:nvPr/>
        </p:nvSpPr>
        <p:spPr>
          <a:xfrm>
            <a:off x="8317103" y="3748345"/>
            <a:ext cx="1588897" cy="61555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同じ数字なら</a:t>
            </a:r>
            <a:endParaRPr lang="en-US" altLang="ja-JP" sz="2000" dirty="0"/>
          </a:p>
          <a:p>
            <a:pPr algn="r"/>
            <a:r>
              <a:rPr lang="ja-JP" altLang="en-US" sz="2000" dirty="0"/>
              <a:t>消去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BBD4272-2724-4F4C-AE9C-DCA15B560349}"/>
              </a:ext>
            </a:extLst>
          </p:cNvPr>
          <p:cNvSpPr txBox="1"/>
          <p:nvPr/>
        </p:nvSpPr>
        <p:spPr>
          <a:xfrm>
            <a:off x="7848600" y="1761120"/>
            <a:ext cx="169790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数字入れ替え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FE06645-235B-4AD1-9FAF-ECFD04870AA1}"/>
              </a:ext>
            </a:extLst>
          </p:cNvPr>
          <p:cNvSpPr txBox="1"/>
          <p:nvPr/>
        </p:nvSpPr>
        <p:spPr>
          <a:xfrm>
            <a:off x="6452249" y="3380131"/>
            <a:ext cx="250421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数字チェックのループ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26D144B-8C77-4958-B772-28AAFF97B17A}"/>
              </a:ext>
            </a:extLst>
          </p:cNvPr>
          <p:cNvSpPr txBox="1"/>
          <p:nvPr/>
        </p:nvSpPr>
        <p:spPr>
          <a:xfrm>
            <a:off x="6655621" y="5366590"/>
            <a:ext cx="203453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数字を左へシフト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79EAB12-D315-4F16-A771-A73D512C7890}"/>
              </a:ext>
            </a:extLst>
          </p:cNvPr>
          <p:cNvSpPr txBox="1"/>
          <p:nvPr/>
        </p:nvSpPr>
        <p:spPr>
          <a:xfrm>
            <a:off x="8589573" y="4949266"/>
            <a:ext cx="1210588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数字消去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894F710-7D3D-49CE-BEF6-2C194373F4D6}"/>
              </a:ext>
            </a:extLst>
          </p:cNvPr>
          <p:cNvSpPr txBox="1"/>
          <p:nvPr/>
        </p:nvSpPr>
        <p:spPr>
          <a:xfrm>
            <a:off x="3352800" y="2175050"/>
            <a:ext cx="14302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数字を表示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9E61BB7-6F54-406D-8811-D0326FF0879C}"/>
              </a:ext>
            </a:extLst>
          </p:cNvPr>
          <p:cNvSpPr txBox="1"/>
          <p:nvPr/>
        </p:nvSpPr>
        <p:spPr>
          <a:xfrm>
            <a:off x="3352800" y="2580141"/>
            <a:ext cx="221086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数字ペアをチェック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8A7B51F8-C600-4D80-A7AB-E597A5449E55}"/>
              </a:ext>
            </a:extLst>
          </p:cNvPr>
          <p:cNvSpPr txBox="1"/>
          <p:nvPr/>
        </p:nvSpPr>
        <p:spPr>
          <a:xfrm>
            <a:off x="4442665" y="5431165"/>
            <a:ext cx="1584087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スコアを加算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FE0DADE-DDAD-4835-B4FE-F2082C5B0DBF}"/>
              </a:ext>
            </a:extLst>
          </p:cNvPr>
          <p:cNvSpPr txBox="1"/>
          <p:nvPr/>
        </p:nvSpPr>
        <p:spPr>
          <a:xfrm>
            <a:off x="2277122" y="6252204"/>
            <a:ext cx="83869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もどる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83F9430-EDC6-464D-96B0-871589F3C249}"/>
              </a:ext>
            </a:extLst>
          </p:cNvPr>
          <p:cNvSpPr txBox="1"/>
          <p:nvPr/>
        </p:nvSpPr>
        <p:spPr>
          <a:xfrm>
            <a:off x="5321257" y="5839879"/>
            <a:ext cx="1584087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スコアを表示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C5DB6D4-BAC1-4D1D-841E-A4C7003B56BA}"/>
              </a:ext>
            </a:extLst>
          </p:cNvPr>
          <p:cNvSpPr txBox="1"/>
          <p:nvPr/>
        </p:nvSpPr>
        <p:spPr>
          <a:xfrm>
            <a:off x="2277121" y="2980678"/>
            <a:ext cx="83869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もどる</a:t>
            </a:r>
          </a:p>
        </p:txBody>
      </p:sp>
    </p:spTree>
    <p:extLst>
      <p:ext uri="{BB962C8B-B14F-4D97-AF65-F5344CB8AC3E}">
        <p14:creationId xmlns:p14="http://schemas.microsoft.com/office/powerpoint/2010/main" val="614951486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EB5B00-37EB-45F8-8A31-C540002A779D}"/>
              </a:ext>
            </a:extLst>
          </p:cNvPr>
          <p:cNvSpPr txBox="1"/>
          <p:nvPr/>
        </p:nvSpPr>
        <p:spPr>
          <a:xfrm>
            <a:off x="1952532" y="1981200"/>
            <a:ext cx="5974745" cy="1569660"/>
          </a:xfrm>
          <a:prstGeom prst="rect">
            <a:avLst/>
          </a:prstGeom>
          <a:solidFill>
            <a:srgbClr val="FFFF00"/>
          </a:solidFill>
          <a:ln w="38100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>
                <a:solidFill>
                  <a:srgbClr val="0066FF"/>
                </a:solidFill>
              </a:rPr>
              <a:t>手づまりまでに</a:t>
            </a:r>
            <a:endParaRPr kumimoji="1" lang="en-US" altLang="ja-JP" sz="4800" dirty="0">
              <a:solidFill>
                <a:srgbClr val="0066FF"/>
              </a:solidFill>
            </a:endParaRPr>
          </a:p>
          <a:p>
            <a:pPr algn="ctr"/>
            <a:r>
              <a:rPr kumimoji="1" lang="ja-JP" altLang="en-US" sz="4800" dirty="0">
                <a:solidFill>
                  <a:srgbClr val="0066FF"/>
                </a:solidFill>
              </a:rPr>
              <a:t>何点とれるか挑戦！</a:t>
            </a:r>
            <a:endParaRPr kumimoji="1" lang="en-US" altLang="ja-JP" sz="4800" dirty="0">
              <a:solidFill>
                <a:srgbClr val="0066FF"/>
              </a:soli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B54A20D-AFDF-4E7D-9906-E6F790CC4690}"/>
              </a:ext>
            </a:extLst>
          </p:cNvPr>
          <p:cNvSpPr txBox="1"/>
          <p:nvPr/>
        </p:nvSpPr>
        <p:spPr>
          <a:xfrm>
            <a:off x="2762065" y="5105400"/>
            <a:ext cx="4355680" cy="861774"/>
          </a:xfrm>
          <a:prstGeom prst="rect">
            <a:avLst/>
          </a:prstGeom>
          <a:solidFill>
            <a:schemeClr val="bg1"/>
          </a:solidFill>
          <a:ln w="38100">
            <a:solidFill>
              <a:srgbClr val="3366FF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ja-JP" altLang="en-US" sz="2800" dirty="0"/>
              <a:t>まずは</a:t>
            </a:r>
            <a:r>
              <a:rPr lang="en-US" altLang="ja-JP" sz="2800" dirty="0"/>
              <a:t>100</a:t>
            </a:r>
            <a:r>
              <a:rPr lang="ja-JP" altLang="en-US" sz="2800" dirty="0"/>
              <a:t>点が目標</a:t>
            </a:r>
            <a:endParaRPr lang="en-US" altLang="ja-JP" sz="2800" dirty="0"/>
          </a:p>
          <a:p>
            <a:pPr algn="ctr"/>
            <a:r>
              <a:rPr lang="ja-JP" altLang="en-US" sz="2800" dirty="0"/>
              <a:t>どれだけ連鎖が出せるか？</a:t>
            </a:r>
          </a:p>
        </p:txBody>
      </p:sp>
    </p:spTree>
    <p:extLst>
      <p:ext uri="{BB962C8B-B14F-4D97-AF65-F5344CB8AC3E}">
        <p14:creationId xmlns:p14="http://schemas.microsoft.com/office/powerpoint/2010/main" val="1940222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時計 が含まれている画像&#10;&#10;自動的に生成された説明">
            <a:extLst>
              <a:ext uri="{FF2B5EF4-FFF2-40B4-BE49-F238E27FC236}">
                <a16:creationId xmlns:a16="http://schemas.microsoft.com/office/drawing/2014/main" id="{4B2A5FE7-5BDB-437B-8C5A-B63383E90E9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680"/>
          <a:stretch/>
        </p:blipFill>
        <p:spPr>
          <a:xfrm>
            <a:off x="1685233" y="4399910"/>
            <a:ext cx="6907936" cy="2077090"/>
          </a:xfrm>
          <a:prstGeom prst="rect">
            <a:avLst/>
          </a:prstGeom>
        </p:spPr>
      </p:pic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3AA047F-88EC-4434-856F-21CCD6DB3DB3}"/>
              </a:ext>
            </a:extLst>
          </p:cNvPr>
          <p:cNvSpPr/>
          <p:nvPr/>
        </p:nvSpPr>
        <p:spPr bwMode="auto">
          <a:xfrm>
            <a:off x="8763001" y="1967900"/>
            <a:ext cx="533400" cy="750147"/>
          </a:xfrm>
          <a:prstGeom prst="rect">
            <a:avLst/>
          </a:prstGeom>
          <a:solidFill>
            <a:srgbClr val="33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6" name="テキスト ボックス 2">
            <a:extLst>
              <a:ext uri="{FF2B5EF4-FFF2-40B4-BE49-F238E27FC236}">
                <a16:creationId xmlns:a16="http://schemas.microsoft.com/office/drawing/2014/main" id="{0EE632D9-5F96-4DA0-91BA-84A21D15D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885" y="2023980"/>
            <a:ext cx="9317115" cy="617868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32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 CLV:CLS:VIDEO 3:L=7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EB5B00-37EB-45F8-8A31-C540002A779D}"/>
              </a:ext>
            </a:extLst>
          </p:cNvPr>
          <p:cNvSpPr txBox="1"/>
          <p:nvPr/>
        </p:nvSpPr>
        <p:spPr>
          <a:xfrm>
            <a:off x="523041" y="304801"/>
            <a:ext cx="4343400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>
                <a:solidFill>
                  <a:srgbClr val="0066FF"/>
                </a:solidFill>
              </a:rPr>
              <a:t>さらに改造しよう！</a:t>
            </a:r>
            <a:endParaRPr kumimoji="1" lang="en-US" altLang="ja-JP" sz="4000" dirty="0">
              <a:solidFill>
                <a:srgbClr val="0066FF"/>
              </a:solidFill>
            </a:endParaRPr>
          </a:p>
        </p:txBody>
      </p:sp>
      <p:sp>
        <p:nvSpPr>
          <p:cNvPr id="9" name="吹き出し: 角を丸めた四角形 8">
            <a:extLst>
              <a:ext uri="{FF2B5EF4-FFF2-40B4-BE49-F238E27FC236}">
                <a16:creationId xmlns:a16="http://schemas.microsoft.com/office/drawing/2014/main" id="{3A8E5284-4614-434A-B4D3-67EDA5B74321}"/>
              </a:ext>
            </a:extLst>
          </p:cNvPr>
          <p:cNvSpPr/>
          <p:nvPr/>
        </p:nvSpPr>
        <p:spPr bwMode="auto">
          <a:xfrm>
            <a:off x="6781801" y="279648"/>
            <a:ext cx="2743200" cy="1025973"/>
          </a:xfrm>
          <a:prstGeom prst="wedgeRoundRectCallout">
            <a:avLst>
              <a:gd name="adj1" fmla="val 31012"/>
              <a:gd name="adj2" fmla="val 108537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数字を変えるとけた数が変わる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7" name="吹き出し: 角を丸めた四角形 6">
            <a:extLst>
              <a:ext uri="{FF2B5EF4-FFF2-40B4-BE49-F238E27FC236}">
                <a16:creationId xmlns:a16="http://schemas.microsoft.com/office/drawing/2014/main" id="{F8021F5A-6E4B-46D8-AB11-74FDCD48B6F8}"/>
              </a:ext>
            </a:extLst>
          </p:cNvPr>
          <p:cNvSpPr/>
          <p:nvPr/>
        </p:nvSpPr>
        <p:spPr bwMode="auto">
          <a:xfrm>
            <a:off x="3505200" y="5533580"/>
            <a:ext cx="3480507" cy="554736"/>
          </a:xfrm>
          <a:prstGeom prst="wedgeRoundRectCallout">
            <a:avLst>
              <a:gd name="adj1" fmla="val -20574"/>
              <a:gd name="adj2" fmla="val -12859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数字が</a:t>
            </a:r>
            <a: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10</a:t>
            </a: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けたになる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8" name="テキスト ボックス 2">
            <a:extLst>
              <a:ext uri="{FF2B5EF4-FFF2-40B4-BE49-F238E27FC236}">
                <a16:creationId xmlns:a16="http://schemas.microsoft.com/office/drawing/2014/main" id="{2C7A8AE4-B206-406A-9A87-083C2F514C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351359"/>
            <a:ext cx="1438035" cy="617868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32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L=9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C14AC9E-E37E-440A-A957-A16DE303964F}"/>
              </a:ext>
            </a:extLst>
          </p:cNvPr>
          <p:cNvSpPr txBox="1"/>
          <p:nvPr/>
        </p:nvSpPr>
        <p:spPr>
          <a:xfrm>
            <a:off x="199875" y="3312821"/>
            <a:ext cx="646331" cy="646331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例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8207514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3AA047F-88EC-4434-856F-21CCD6DB3DB3}"/>
              </a:ext>
            </a:extLst>
          </p:cNvPr>
          <p:cNvSpPr/>
          <p:nvPr/>
        </p:nvSpPr>
        <p:spPr bwMode="auto">
          <a:xfrm>
            <a:off x="3210757" y="2090820"/>
            <a:ext cx="5791200" cy="631966"/>
          </a:xfrm>
          <a:prstGeom prst="rect">
            <a:avLst/>
          </a:prstGeom>
          <a:solidFill>
            <a:srgbClr val="33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6" name="テキスト ボックス 2">
            <a:extLst>
              <a:ext uri="{FF2B5EF4-FFF2-40B4-BE49-F238E27FC236}">
                <a16:creationId xmlns:a16="http://schemas.microsoft.com/office/drawing/2014/main" id="{0EE632D9-5F96-4DA0-91BA-84A21D15D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442" y="2209800"/>
            <a:ext cx="8555116" cy="1025972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40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210 IF ([J]+[J+1])%10=0 GSB 230:J=-1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EB5B00-37EB-45F8-8A31-C540002A779D}"/>
              </a:ext>
            </a:extLst>
          </p:cNvPr>
          <p:cNvSpPr txBox="1"/>
          <p:nvPr/>
        </p:nvSpPr>
        <p:spPr>
          <a:xfrm>
            <a:off x="2781300" y="534395"/>
            <a:ext cx="4343400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>
                <a:solidFill>
                  <a:srgbClr val="0066FF"/>
                </a:solidFill>
              </a:rPr>
              <a:t>さらに改造しよう！</a:t>
            </a:r>
            <a:endParaRPr kumimoji="1" lang="en-US" altLang="ja-JP" sz="4000" dirty="0">
              <a:solidFill>
                <a:srgbClr val="0066FF"/>
              </a:solidFill>
            </a:endParaRPr>
          </a:p>
        </p:txBody>
      </p:sp>
      <p:sp>
        <p:nvSpPr>
          <p:cNvPr id="9" name="吹き出し: 角を丸めた四角形 8">
            <a:extLst>
              <a:ext uri="{FF2B5EF4-FFF2-40B4-BE49-F238E27FC236}">
                <a16:creationId xmlns:a16="http://schemas.microsoft.com/office/drawing/2014/main" id="{3A8E5284-4614-434A-B4D3-67EDA5B74321}"/>
              </a:ext>
            </a:extLst>
          </p:cNvPr>
          <p:cNvSpPr/>
          <p:nvPr/>
        </p:nvSpPr>
        <p:spPr bwMode="auto">
          <a:xfrm>
            <a:off x="4051175" y="3492902"/>
            <a:ext cx="4110363" cy="1025973"/>
          </a:xfrm>
          <a:prstGeom prst="wedgeRoundRectCallout">
            <a:avLst>
              <a:gd name="adj1" fmla="val 21627"/>
              <a:gd name="adj2" fmla="val -113843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となりあった数字を足して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10</a:t>
            </a: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になると消える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B54A20D-AFDF-4E7D-9906-E6F790CC4690}"/>
              </a:ext>
            </a:extLst>
          </p:cNvPr>
          <p:cNvSpPr txBox="1"/>
          <p:nvPr/>
        </p:nvSpPr>
        <p:spPr>
          <a:xfrm>
            <a:off x="1467911" y="5562600"/>
            <a:ext cx="6970178" cy="430887"/>
          </a:xfrm>
          <a:prstGeom prst="rect">
            <a:avLst/>
          </a:prstGeom>
          <a:solidFill>
            <a:schemeClr val="bg1"/>
          </a:solidFill>
          <a:ln w="38100">
            <a:solidFill>
              <a:srgbClr val="3366FF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ja-JP" altLang="en-US" sz="2800" dirty="0"/>
              <a:t>数字を消すのが難しくなるが、暗算に強くなる</a:t>
            </a:r>
          </a:p>
        </p:txBody>
      </p:sp>
    </p:spTree>
    <p:extLst>
      <p:ext uri="{BB962C8B-B14F-4D97-AF65-F5344CB8AC3E}">
        <p14:creationId xmlns:p14="http://schemas.microsoft.com/office/powerpoint/2010/main" val="1713932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838200" y="5665974"/>
            <a:ext cx="5181600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2800" dirty="0" err="1"/>
              <a:t>IchigoJam</a:t>
            </a:r>
            <a:r>
              <a:rPr lang="en-US" altLang="ja-JP" sz="2800" dirty="0"/>
              <a:t> web</a:t>
            </a:r>
            <a:r>
              <a:rPr lang="ja-JP" altLang="en-US" sz="2800" dirty="0"/>
              <a:t>でも作れるよ！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81000" y="6096861"/>
            <a:ext cx="609600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>
                <a:solidFill>
                  <a:srgbClr val="3366FF"/>
                </a:solidFill>
              </a:rPr>
              <a:t>fukuno.jig.jp/app/</a:t>
            </a:r>
            <a:r>
              <a:rPr lang="en-US" altLang="ja-JP" sz="3200" dirty="0" err="1">
                <a:solidFill>
                  <a:srgbClr val="3366FF"/>
                </a:solidFill>
              </a:rPr>
              <a:t>IchigoJam</a:t>
            </a:r>
            <a:r>
              <a:rPr lang="en-US" altLang="ja-JP" sz="3200" dirty="0">
                <a:solidFill>
                  <a:srgbClr val="3366FF"/>
                </a:solidFill>
              </a:rPr>
              <a:t>/</a:t>
            </a:r>
            <a:endParaRPr lang="ja-JP" altLang="en-US" sz="3200" dirty="0">
              <a:solidFill>
                <a:srgbClr val="3366FF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232DA4-7505-423B-B054-1C9AC3362677}"/>
              </a:ext>
            </a:extLst>
          </p:cNvPr>
          <p:cNvSpPr txBox="1"/>
          <p:nvPr/>
        </p:nvSpPr>
        <p:spPr>
          <a:xfrm>
            <a:off x="7391400" y="2743200"/>
            <a:ext cx="1600200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2800" dirty="0"/>
              <a:t>QR</a:t>
            </a:r>
            <a:r>
              <a:rPr lang="ja-JP" altLang="en-US" sz="2800" dirty="0"/>
              <a:t>コード</a:t>
            </a:r>
          </a:p>
        </p:txBody>
      </p:sp>
      <p:pic>
        <p:nvPicPr>
          <p:cNvPr id="11" name="図 10" descr="クロスワードパズル, 屋内, ブラック, ホワイト が含まれている画像&#10;&#10;自動的に生成された説明">
            <a:extLst>
              <a:ext uri="{FF2B5EF4-FFF2-40B4-BE49-F238E27FC236}">
                <a16:creationId xmlns:a16="http://schemas.microsoft.com/office/drawing/2014/main" id="{1E6D3C7A-D5FD-42AA-A72F-7BBD6108EF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3400149"/>
            <a:ext cx="3229251" cy="3229251"/>
          </a:xfrm>
          <a:prstGeom prst="rect">
            <a:avLst/>
          </a:prstGeom>
        </p:spPr>
      </p:pic>
      <p:pic>
        <p:nvPicPr>
          <p:cNvPr id="5" name="図 4" descr="スクリーンショット が含まれている画像&#10;&#10;自動的に生成された説明">
            <a:extLst>
              <a:ext uri="{FF2B5EF4-FFF2-40B4-BE49-F238E27FC236}">
                <a16:creationId xmlns:a16="http://schemas.microsoft.com/office/drawing/2014/main" id="{12785EFA-4DE7-4C4B-AB4C-EC56FBB941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86451"/>
            <a:ext cx="5655757" cy="521770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694590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647696" y="2068372"/>
            <a:ext cx="8534400" cy="2864822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44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 CLV:CLS:VIDEO 3:L=7</a:t>
            </a:r>
          </a:p>
          <a:p>
            <a:pPr eaLnBrk="0" latinLnBrk="1" hangingPunct="0">
              <a:lnSpc>
                <a:spcPts val="44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 GSB 100</a:t>
            </a:r>
          </a:p>
          <a:p>
            <a:pPr eaLnBrk="0" latinLnBrk="1" hangingPunct="0">
              <a:lnSpc>
                <a:spcPts val="44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90 END</a:t>
            </a:r>
          </a:p>
          <a:p>
            <a:pPr eaLnBrk="0" latinLnBrk="1" hangingPunct="0">
              <a:lnSpc>
                <a:spcPts val="44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100 LC 1,0:FOR K=0 TO L</a:t>
            </a:r>
          </a:p>
          <a:p>
            <a:pPr eaLnBrk="0" latinLnBrk="1" hangingPunct="0">
              <a:lnSpc>
                <a:spcPts val="44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110 ?[K];:NEXT:RTN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6" y="547903"/>
            <a:ext cx="5448304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1</a:t>
            </a:r>
            <a:r>
              <a:rPr kumimoji="1" lang="ja-JP" altLang="en-US" sz="4400" dirty="0">
                <a:solidFill>
                  <a:srgbClr val="0066FF"/>
                </a:solidFill>
              </a:rPr>
              <a:t>）</a:t>
            </a:r>
            <a:r>
              <a:rPr kumimoji="1" lang="en-US" altLang="ja-JP" sz="4400" dirty="0">
                <a:solidFill>
                  <a:srgbClr val="0066FF"/>
                </a:solidFill>
              </a:rPr>
              <a:t>8</a:t>
            </a:r>
            <a:r>
              <a:rPr kumimoji="1" lang="ja-JP" altLang="en-US" sz="4400" dirty="0">
                <a:solidFill>
                  <a:srgbClr val="0066FF"/>
                </a:solidFill>
              </a:rPr>
              <a:t>個の数字を表示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2286000" y="5684222"/>
            <a:ext cx="541020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5</a:t>
            </a:r>
            <a:r>
              <a:rPr lang="ja-JP" altLang="en-US" sz="3200" dirty="0"/>
              <a:t>行のプログラムを入力します</a:t>
            </a:r>
          </a:p>
        </p:txBody>
      </p:sp>
    </p:spTree>
    <p:extLst>
      <p:ext uri="{BB962C8B-B14F-4D97-AF65-F5344CB8AC3E}">
        <p14:creationId xmlns:p14="http://schemas.microsoft.com/office/powerpoint/2010/main" val="46501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花, 鳥 が含まれている画像&#10;&#10;自動的に生成された説明">
            <a:extLst>
              <a:ext uri="{FF2B5EF4-FFF2-40B4-BE49-F238E27FC236}">
                <a16:creationId xmlns:a16="http://schemas.microsoft.com/office/drawing/2014/main" id="{F27366BA-3638-4208-A384-18948856E6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3806" y="1295400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819400" y="437886"/>
            <a:ext cx="4476748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3505200" y="2362200"/>
            <a:ext cx="1714500" cy="1066800"/>
          </a:xfrm>
          <a:prstGeom prst="wedgeRoundRectCallout">
            <a:avLst>
              <a:gd name="adj1" fmla="val -21618"/>
              <a:gd name="adj2" fmla="val -8827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「</a:t>
            </a:r>
            <a: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0</a:t>
            </a: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」を</a:t>
            </a:r>
            <a: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8</a:t>
            </a: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個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表示する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977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190500" y="2324100"/>
            <a:ext cx="9525000" cy="22098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4400"/>
              </a:lnSpc>
            </a:pPr>
            <a:r>
              <a:rPr kumimoji="0" lang="en-US" altLang="ja-JP" sz="26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15 FOR I=0 TO L:GSB 120:NEXT</a:t>
            </a:r>
          </a:p>
          <a:p>
            <a:pPr eaLnBrk="0" latinLnBrk="1" hangingPunct="0">
              <a:lnSpc>
                <a:spcPts val="4400"/>
              </a:lnSpc>
            </a:pPr>
            <a:r>
              <a:rPr kumimoji="0" lang="en-US" altLang="ja-JP" sz="26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120 [L+1]=1+RND(9)</a:t>
            </a:r>
          </a:p>
          <a:p>
            <a:pPr eaLnBrk="0" latinLnBrk="1" hangingPunct="0">
              <a:lnSpc>
                <a:spcPts val="4400"/>
              </a:lnSpc>
            </a:pPr>
            <a:r>
              <a:rPr kumimoji="0" lang="en-US" altLang="ja-JP" sz="26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130 FOR K=J TO L:[K]=[K+1]</a:t>
            </a:r>
          </a:p>
          <a:p>
            <a:pPr eaLnBrk="0" latinLnBrk="1" hangingPunct="0">
              <a:lnSpc>
                <a:spcPts val="4400"/>
              </a:lnSpc>
            </a:pPr>
            <a:r>
              <a:rPr kumimoji="0" lang="en-US" altLang="ja-JP" sz="26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140 NEXT:RTN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6" y="547903"/>
            <a:ext cx="7962903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2</a:t>
            </a:r>
            <a:r>
              <a:rPr kumimoji="1" lang="ja-JP" altLang="en-US" sz="4400" dirty="0">
                <a:solidFill>
                  <a:srgbClr val="0066FF"/>
                </a:solidFill>
              </a:rPr>
              <a:t>）</a:t>
            </a:r>
            <a:r>
              <a:rPr kumimoji="1" lang="en-US" altLang="ja-JP" sz="4400" dirty="0">
                <a:solidFill>
                  <a:srgbClr val="0066FF"/>
                </a:solidFill>
              </a:rPr>
              <a:t>8</a:t>
            </a:r>
            <a:r>
              <a:rPr kumimoji="1" lang="ja-JP" altLang="en-US" sz="4400" dirty="0">
                <a:solidFill>
                  <a:srgbClr val="0066FF"/>
                </a:solidFill>
              </a:rPr>
              <a:t>個の数字をランダムにする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2170221" y="5540656"/>
            <a:ext cx="5565558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4</a:t>
            </a:r>
            <a:r>
              <a:rPr lang="ja-JP" altLang="en-US" sz="3200" dirty="0"/>
              <a:t>行のプログラムを入力します</a:t>
            </a:r>
          </a:p>
        </p:txBody>
      </p:sp>
    </p:spTree>
    <p:extLst>
      <p:ext uri="{BB962C8B-B14F-4D97-AF65-F5344CB8AC3E}">
        <p14:creationId xmlns:p14="http://schemas.microsoft.com/office/powerpoint/2010/main" val="2570716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花 が含まれている画像&#10;&#10;自動的に生成された説明">
            <a:extLst>
              <a:ext uri="{FF2B5EF4-FFF2-40B4-BE49-F238E27FC236}">
                <a16:creationId xmlns:a16="http://schemas.microsoft.com/office/drawing/2014/main" id="{17B2BCC5-65E4-4286-A62D-958DB2C9D1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032" y="1219200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714626" y="356261"/>
            <a:ext cx="4476748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2514600" y="2362200"/>
            <a:ext cx="4495800" cy="533400"/>
          </a:xfrm>
          <a:prstGeom prst="wedgeRoundRectCallout">
            <a:avLst>
              <a:gd name="adj1" fmla="val -21157"/>
              <a:gd name="adj2" fmla="val -146836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8</a:t>
            </a: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個のランダムな数字を表示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67661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1" y="2667000"/>
            <a:ext cx="9906000" cy="16002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3200"/>
              </a:lnSpc>
            </a:pPr>
            <a:r>
              <a:rPr kumimoji="0" lang="es-E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 LC X,1:?" &gt;&lt; "</a:t>
            </a:r>
          </a:p>
          <a:p>
            <a:pPr eaLnBrk="0" latinLnBrk="1" hangingPunct="0">
              <a:lnSpc>
                <a:spcPts val="3200"/>
              </a:lnSpc>
            </a:pPr>
            <a:r>
              <a:rPr kumimoji="0" lang="es-E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40 K=INKEY()</a:t>
            </a:r>
          </a:p>
          <a:p>
            <a:pPr eaLnBrk="0" latinLnBrk="1" hangingPunct="0">
              <a:lnSpc>
                <a:spcPts val="3200"/>
              </a:lnSpc>
            </a:pPr>
            <a:r>
              <a:rPr kumimoji="0" lang="es-E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50 X=X-(K=28)*(X&gt;0)+(K=29)*(X&lt;L-1)</a:t>
            </a:r>
          </a:p>
          <a:p>
            <a:pPr eaLnBrk="0" latinLnBrk="1" hangingPunct="0">
              <a:lnSpc>
                <a:spcPts val="32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9</a:t>
            </a:r>
            <a:r>
              <a:rPr kumimoji="0" lang="es-E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0 WAIT 6:GOTO 30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19099" y="457200"/>
            <a:ext cx="5981701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3</a:t>
            </a:r>
            <a:r>
              <a:rPr kumimoji="1" lang="ja-JP" altLang="en-US" sz="4400" dirty="0">
                <a:solidFill>
                  <a:srgbClr val="0066FF"/>
                </a:solidFill>
              </a:rPr>
              <a:t>）操作カーソルを表示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3201139" y="5594053"/>
            <a:ext cx="3503721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4</a:t>
            </a:r>
            <a:r>
              <a:rPr lang="ja-JP" altLang="en-US" sz="3200" dirty="0"/>
              <a:t>行追加します</a:t>
            </a:r>
          </a:p>
        </p:txBody>
      </p:sp>
      <p:sp>
        <p:nvSpPr>
          <p:cNvPr id="5" name="吹き出し: 角を丸めた四角形 4">
            <a:extLst>
              <a:ext uri="{FF2B5EF4-FFF2-40B4-BE49-F238E27FC236}">
                <a16:creationId xmlns:a16="http://schemas.microsoft.com/office/drawing/2014/main" id="{ACC1F662-9778-4F36-9864-B1DF100A12CA}"/>
              </a:ext>
            </a:extLst>
          </p:cNvPr>
          <p:cNvSpPr/>
          <p:nvPr/>
        </p:nvSpPr>
        <p:spPr bwMode="auto">
          <a:xfrm>
            <a:off x="1981200" y="1796428"/>
            <a:ext cx="1676400" cy="533400"/>
          </a:xfrm>
          <a:prstGeom prst="wedgeRoundRectCallout">
            <a:avLst>
              <a:gd name="adj1" fmla="val 40802"/>
              <a:gd name="adj2" fmla="val 107810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スペース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6" name="吹き出し: 角を丸めた四角形 5">
            <a:extLst>
              <a:ext uri="{FF2B5EF4-FFF2-40B4-BE49-F238E27FC236}">
                <a16:creationId xmlns:a16="http://schemas.microsoft.com/office/drawing/2014/main" id="{F792AB5A-78EB-4C20-9E98-EBEEB5D91DA1}"/>
              </a:ext>
            </a:extLst>
          </p:cNvPr>
          <p:cNvSpPr/>
          <p:nvPr/>
        </p:nvSpPr>
        <p:spPr bwMode="auto">
          <a:xfrm>
            <a:off x="4343400" y="1785332"/>
            <a:ext cx="1676400" cy="533400"/>
          </a:xfrm>
          <a:prstGeom prst="wedgeRoundRectCallout">
            <a:avLst>
              <a:gd name="adj1" fmla="val -46047"/>
              <a:gd name="adj2" fmla="val 112803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スペース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07637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黒い背景と白い文字&#10;&#10;自動的に生成された説明">
            <a:extLst>
              <a:ext uri="{FF2B5EF4-FFF2-40B4-BE49-F238E27FC236}">
                <a16:creationId xmlns:a16="http://schemas.microsoft.com/office/drawing/2014/main" id="{58A25D12-48B6-4124-9E30-3B8046F5DB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032" y="1219200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714626" y="356261"/>
            <a:ext cx="4476748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1981200" y="2743200"/>
            <a:ext cx="4495800" cy="1066800"/>
          </a:xfrm>
          <a:prstGeom prst="wedgeRoundRectCallout">
            <a:avLst>
              <a:gd name="adj1" fmla="val -20170"/>
              <a:gd name="adj2" fmla="val -101898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操作カーソルを表示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矢印キーの左右←→で移動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8423441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デザインの設定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10700</TotalTime>
  <Words>982</Words>
  <Application>Microsoft Office PowerPoint</Application>
  <PresentationFormat>A4 210 x 297 mm</PresentationFormat>
  <Paragraphs>157</Paragraphs>
  <Slides>24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8" baseType="lpstr">
      <vt:lpstr>Arial</vt:lpstr>
      <vt:lpstr>Calibri</vt:lpstr>
      <vt:lpstr>IchigoJam 1.4</vt:lpstr>
      <vt:lpstr>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斎藤 史郎</dc:creator>
  <cp:lastModifiedBy>斎藤 史郎</cp:lastModifiedBy>
  <cp:revision>2068</cp:revision>
  <cp:lastPrinted>2020-05-30T06:57:33Z</cp:lastPrinted>
  <dcterms:created xsi:type="dcterms:W3CDTF">1601-01-01T00:00:00Z</dcterms:created>
  <dcterms:modified xsi:type="dcterms:W3CDTF">2020-06-05T08:46:18Z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