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633" r:id="rId2"/>
    <p:sldId id="646" r:id="rId3"/>
    <p:sldId id="654" r:id="rId4"/>
    <p:sldId id="635" r:id="rId5"/>
    <p:sldId id="647" r:id="rId6"/>
    <p:sldId id="655" r:id="rId7"/>
    <p:sldId id="656" r:id="rId8"/>
    <p:sldId id="657" r:id="rId9"/>
    <p:sldId id="658" r:id="rId10"/>
    <p:sldId id="662" r:id="rId11"/>
    <p:sldId id="683" r:id="rId12"/>
    <p:sldId id="665" r:id="rId13"/>
    <p:sldId id="666" r:id="rId14"/>
    <p:sldId id="667" r:id="rId15"/>
    <p:sldId id="668" r:id="rId16"/>
    <p:sldId id="678" r:id="rId17"/>
    <p:sldId id="669" r:id="rId18"/>
    <p:sldId id="677" r:id="rId19"/>
    <p:sldId id="679" r:id="rId20"/>
    <p:sldId id="680" r:id="rId21"/>
    <p:sldId id="634" r:id="rId22"/>
    <p:sldId id="682" r:id="rId23"/>
    <p:sldId id="685" r:id="rId24"/>
    <p:sldId id="684" r:id="rId25"/>
    <p:sldId id="686" r:id="rId26"/>
    <p:sldId id="687" r:id="rId27"/>
    <p:sldId id="688" r:id="rId28"/>
    <p:sldId id="660" r:id="rId29"/>
    <p:sldId id="689" r:id="rId30"/>
    <p:sldId id="681" r:id="rId31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21326-DF4F-4CB6-928C-E43DD746FD5B}" v="142" dt="2020-11-22T08:47:29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8" d="100"/>
          <a:sy n="108" d="100"/>
        </p:scale>
        <p:origin x="1392" y="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custSel modSld modNotesMaster modHandout">
      <pc:chgData name="Saito Shiro" userId="b2a17ba2fd642e30" providerId="LiveId" clId="{5CEA1056-281A-4908-971C-52EC194347BE}" dt="2020-05-03T14:39:03.181" v="148"/>
      <pc:docMkLst>
        <pc:docMk/>
      </pc:docMkLst>
      <pc:sldChg chg="modNotes">
        <pc:chgData name="Saito Shiro" userId="b2a17ba2fd642e30" providerId="LiveId" clId="{5CEA1056-281A-4908-971C-52EC194347BE}" dt="2020-05-03T14:39:03.181" v="148"/>
        <pc:sldMkLst>
          <pc:docMk/>
          <pc:sldMk cId="3755346429" sldId="633"/>
        </pc:sldMkLst>
      </pc:sldChg>
      <pc:sldChg chg="addSp modSp mod modNotes">
        <pc:chgData name="Saito Shiro" userId="b2a17ba2fd642e30" providerId="LiveId" clId="{5CEA1056-281A-4908-971C-52EC194347BE}" dt="2020-05-03T14:39:03.181" v="148"/>
        <pc:sldMkLst>
          <pc:docMk/>
          <pc:sldMk cId="2652706275" sldId="634"/>
        </pc:sldMkLst>
        <pc:spChg chg="mod">
          <ac:chgData name="Saito Shiro" userId="b2a17ba2fd642e30" providerId="LiveId" clId="{5CEA1056-281A-4908-971C-52EC194347BE}" dt="2020-05-03T14:30:31.610" v="126" actId="103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36.340" v="74" actId="103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21.021" v="141" actId="103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07.300" v="109" actId="103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12.049" v="112" actId="103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0:36.609" v="129" actId="1036"/>
          <ac:spMkLst>
            <pc:docMk/>
            <pc:sldMk cId="2652706275" sldId="634"/>
            <ac:spMk id="12" creationId="{00000000-0000-0000-0000-000000000000}"/>
          </ac:spMkLst>
        </pc:spChg>
        <pc:spChg chg="add mod">
          <ac:chgData name="Saito Shiro" userId="b2a17ba2fd642e30" providerId="LiveId" clId="{5CEA1056-281A-4908-971C-52EC194347BE}" dt="2020-05-03T14:30:01.940" v="104" actId="6549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5CEA1056-281A-4908-971C-52EC194347BE}" dt="2020-05-03T14:29:30.802" v="69" actId="313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9:48.577" v="77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1:16.034" v="137" actId="1036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25:05.454" v="17" actId="14100"/>
        <pc:sldMkLst>
          <pc:docMk/>
          <pc:sldMk cId="2570716189" sldId="655"/>
        </pc:sldMkLst>
        <pc:spChg chg="mod">
          <ac:chgData name="Saito Shiro" userId="b2a17ba2fd642e30" providerId="LiveId" clId="{5CEA1056-281A-4908-971C-52EC194347BE}" dt="2020-05-03T14:25:05.454" v="17" actId="14100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24:34.138" v="16" actId="20577"/>
          <ac:spMkLst>
            <pc:docMk/>
            <pc:sldMk cId="2570716189" sldId="655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3:25.421" v="147" actId="20577"/>
        <pc:sldMkLst>
          <pc:docMk/>
          <pc:sldMk cId="1807637601" sldId="657"/>
        </pc:sldMkLst>
        <pc:spChg chg="mod">
          <ac:chgData name="Saito Shiro" userId="b2a17ba2fd642e30" providerId="LiveId" clId="{5CEA1056-281A-4908-971C-52EC194347BE}" dt="2020-05-03T14:25:20.926" v="19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5CEA1056-281A-4908-971C-52EC194347BE}" dt="2020-05-03T14:33:25.421" v="147" actId="20577"/>
          <ac:spMkLst>
            <pc:docMk/>
            <pc:sldMk cId="1807637601" sldId="657"/>
            <ac:spMk id="19" creationId="{26AF2984-7A23-4ECE-9272-7D7AB935D653}"/>
          </ac:spMkLst>
        </pc:spChg>
      </pc:sldChg>
      <pc:sldChg chg="modSp mod">
        <pc:chgData name="Saito Shiro" userId="b2a17ba2fd642e30" providerId="LiveId" clId="{5CEA1056-281A-4908-971C-52EC194347BE}" dt="2020-05-03T14:32:32.474" v="143" actId="20577"/>
        <pc:sldMkLst>
          <pc:docMk/>
          <pc:sldMk cId="132223521" sldId="659"/>
        </pc:sldMkLst>
        <pc:spChg chg="mod">
          <ac:chgData name="Saito Shiro" userId="b2a17ba2fd642e30" providerId="LiveId" clId="{5CEA1056-281A-4908-971C-52EC194347BE}" dt="2020-05-03T14:32:32.474" v="143" actId="20577"/>
          <ac:spMkLst>
            <pc:docMk/>
            <pc:sldMk cId="132223521" sldId="659"/>
            <ac:spMk id="2" creationId="{00000000-0000-0000-0000-000000000000}"/>
          </ac:spMkLst>
        </pc:spChg>
      </pc:sldChg>
      <pc:sldChg chg="modSp mod">
        <pc:chgData name="Saito Shiro" userId="b2a17ba2fd642e30" providerId="LiveId" clId="{5CEA1056-281A-4908-971C-52EC194347BE}" dt="2020-05-03T14:32:44.433" v="145" actId="6549"/>
        <pc:sldMkLst>
          <pc:docMk/>
          <pc:sldMk cId="1324783938" sldId="660"/>
        </pc:sldMkLst>
        <pc:spChg chg="mod">
          <ac:chgData name="Saito Shiro" userId="b2a17ba2fd642e30" providerId="LiveId" clId="{5CEA1056-281A-4908-971C-52EC194347BE}" dt="2020-05-03T14:32:44.433" v="145" actId="6549"/>
          <ac:spMkLst>
            <pc:docMk/>
            <pc:sldMk cId="1324783938" sldId="660"/>
            <ac:spMk id="8" creationId="{B8456F41-5358-411A-A1E6-5B48045B34B3}"/>
          </ac:spMkLst>
        </pc:spChg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8D3F63F2-C708-4580-874B-861A9E98A8D8}"/>
    <pc:docChg chg="custSel modSld">
      <pc:chgData name="Saito Shiro" userId="b2a17ba2fd642e30" providerId="LiveId" clId="{8D3F63F2-C708-4580-874B-861A9E98A8D8}" dt="2020-05-12T09:21:29.020" v="330" actId="1037"/>
      <pc:docMkLst>
        <pc:docMk/>
      </pc:docMkLst>
      <pc:sldChg chg="modSp mod">
        <pc:chgData name="Saito Shiro" userId="b2a17ba2fd642e30" providerId="LiveId" clId="{8D3F63F2-C708-4580-874B-861A9E98A8D8}" dt="2020-05-12T08:54:24.333" v="26" actId="1076"/>
        <pc:sldMkLst>
          <pc:docMk/>
          <pc:sldMk cId="3755346429" sldId="633"/>
        </pc:sldMkLst>
        <pc:spChg chg="mod">
          <ac:chgData name="Saito Shiro" userId="b2a17ba2fd642e30" providerId="LiveId" clId="{8D3F63F2-C708-4580-874B-861A9E98A8D8}" dt="2020-05-12T08:54:24.333" v="26" actId="1076"/>
          <ac:spMkLst>
            <pc:docMk/>
            <pc:sldMk cId="3755346429" sldId="633"/>
            <ac:spMk id="3" creationId="{BF8D875A-C282-4F6A-B96E-8A650A43A804}"/>
          </ac:spMkLst>
        </pc:spChg>
      </pc:sldChg>
      <pc:sldChg chg="modSp mod">
        <pc:chgData name="Saito Shiro" userId="b2a17ba2fd642e30" providerId="LiveId" clId="{8D3F63F2-C708-4580-874B-861A9E98A8D8}" dt="2020-05-12T09:08:55.811" v="118" actId="1076"/>
        <pc:sldMkLst>
          <pc:docMk/>
          <pc:sldMk cId="46501131" sldId="635"/>
        </pc:sldMkLst>
        <pc:spChg chg="mod">
          <ac:chgData name="Saito Shiro" userId="b2a17ba2fd642e30" providerId="LiveId" clId="{8D3F63F2-C708-4580-874B-861A9E98A8D8}" dt="2020-05-12T09:08:55.811" v="118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7:45.974" v="101" actId="14100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08:52.295" v="117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05:08.506" v="53"/>
        <pc:sldMkLst>
          <pc:docMk/>
          <pc:sldMk cId="1108723381" sldId="646"/>
        </pc:sldMkLst>
        <pc:spChg chg="mod">
          <ac:chgData name="Saito Shiro" userId="b2a17ba2fd642e30" providerId="LiveId" clId="{8D3F63F2-C708-4580-874B-861A9E98A8D8}" dt="2020-05-12T09:05:08.506" v="53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8D3F63F2-C708-4580-874B-861A9E98A8D8}" dt="2020-05-12T09:04:58.895" v="31" actId="1076"/>
          <ac:picMkLst>
            <pc:docMk/>
            <pc:sldMk cId="1108723381" sldId="646"/>
            <ac:picMk id="4" creationId="{6D5838F1-FEBF-46DB-9849-CA68EFC81AAB}"/>
          </ac:picMkLst>
        </pc:picChg>
        <pc:picChg chg="del">
          <ac:chgData name="Saito Shiro" userId="b2a17ba2fd642e30" providerId="LiveId" clId="{8D3F63F2-C708-4580-874B-861A9E98A8D8}" dt="2020-05-12T09:04:32.671" v="27" actId="478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8D3F63F2-C708-4580-874B-861A9E98A8D8}" dt="2020-05-12T09:13:30.996" v="185" actId="1035"/>
        <pc:sldMkLst>
          <pc:docMk/>
          <pc:sldMk cId="285977191" sldId="647"/>
        </pc:sldMkLst>
        <pc:spChg chg="mod">
          <ac:chgData name="Saito Shiro" userId="b2a17ba2fd642e30" providerId="LiveId" clId="{8D3F63F2-C708-4580-874B-861A9E98A8D8}" dt="2020-05-12T09:13:30.996" v="185" actId="1035"/>
          <ac:spMkLst>
            <pc:docMk/>
            <pc:sldMk cId="285977191" sldId="647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9" creationId="{767CEFAE-1454-493B-A611-CE82E96A6E6F}"/>
          </ac:spMkLst>
        </pc:spChg>
        <pc:spChg chg="del">
          <ac:chgData name="Saito Shiro" userId="b2a17ba2fd642e30" providerId="LiveId" clId="{8D3F63F2-C708-4580-874B-861A9E98A8D8}" dt="2020-05-12T09:09:07.439" v="120" actId="478"/>
          <ac:spMkLst>
            <pc:docMk/>
            <pc:sldMk cId="285977191" sldId="647"/>
            <ac:spMk id="10" creationId="{A0396708-178C-42AD-BD40-13A950E76FBC}"/>
          </ac:spMkLst>
        </pc:spChg>
        <pc:picChg chg="add mod ord">
          <ac:chgData name="Saito Shiro" userId="b2a17ba2fd642e30" providerId="LiveId" clId="{8D3F63F2-C708-4580-874B-861A9E98A8D8}" dt="2020-05-12T09:13:23.876" v="180" actId="1038"/>
          <ac:picMkLst>
            <pc:docMk/>
            <pc:sldMk cId="285977191" sldId="647"/>
            <ac:picMk id="4" creationId="{4F699172-B426-4127-B678-BF95A67E7E91}"/>
          </ac:picMkLst>
        </pc:picChg>
        <pc:picChg chg="del">
          <ac:chgData name="Saito Shiro" userId="b2a17ba2fd642e30" providerId="LiveId" clId="{8D3F63F2-C708-4580-874B-861A9E98A8D8}" dt="2020-05-12T09:09:04.530" v="119" actId="478"/>
          <ac:picMkLst>
            <pc:docMk/>
            <pc:sldMk cId="285977191" sldId="647"/>
            <ac:picMk id="7" creationId="{4F160FD3-14AE-4A2D-A982-53141C17F686}"/>
          </ac:picMkLst>
        </pc:picChg>
      </pc:sldChg>
      <pc:sldChg chg="addSp delSp modSp mod">
        <pc:chgData name="Saito Shiro" userId="b2a17ba2fd642e30" providerId="LiveId" clId="{8D3F63F2-C708-4580-874B-861A9E98A8D8}" dt="2020-05-12T09:07:05.963" v="65" actId="14100"/>
        <pc:sldMkLst>
          <pc:docMk/>
          <pc:sldMk cId="1694590244" sldId="654"/>
        </pc:sldMkLst>
        <pc:picChg chg="add mod">
          <ac:chgData name="Saito Shiro" userId="b2a17ba2fd642e30" providerId="LiveId" clId="{8D3F63F2-C708-4580-874B-861A9E98A8D8}" dt="2020-05-12T09:07:05.963" v="65" actId="14100"/>
          <ac:picMkLst>
            <pc:docMk/>
            <pc:sldMk cId="1694590244" sldId="654"/>
            <ac:picMk id="5" creationId="{03BDE167-D8F6-40FB-9B82-1A84CCC72BB5}"/>
          </ac:picMkLst>
        </pc:picChg>
        <pc:picChg chg="del">
          <ac:chgData name="Saito Shiro" userId="b2a17ba2fd642e30" providerId="LiveId" clId="{8D3F63F2-C708-4580-874B-861A9E98A8D8}" dt="2020-05-12T09:06:33.172" v="54" actId="478"/>
          <ac:picMkLst>
            <pc:docMk/>
            <pc:sldMk cId="1694590244" sldId="654"/>
            <ac:picMk id="8" creationId="{AC462F89-7CD9-4611-996A-77CDABD5B8C6}"/>
          </ac:picMkLst>
        </pc:picChg>
      </pc:sldChg>
      <pc:sldChg chg="modSp mod">
        <pc:chgData name="Saito Shiro" userId="b2a17ba2fd642e30" providerId="LiveId" clId="{8D3F63F2-C708-4580-874B-861A9E98A8D8}" dt="2020-05-12T09:18:18.144" v="267"/>
        <pc:sldMkLst>
          <pc:docMk/>
          <pc:sldMk cId="2570716189" sldId="655"/>
        </pc:sldMkLst>
        <pc:spChg chg="mod">
          <ac:chgData name="Saito Shiro" userId="b2a17ba2fd642e30" providerId="LiveId" clId="{8D3F63F2-C708-4580-874B-861A9E98A8D8}" dt="2020-05-12T09:18:13.872" v="26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6:19.167" v="219" actId="14100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8D3F63F2-C708-4580-874B-861A9E98A8D8}" dt="2020-05-12T09:18:18.144" v="267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8D3F63F2-C708-4580-874B-861A9E98A8D8}" dt="2020-05-12T09:21:29.020" v="330" actId="1037"/>
        <pc:sldMkLst>
          <pc:docMk/>
          <pc:sldMk cId="1159626490" sldId="656"/>
        </pc:sldMkLst>
        <pc:spChg chg="mod">
          <ac:chgData name="Saito Shiro" userId="b2a17ba2fd642e30" providerId="LiveId" clId="{8D3F63F2-C708-4580-874B-861A9E98A8D8}" dt="2020-05-12T09:21:29.020" v="330" actId="1037"/>
          <ac:spMkLst>
            <pc:docMk/>
            <pc:sldMk cId="1159626490" sldId="656"/>
            <ac:spMk id="8" creationId="{4535A464-E226-4F0E-99B9-2EA8A2194403}"/>
          </ac:spMkLst>
        </pc:spChg>
        <pc:spChg chg="del">
          <ac:chgData name="Saito Shiro" userId="b2a17ba2fd642e30" providerId="LiveId" clId="{8D3F63F2-C708-4580-874B-861A9E98A8D8}" dt="2020-05-12T09:20:31.016" v="269" actId="478"/>
          <ac:spMkLst>
            <pc:docMk/>
            <pc:sldMk cId="1159626490" sldId="656"/>
            <ac:spMk id="9" creationId="{767CEFAE-1454-493B-A611-CE82E96A6E6F}"/>
          </ac:spMkLst>
        </pc:spChg>
        <pc:picChg chg="del">
          <ac:chgData name="Saito Shiro" userId="b2a17ba2fd642e30" providerId="LiveId" clId="{8D3F63F2-C708-4580-874B-861A9E98A8D8}" dt="2020-05-12T09:20:27.835" v="268" actId="478"/>
          <ac:picMkLst>
            <pc:docMk/>
            <pc:sldMk cId="1159626490" sldId="656"/>
            <ac:picMk id="4" creationId="{75BB8B6D-1324-4F7C-9F20-64787E8CD50B}"/>
          </ac:picMkLst>
        </pc:picChg>
        <pc:picChg chg="add mod ord">
          <ac:chgData name="Saito Shiro" userId="b2a17ba2fd642e30" providerId="LiveId" clId="{8D3F63F2-C708-4580-874B-861A9E98A8D8}" dt="2020-05-12T09:21:29.020" v="330" actId="1037"/>
          <ac:picMkLst>
            <pc:docMk/>
            <pc:sldMk cId="1159626490" sldId="656"/>
            <ac:picMk id="5" creationId="{36FA2C16-CE99-409B-B2AC-BD261D30453B}"/>
          </ac:picMkLst>
        </pc:picChg>
      </pc:sldChg>
    </pc:docChg>
  </pc:docChgLst>
  <pc:docChgLst>
    <pc:chgData name="Saito Shiro" userId="b2a17ba2fd642e30" providerId="LiveId" clId="{F8A21326-DF4F-4CB6-928C-E43DD746FD5B}"/>
    <pc:docChg chg="custSel addSld modSld">
      <pc:chgData name="Saito Shiro" userId="b2a17ba2fd642e30" providerId="LiveId" clId="{F8A21326-DF4F-4CB6-928C-E43DD746FD5B}" dt="2020-11-22T08:47:33.502" v="922" actId="1037"/>
      <pc:docMkLst>
        <pc:docMk/>
      </pc:docMkLst>
      <pc:sldChg chg="addSp delSp modSp mod">
        <pc:chgData name="Saito Shiro" userId="b2a17ba2fd642e30" providerId="LiveId" clId="{F8A21326-DF4F-4CB6-928C-E43DD746FD5B}" dt="2020-11-22T08:47:33.502" v="922" actId="1037"/>
        <pc:sldMkLst>
          <pc:docMk/>
          <pc:sldMk cId="1324783938" sldId="660"/>
        </pc:sldMkLst>
        <pc:spChg chg="add mod">
          <ac:chgData name="Saito Shiro" userId="b2a17ba2fd642e30" providerId="LiveId" clId="{F8A21326-DF4F-4CB6-928C-E43DD746FD5B}" dt="2020-11-22T08:41:20.154" v="670" actId="1036"/>
          <ac:spMkLst>
            <pc:docMk/>
            <pc:sldMk cId="1324783938" sldId="660"/>
            <ac:spMk id="2" creationId="{52D926DA-D68E-42C7-9C91-D1133A8AC27D}"/>
          </ac:spMkLst>
        </pc:spChg>
        <pc:spChg chg="mod">
          <ac:chgData name="Saito Shiro" userId="b2a17ba2fd642e30" providerId="LiveId" clId="{F8A21326-DF4F-4CB6-928C-E43DD746FD5B}" dt="2020-11-22T08:47:33.502" v="922" actId="1037"/>
          <ac:spMkLst>
            <pc:docMk/>
            <pc:sldMk cId="1324783938" sldId="660"/>
            <ac:spMk id="5" creationId="{D1EB5B00-37EB-45F8-8A31-C540002A779D}"/>
          </ac:spMkLst>
        </pc:spChg>
        <pc:spChg chg="add mod">
          <ac:chgData name="Saito Shiro" userId="b2a17ba2fd642e30" providerId="LiveId" clId="{F8A21326-DF4F-4CB6-928C-E43DD746FD5B}" dt="2020-11-22T08:41:20.154" v="670" actId="1036"/>
          <ac:spMkLst>
            <pc:docMk/>
            <pc:sldMk cId="1324783938" sldId="660"/>
            <ac:spMk id="7" creationId="{44CFB945-41F9-4B1A-86A8-BCA1F98A869D}"/>
          </ac:spMkLst>
        </pc:spChg>
        <pc:spChg chg="del">
          <ac:chgData name="Saito Shiro" userId="b2a17ba2fd642e30" providerId="LiveId" clId="{F8A21326-DF4F-4CB6-928C-E43DD746FD5B}" dt="2020-11-22T08:36:31.403" v="201" actId="478"/>
          <ac:spMkLst>
            <pc:docMk/>
            <pc:sldMk cId="1324783938" sldId="660"/>
            <ac:spMk id="8" creationId="{B8456F41-5358-411A-A1E6-5B48045B34B3}"/>
          </ac:spMkLst>
        </pc:spChg>
        <pc:spChg chg="add mod">
          <ac:chgData name="Saito Shiro" userId="b2a17ba2fd642e30" providerId="LiveId" clId="{F8A21326-DF4F-4CB6-928C-E43DD746FD5B}" dt="2020-11-22T08:44:28.049" v="875" actId="6549"/>
          <ac:spMkLst>
            <pc:docMk/>
            <pc:sldMk cId="1324783938" sldId="660"/>
            <ac:spMk id="9" creationId="{EBBD27C4-FE47-4E65-A584-566708AA38C4}"/>
          </ac:spMkLst>
        </pc:spChg>
        <pc:spChg chg="add mod">
          <ac:chgData name="Saito Shiro" userId="b2a17ba2fd642e30" providerId="LiveId" clId="{F8A21326-DF4F-4CB6-928C-E43DD746FD5B}" dt="2020-11-22T08:41:20.154" v="670" actId="1036"/>
          <ac:spMkLst>
            <pc:docMk/>
            <pc:sldMk cId="1324783938" sldId="660"/>
            <ac:spMk id="10" creationId="{E67C2014-AF08-4D33-9C05-D3E3D86F3261}"/>
          </ac:spMkLst>
        </pc:spChg>
        <pc:spChg chg="del">
          <ac:chgData name="Saito Shiro" userId="b2a17ba2fd642e30" providerId="LiveId" clId="{F8A21326-DF4F-4CB6-928C-E43DD746FD5B}" dt="2020-11-22T08:36:32.578" v="202" actId="478"/>
          <ac:spMkLst>
            <pc:docMk/>
            <pc:sldMk cId="1324783938" sldId="660"/>
            <ac:spMk id="11" creationId="{211B32D5-3CB5-4966-AEE9-8C6F4260BBDB}"/>
          </ac:spMkLst>
        </pc:spChg>
        <pc:spChg chg="add mod">
          <ac:chgData name="Saito Shiro" userId="b2a17ba2fd642e30" providerId="LiveId" clId="{F8A21326-DF4F-4CB6-928C-E43DD746FD5B}" dt="2020-11-22T08:41:20.154" v="670" actId="1036"/>
          <ac:spMkLst>
            <pc:docMk/>
            <pc:sldMk cId="1324783938" sldId="660"/>
            <ac:spMk id="12" creationId="{B8AC8D3F-C249-49DF-8DB3-8DD501D4EA2D}"/>
          </ac:spMkLst>
        </pc:spChg>
        <pc:spChg chg="add mod">
          <ac:chgData name="Saito Shiro" userId="b2a17ba2fd642e30" providerId="LiveId" clId="{F8A21326-DF4F-4CB6-928C-E43DD746FD5B}" dt="2020-11-22T08:41:20.154" v="670" actId="1036"/>
          <ac:spMkLst>
            <pc:docMk/>
            <pc:sldMk cId="1324783938" sldId="660"/>
            <ac:spMk id="13" creationId="{C682B5B0-7327-48D3-84A3-7095C253B6A3}"/>
          </ac:spMkLst>
        </pc:spChg>
        <pc:spChg chg="mod">
          <ac:chgData name="Saito Shiro" userId="b2a17ba2fd642e30" providerId="LiveId" clId="{F8A21326-DF4F-4CB6-928C-E43DD746FD5B}" dt="2020-11-22T08:42:39.775" v="804"/>
          <ac:spMkLst>
            <pc:docMk/>
            <pc:sldMk cId="1324783938" sldId="660"/>
            <ac:spMk id="14" creationId="{71505953-5607-43D5-AED9-E827540837A2}"/>
          </ac:spMkLst>
        </pc:spChg>
        <pc:spChg chg="add mod">
          <ac:chgData name="Saito Shiro" userId="b2a17ba2fd642e30" providerId="LiveId" clId="{F8A21326-DF4F-4CB6-928C-E43DD746FD5B}" dt="2020-11-22T08:41:20.154" v="670" actId="1036"/>
          <ac:spMkLst>
            <pc:docMk/>
            <pc:sldMk cId="1324783938" sldId="660"/>
            <ac:spMk id="15" creationId="{54241AB3-9AB1-47CC-BD0A-FED2A9AA59F3}"/>
          </ac:spMkLst>
        </pc:spChg>
        <pc:spChg chg="del">
          <ac:chgData name="Saito Shiro" userId="b2a17ba2fd642e30" providerId="LiveId" clId="{F8A21326-DF4F-4CB6-928C-E43DD746FD5B}" dt="2020-11-22T08:36:27.307" v="199" actId="478"/>
          <ac:spMkLst>
            <pc:docMk/>
            <pc:sldMk cId="1324783938" sldId="660"/>
            <ac:spMk id="19" creationId="{D1B6FA4F-44E0-4359-B0C4-9C0FCCCC0877}"/>
          </ac:spMkLst>
        </pc:spChg>
      </pc:sldChg>
      <pc:sldChg chg="addSp delSp modSp add mod">
        <pc:chgData name="Saito Shiro" userId="b2a17ba2fd642e30" providerId="LiveId" clId="{F8A21326-DF4F-4CB6-928C-E43DD746FD5B}" dt="2020-11-22T08:32:14.360" v="6" actId="14100"/>
        <pc:sldMkLst>
          <pc:docMk/>
          <pc:sldMk cId="1703742766" sldId="684"/>
        </pc:sldMkLst>
        <pc:spChg chg="del">
          <ac:chgData name="Saito Shiro" userId="b2a17ba2fd642e30" providerId="LiveId" clId="{F8A21326-DF4F-4CB6-928C-E43DD746FD5B}" dt="2020-11-22T08:31:53.090" v="1" actId="478"/>
          <ac:spMkLst>
            <pc:docMk/>
            <pc:sldMk cId="1703742766" sldId="684"/>
            <ac:spMk id="5" creationId="{D1EB5B00-37EB-45F8-8A31-C540002A779D}"/>
          </ac:spMkLst>
        </pc:spChg>
        <pc:picChg chg="add mod">
          <ac:chgData name="Saito Shiro" userId="b2a17ba2fd642e30" providerId="LiveId" clId="{F8A21326-DF4F-4CB6-928C-E43DD746FD5B}" dt="2020-11-22T08:32:14.360" v="6" actId="14100"/>
          <ac:picMkLst>
            <pc:docMk/>
            <pc:sldMk cId="1703742766" sldId="684"/>
            <ac:picMk id="3" creationId="{42C95C89-D362-4B37-B104-33D81AFA721C}"/>
          </ac:picMkLst>
        </pc:picChg>
      </pc:sldChg>
      <pc:sldChg chg="modSp add mod">
        <pc:chgData name="Saito Shiro" userId="b2a17ba2fd642e30" providerId="LiveId" clId="{F8A21326-DF4F-4CB6-928C-E43DD746FD5B}" dt="2020-11-22T08:33:01.971" v="111" actId="1076"/>
        <pc:sldMkLst>
          <pc:docMk/>
          <pc:sldMk cId="1900097829" sldId="685"/>
        </pc:sldMkLst>
        <pc:spChg chg="mod">
          <ac:chgData name="Saito Shiro" userId="b2a17ba2fd642e30" providerId="LiveId" clId="{F8A21326-DF4F-4CB6-928C-E43DD746FD5B}" dt="2020-11-22T08:33:01.971" v="111" actId="1076"/>
          <ac:spMkLst>
            <pc:docMk/>
            <pc:sldMk cId="1900097829" sldId="685"/>
            <ac:spMk id="5" creationId="{D1EB5B00-37EB-45F8-8A31-C540002A779D}"/>
          </ac:spMkLst>
        </pc:spChg>
      </pc:sldChg>
      <pc:sldChg chg="addSp delSp modSp add mod">
        <pc:chgData name="Saito Shiro" userId="b2a17ba2fd642e30" providerId="LiveId" clId="{F8A21326-DF4F-4CB6-928C-E43DD746FD5B}" dt="2020-11-22T08:33:32.702" v="118" actId="14100"/>
        <pc:sldMkLst>
          <pc:docMk/>
          <pc:sldMk cId="894914452" sldId="686"/>
        </pc:sldMkLst>
        <pc:picChg chg="del">
          <ac:chgData name="Saito Shiro" userId="b2a17ba2fd642e30" providerId="LiveId" clId="{F8A21326-DF4F-4CB6-928C-E43DD746FD5B}" dt="2020-11-22T08:33:11.884" v="113" actId="478"/>
          <ac:picMkLst>
            <pc:docMk/>
            <pc:sldMk cId="894914452" sldId="686"/>
            <ac:picMk id="3" creationId="{42C95C89-D362-4B37-B104-33D81AFA721C}"/>
          </ac:picMkLst>
        </pc:picChg>
        <pc:picChg chg="add mod">
          <ac:chgData name="Saito Shiro" userId="b2a17ba2fd642e30" providerId="LiveId" clId="{F8A21326-DF4F-4CB6-928C-E43DD746FD5B}" dt="2020-11-22T08:33:32.702" v="118" actId="14100"/>
          <ac:picMkLst>
            <pc:docMk/>
            <pc:sldMk cId="894914452" sldId="686"/>
            <ac:picMk id="4" creationId="{75E3F053-8AB5-4CBB-9F7D-09F0F8128316}"/>
          </ac:picMkLst>
        </pc:picChg>
      </pc:sldChg>
      <pc:sldChg chg="addSp delSp modSp add mod">
        <pc:chgData name="Saito Shiro" userId="b2a17ba2fd642e30" providerId="LiveId" clId="{F8A21326-DF4F-4CB6-928C-E43DD746FD5B}" dt="2020-11-22T08:34:01.966" v="125" actId="14100"/>
        <pc:sldMkLst>
          <pc:docMk/>
          <pc:sldMk cId="3542429438" sldId="687"/>
        </pc:sldMkLst>
        <pc:picChg chg="add mod">
          <ac:chgData name="Saito Shiro" userId="b2a17ba2fd642e30" providerId="LiveId" clId="{F8A21326-DF4F-4CB6-928C-E43DD746FD5B}" dt="2020-11-22T08:34:01.966" v="125" actId="14100"/>
          <ac:picMkLst>
            <pc:docMk/>
            <pc:sldMk cId="3542429438" sldId="687"/>
            <ac:picMk id="3" creationId="{737E2279-8C99-47D0-9D84-9B15E1EEF226}"/>
          </ac:picMkLst>
        </pc:picChg>
        <pc:picChg chg="del">
          <ac:chgData name="Saito Shiro" userId="b2a17ba2fd642e30" providerId="LiveId" clId="{F8A21326-DF4F-4CB6-928C-E43DD746FD5B}" dt="2020-11-22T08:33:47.836" v="120" actId="478"/>
          <ac:picMkLst>
            <pc:docMk/>
            <pc:sldMk cId="3542429438" sldId="687"/>
            <ac:picMk id="4" creationId="{75E3F053-8AB5-4CBB-9F7D-09F0F8128316}"/>
          </ac:picMkLst>
        </pc:picChg>
      </pc:sldChg>
      <pc:sldChg chg="addSp delSp modSp add mod">
        <pc:chgData name="Saito Shiro" userId="b2a17ba2fd642e30" providerId="LiveId" clId="{F8A21326-DF4F-4CB6-928C-E43DD746FD5B}" dt="2020-11-22T08:34:29.008" v="132" actId="14100"/>
        <pc:sldMkLst>
          <pc:docMk/>
          <pc:sldMk cId="3375809183" sldId="688"/>
        </pc:sldMkLst>
        <pc:picChg chg="del">
          <ac:chgData name="Saito Shiro" userId="b2a17ba2fd642e30" providerId="LiveId" clId="{F8A21326-DF4F-4CB6-928C-E43DD746FD5B}" dt="2020-11-22T08:34:15.467" v="127" actId="478"/>
          <ac:picMkLst>
            <pc:docMk/>
            <pc:sldMk cId="3375809183" sldId="688"/>
            <ac:picMk id="3" creationId="{737E2279-8C99-47D0-9D84-9B15E1EEF226}"/>
          </ac:picMkLst>
        </pc:picChg>
        <pc:picChg chg="add mod">
          <ac:chgData name="Saito Shiro" userId="b2a17ba2fd642e30" providerId="LiveId" clId="{F8A21326-DF4F-4CB6-928C-E43DD746FD5B}" dt="2020-11-22T08:34:29.008" v="132" actId="14100"/>
          <ac:picMkLst>
            <pc:docMk/>
            <pc:sldMk cId="3375809183" sldId="688"/>
            <ac:picMk id="4" creationId="{8ED55542-292C-48CE-ACB5-D709BD0376A1}"/>
          </ac:picMkLst>
        </pc:picChg>
      </pc:sldChg>
      <pc:sldChg chg="add">
        <pc:chgData name="Saito Shiro" userId="b2a17ba2fd642e30" providerId="LiveId" clId="{F8A21326-DF4F-4CB6-928C-E43DD746FD5B}" dt="2020-11-22T08:35:35.344" v="133"/>
        <pc:sldMkLst>
          <pc:docMk/>
          <pc:sldMk cId="3124180548" sldId="689"/>
        </pc:sldMkLst>
      </pc:sldChg>
    </pc:docChg>
  </pc:docChgLst>
  <pc:docChgLst>
    <pc:chgData name="Saito Shiro" userId="b2a17ba2fd642e30" providerId="LiveId" clId="{35AC838A-FB29-42ED-A134-805F0C5CADEB}"/>
    <pc:docChg chg="undo custSel addSld delSld modSld">
      <pc:chgData name="Saito Shiro" userId="b2a17ba2fd642e30" providerId="LiveId" clId="{35AC838A-FB29-42ED-A134-805F0C5CADEB}" dt="2020-05-27T11:53:27.963" v="3405" actId="47"/>
      <pc:docMkLst>
        <pc:docMk/>
      </pc:docMkLst>
      <pc:sldChg chg="modSp mod">
        <pc:chgData name="Saito Shiro" userId="b2a17ba2fd642e30" providerId="LiveId" clId="{35AC838A-FB29-42ED-A134-805F0C5CADEB}" dt="2020-05-27T09:33:54.210" v="29" actId="1076"/>
        <pc:sldMkLst>
          <pc:docMk/>
          <pc:sldMk cId="3755346429" sldId="633"/>
        </pc:sldMkLst>
        <pc:spChg chg="mod">
          <ac:chgData name="Saito Shiro" userId="b2a17ba2fd642e30" providerId="LiveId" clId="{35AC838A-FB29-42ED-A134-805F0C5CADEB}" dt="2020-05-27T09:33:54.210" v="29" actId="1076"/>
          <ac:spMkLst>
            <pc:docMk/>
            <pc:sldMk cId="3755346429" sldId="633"/>
            <ac:spMk id="3" creationId="{BF8D875A-C282-4F6A-B96E-8A650A43A804}"/>
          </ac:spMkLst>
        </pc:spChg>
      </pc:sldChg>
      <pc:sldChg chg="modSp mod">
        <pc:chgData name="Saito Shiro" userId="b2a17ba2fd642e30" providerId="LiveId" clId="{35AC838A-FB29-42ED-A134-805F0C5CADEB}" dt="2020-05-27T10:56:23.632" v="3017" actId="6549"/>
        <pc:sldMkLst>
          <pc:docMk/>
          <pc:sldMk cId="2652706275" sldId="634"/>
        </pc:sldMkLst>
        <pc:spChg chg="mod">
          <ac:chgData name="Saito Shiro" userId="b2a17ba2fd642e30" providerId="LiveId" clId="{35AC838A-FB29-42ED-A134-805F0C5CADEB}" dt="2020-05-27T10:49:58.127" v="2540" actId="14100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0:33.392" v="2549" actId="103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0:51.016" v="2591" actId="1076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3:41.467" v="2835" actId="14100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5:14.935" v="3001" actId="103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4:28.847" v="2908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1:47.581" v="2670" actId="1076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6:23.632" v="3017" actId="6549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35AC838A-FB29-42ED-A134-805F0C5CADEB}" dt="2020-05-27T10:52:05.912" v="2698" actId="1035"/>
          <ac:spMkLst>
            <pc:docMk/>
            <pc:sldMk cId="2652706275" sldId="634"/>
            <ac:spMk id="14" creationId="{1A522C17-68C9-4A98-B18F-44E33FC916DD}"/>
          </ac:spMkLst>
        </pc:spChg>
        <pc:spChg chg="mod">
          <ac:chgData name="Saito Shiro" userId="b2a17ba2fd642e30" providerId="LiveId" clId="{35AC838A-FB29-42ED-A134-805F0C5CADEB}" dt="2020-05-27T10:54:04.872" v="2852" actId="1036"/>
          <ac:spMkLst>
            <pc:docMk/>
            <pc:sldMk cId="2652706275" sldId="634"/>
            <ac:spMk id="16" creationId="{2898D5C2-0B0C-427B-98C4-FD237C8F396A}"/>
          </ac:spMkLst>
        </pc:spChg>
        <pc:spChg chg="mod">
          <ac:chgData name="Saito Shiro" userId="b2a17ba2fd642e30" providerId="LiveId" clId="{35AC838A-FB29-42ED-A134-805F0C5CADEB}" dt="2020-05-27T10:55:21.875" v="3002" actId="14100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2:22.344" v="2722" actId="6549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54:54.951" v="2962" actId="14100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35AC838A-FB29-42ED-A134-805F0C5CADEB}" dt="2020-05-27T09:37:03.108" v="188" actId="14100"/>
        <pc:sldMkLst>
          <pc:docMk/>
          <pc:sldMk cId="46501131" sldId="635"/>
        </pc:sldMkLst>
        <pc:spChg chg="mod">
          <ac:chgData name="Saito Shiro" userId="b2a17ba2fd642e30" providerId="LiveId" clId="{35AC838A-FB29-42ED-A134-805F0C5CADEB}" dt="2020-05-27T09:37:03.108" v="188" actId="14100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09:35:37.138" v="168" actId="14100"/>
          <ac:spMkLst>
            <pc:docMk/>
            <pc:sldMk cId="46501131" sldId="635"/>
            <ac:spMk id="3" creationId="{00000000-0000-0000-0000-000000000000}"/>
          </ac:spMkLst>
        </pc:spChg>
      </pc:sldChg>
      <pc:sldChg chg="addSp delSp modSp mod">
        <pc:chgData name="Saito Shiro" userId="b2a17ba2fd642e30" providerId="LiveId" clId="{35AC838A-FB29-42ED-A134-805F0C5CADEB}" dt="2020-05-27T09:34:44.344" v="137" actId="6549"/>
        <pc:sldMkLst>
          <pc:docMk/>
          <pc:sldMk cId="1108723381" sldId="646"/>
        </pc:sldMkLst>
        <pc:spChg chg="mod">
          <ac:chgData name="Saito Shiro" userId="b2a17ba2fd642e30" providerId="LiveId" clId="{35AC838A-FB29-42ED-A134-805F0C5CADEB}" dt="2020-05-27T09:34:44.344" v="137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35AC838A-FB29-42ED-A134-805F0C5CADEB}" dt="2020-05-27T09:34:01.972" v="30" actId="478"/>
          <ac:picMkLst>
            <pc:docMk/>
            <pc:sldMk cId="1108723381" sldId="646"/>
            <ac:picMk id="4" creationId="{B3A02D0E-AF71-4B6D-B5EF-94D0492B3E0C}"/>
          </ac:picMkLst>
        </pc:picChg>
        <pc:picChg chg="add mod">
          <ac:chgData name="Saito Shiro" userId="b2a17ba2fd642e30" providerId="LiveId" clId="{35AC838A-FB29-42ED-A134-805F0C5CADEB}" dt="2020-05-27T09:34:16.830" v="34" actId="1076"/>
          <ac:picMkLst>
            <pc:docMk/>
            <pc:sldMk cId="1108723381" sldId="646"/>
            <ac:picMk id="5" creationId="{BF0B93A8-B29A-43CD-97C9-8539A52DF0BA}"/>
          </ac:picMkLst>
        </pc:picChg>
      </pc:sldChg>
      <pc:sldChg chg="addSp delSp modSp mod">
        <pc:chgData name="Saito Shiro" userId="b2a17ba2fd642e30" providerId="LiveId" clId="{35AC838A-FB29-42ED-A134-805F0C5CADEB}" dt="2020-05-27T09:39:50.156" v="235" actId="20577"/>
        <pc:sldMkLst>
          <pc:docMk/>
          <pc:sldMk cId="285977191" sldId="647"/>
        </pc:sldMkLst>
        <pc:spChg chg="mod">
          <ac:chgData name="Saito Shiro" userId="b2a17ba2fd642e30" providerId="LiveId" clId="{35AC838A-FB29-42ED-A134-805F0C5CADEB}" dt="2020-05-27T09:39:50.156" v="235" actId="20577"/>
          <ac:spMkLst>
            <pc:docMk/>
            <pc:sldMk cId="285977191" sldId="647"/>
            <ac:spMk id="8" creationId="{4535A464-E226-4F0E-99B9-2EA8A2194403}"/>
          </ac:spMkLst>
        </pc:spChg>
        <pc:picChg chg="add mod ord">
          <ac:chgData name="Saito Shiro" userId="b2a17ba2fd642e30" providerId="LiveId" clId="{35AC838A-FB29-42ED-A134-805F0C5CADEB}" dt="2020-05-27T09:39:31.806" v="193" actId="1076"/>
          <ac:picMkLst>
            <pc:docMk/>
            <pc:sldMk cId="285977191" sldId="647"/>
            <ac:picMk id="4" creationId="{D2025471-BBEE-4381-BADF-4DD28D2DAACA}"/>
          </ac:picMkLst>
        </pc:picChg>
        <pc:picChg chg="del">
          <ac:chgData name="Saito Shiro" userId="b2a17ba2fd642e30" providerId="LiveId" clId="{35AC838A-FB29-42ED-A134-805F0C5CADEB}" dt="2020-05-27T09:36:53.635" v="187" actId="478"/>
          <ac:picMkLst>
            <pc:docMk/>
            <pc:sldMk cId="285977191" sldId="647"/>
            <ac:picMk id="7" creationId="{734A94A2-CFCD-40E3-ACE2-69FB2C639BA8}"/>
          </ac:picMkLst>
        </pc:picChg>
      </pc:sldChg>
      <pc:sldChg chg="addSp delSp modSp mod">
        <pc:chgData name="Saito Shiro" userId="b2a17ba2fd642e30" providerId="LiveId" clId="{35AC838A-FB29-42ED-A134-805F0C5CADEB}" dt="2020-05-27T09:35:13.467" v="144" actId="1440"/>
        <pc:sldMkLst>
          <pc:docMk/>
          <pc:sldMk cId="1694590244" sldId="654"/>
        </pc:sldMkLst>
        <pc:picChg chg="del">
          <ac:chgData name="Saito Shiro" userId="b2a17ba2fd642e30" providerId="LiveId" clId="{35AC838A-FB29-42ED-A134-805F0C5CADEB}" dt="2020-05-27T09:34:58.006" v="138" actId="478"/>
          <ac:picMkLst>
            <pc:docMk/>
            <pc:sldMk cId="1694590244" sldId="654"/>
            <ac:picMk id="5" creationId="{5C1E32D2-D38E-49F5-8335-B5C16222A46E}"/>
          </ac:picMkLst>
        </pc:picChg>
        <pc:picChg chg="add mod">
          <ac:chgData name="Saito Shiro" userId="b2a17ba2fd642e30" providerId="LiveId" clId="{35AC838A-FB29-42ED-A134-805F0C5CADEB}" dt="2020-05-27T09:35:13.467" v="144" actId="1440"/>
          <ac:picMkLst>
            <pc:docMk/>
            <pc:sldMk cId="1694590244" sldId="654"/>
            <ac:picMk id="6" creationId="{EC446196-AB27-428D-AF97-DC0AC21C35E4}"/>
          </ac:picMkLst>
        </pc:picChg>
      </pc:sldChg>
      <pc:sldChg chg="delSp modSp mod">
        <pc:chgData name="Saito Shiro" userId="b2a17ba2fd642e30" providerId="LiveId" clId="{35AC838A-FB29-42ED-A134-805F0C5CADEB}" dt="2020-05-27T09:42:21.931" v="313" actId="20577"/>
        <pc:sldMkLst>
          <pc:docMk/>
          <pc:sldMk cId="2570716189" sldId="655"/>
        </pc:sldMkLst>
        <pc:spChg chg="mod">
          <ac:chgData name="Saito Shiro" userId="b2a17ba2fd642e30" providerId="LiveId" clId="{35AC838A-FB29-42ED-A134-805F0C5CADEB}" dt="2020-05-27T09:42:18.955" v="311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09:40:15.372" v="276" actId="14100"/>
          <ac:spMkLst>
            <pc:docMk/>
            <pc:sldMk cId="2570716189" sldId="655"/>
            <ac:spMk id="3" creationId="{00000000-0000-0000-0000-000000000000}"/>
          </ac:spMkLst>
        </pc:spChg>
        <pc:spChg chg="del">
          <ac:chgData name="Saito Shiro" userId="b2a17ba2fd642e30" providerId="LiveId" clId="{35AC838A-FB29-42ED-A134-805F0C5CADEB}" dt="2020-05-27T09:41:51.937" v="282" actId="478"/>
          <ac:spMkLst>
            <pc:docMk/>
            <pc:sldMk cId="2570716189" sldId="655"/>
            <ac:spMk id="5" creationId="{37F33685-38F9-4053-98A8-FCA2EBAAE501}"/>
          </ac:spMkLst>
        </pc:spChg>
        <pc:spChg chg="mod">
          <ac:chgData name="Saito Shiro" userId="b2a17ba2fd642e30" providerId="LiveId" clId="{35AC838A-FB29-42ED-A134-805F0C5CADEB}" dt="2020-05-27T09:42:21.931" v="313" actId="20577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35AC838A-FB29-42ED-A134-805F0C5CADEB}" dt="2020-05-27T09:44:24.593" v="372" actId="14100"/>
        <pc:sldMkLst>
          <pc:docMk/>
          <pc:sldMk cId="1159626490" sldId="656"/>
        </pc:sldMkLst>
        <pc:spChg chg="mod">
          <ac:chgData name="Saito Shiro" userId="b2a17ba2fd642e30" providerId="LiveId" clId="{35AC838A-FB29-42ED-A134-805F0C5CADEB}" dt="2020-05-27T09:44:24.593" v="372" actId="14100"/>
          <ac:spMkLst>
            <pc:docMk/>
            <pc:sldMk cId="1159626490" sldId="656"/>
            <ac:spMk id="8" creationId="{4535A464-E226-4F0E-99B9-2EA8A2194403}"/>
          </ac:spMkLst>
        </pc:spChg>
        <pc:picChg chg="add mod ord">
          <ac:chgData name="Saito Shiro" userId="b2a17ba2fd642e30" providerId="LiveId" clId="{35AC838A-FB29-42ED-A134-805F0C5CADEB}" dt="2020-05-27T09:43:52.647" v="319" actId="1076"/>
          <ac:picMkLst>
            <pc:docMk/>
            <pc:sldMk cId="1159626490" sldId="656"/>
            <ac:picMk id="4" creationId="{80C5C2F8-EF45-45F0-AA2D-6A3E2DCA34D1}"/>
          </ac:picMkLst>
        </pc:picChg>
        <pc:picChg chg="del">
          <ac:chgData name="Saito Shiro" userId="b2a17ba2fd642e30" providerId="LiveId" clId="{35AC838A-FB29-42ED-A134-805F0C5CADEB}" dt="2020-05-27T09:43:42.947" v="314" actId="478"/>
          <ac:picMkLst>
            <pc:docMk/>
            <pc:sldMk cId="1159626490" sldId="656"/>
            <ac:picMk id="5" creationId="{67460DAD-18FD-4EFC-9B66-A4AD00B8171E}"/>
          </ac:picMkLst>
        </pc:picChg>
      </pc:sldChg>
      <pc:sldChg chg="modSp mod">
        <pc:chgData name="Saito Shiro" userId="b2a17ba2fd642e30" providerId="LiveId" clId="{35AC838A-FB29-42ED-A134-805F0C5CADEB}" dt="2020-05-27T09:45:50.171" v="414" actId="20577"/>
        <pc:sldMkLst>
          <pc:docMk/>
          <pc:sldMk cId="1807637601" sldId="657"/>
        </pc:sldMkLst>
        <pc:spChg chg="mod">
          <ac:chgData name="Saito Shiro" userId="b2a17ba2fd642e30" providerId="LiveId" clId="{35AC838A-FB29-42ED-A134-805F0C5CADEB}" dt="2020-05-27T09:45:47.347" v="412" actId="1076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09:44:49.009" v="398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35AC838A-FB29-42ED-A134-805F0C5CADEB}" dt="2020-05-27T09:45:50.171" v="414" actId="20577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35AC838A-FB29-42ED-A134-805F0C5CADEB}" dt="2020-05-27T09:48:14.165" v="446" actId="1076"/>
        <pc:sldMkLst>
          <pc:docMk/>
          <pc:sldMk cId="3137495969" sldId="658"/>
        </pc:sldMkLst>
        <pc:spChg chg="mod">
          <ac:chgData name="Saito Shiro" userId="b2a17ba2fd642e30" providerId="LiveId" clId="{35AC838A-FB29-42ED-A134-805F0C5CADEB}" dt="2020-05-27T09:48:09.190" v="445" actId="1076"/>
          <ac:spMkLst>
            <pc:docMk/>
            <pc:sldMk cId="3137495969" sldId="658"/>
            <ac:spMk id="6" creationId="{37F51D63-8660-41CF-9E93-D4DD52872D9A}"/>
          </ac:spMkLst>
        </pc:spChg>
        <pc:spChg chg="mod">
          <ac:chgData name="Saito Shiro" userId="b2a17ba2fd642e30" providerId="LiveId" clId="{35AC838A-FB29-42ED-A134-805F0C5CADEB}" dt="2020-05-27T09:48:14.165" v="446" actId="1076"/>
          <ac:spMkLst>
            <pc:docMk/>
            <pc:sldMk cId="3137495969" sldId="658"/>
            <ac:spMk id="8" creationId="{4535A464-E226-4F0E-99B9-2EA8A2194403}"/>
          </ac:spMkLst>
        </pc:spChg>
        <pc:picChg chg="del">
          <ac:chgData name="Saito Shiro" userId="b2a17ba2fd642e30" providerId="LiveId" clId="{35AC838A-FB29-42ED-A134-805F0C5CADEB}" dt="2020-05-27T09:46:01.235" v="415" actId="478"/>
          <ac:picMkLst>
            <pc:docMk/>
            <pc:sldMk cId="3137495969" sldId="658"/>
            <ac:picMk id="4" creationId="{86DD8550-1D38-47BD-A928-FF5F17045C73}"/>
          </ac:picMkLst>
        </pc:picChg>
        <pc:picChg chg="add mod ord">
          <ac:chgData name="Saito Shiro" userId="b2a17ba2fd642e30" providerId="LiveId" clId="{35AC838A-FB29-42ED-A134-805F0C5CADEB}" dt="2020-05-27T09:48:03.298" v="443" actId="1076"/>
          <ac:picMkLst>
            <pc:docMk/>
            <pc:sldMk cId="3137495969" sldId="658"/>
            <ac:picMk id="5" creationId="{B8AE046F-3790-4BD1-AE42-62D74F21685F}"/>
          </ac:picMkLst>
        </pc:picChg>
      </pc:sldChg>
      <pc:sldChg chg="addSp delSp modSp mod">
        <pc:chgData name="Saito Shiro" userId="b2a17ba2fd642e30" providerId="LiveId" clId="{35AC838A-FB29-42ED-A134-805F0C5CADEB}" dt="2020-05-27T11:10:22.607" v="3368" actId="6549"/>
        <pc:sldMkLst>
          <pc:docMk/>
          <pc:sldMk cId="1324783938" sldId="660"/>
        </pc:sldMkLst>
        <pc:spChg chg="mod">
          <ac:chgData name="Saito Shiro" userId="b2a17ba2fd642e30" providerId="LiveId" clId="{35AC838A-FB29-42ED-A134-805F0C5CADEB}" dt="2020-05-27T11:08:05.191" v="3302" actId="1037"/>
          <ac:spMkLst>
            <pc:docMk/>
            <pc:sldMk cId="1324783938" sldId="660"/>
            <ac:spMk id="8" creationId="{B8456F41-5358-411A-A1E6-5B48045B34B3}"/>
          </ac:spMkLst>
        </pc:spChg>
        <pc:spChg chg="del mod">
          <ac:chgData name="Saito Shiro" userId="b2a17ba2fd642e30" providerId="LiveId" clId="{35AC838A-FB29-42ED-A134-805F0C5CADEB}" dt="2020-05-27T10:58:34.893" v="3029" actId="478"/>
          <ac:spMkLst>
            <pc:docMk/>
            <pc:sldMk cId="1324783938" sldId="660"/>
            <ac:spMk id="9" creationId="{3A8E5284-4614-434A-B4D3-67EDA5B74321}"/>
          </ac:spMkLst>
        </pc:spChg>
        <pc:spChg chg="del">
          <ac:chgData name="Saito Shiro" userId="b2a17ba2fd642e30" providerId="LiveId" clId="{35AC838A-FB29-42ED-A134-805F0C5CADEB}" dt="2020-05-27T10:58:30.085" v="3026" actId="478"/>
          <ac:spMkLst>
            <pc:docMk/>
            <pc:sldMk cId="1324783938" sldId="660"/>
            <ac:spMk id="10" creationId="{D3AA047F-88EC-4434-856F-21CCD6DB3DB3}"/>
          </ac:spMkLst>
        </pc:spChg>
        <pc:spChg chg="mod">
          <ac:chgData name="Saito Shiro" userId="b2a17ba2fd642e30" providerId="LiveId" clId="{35AC838A-FB29-42ED-A134-805F0C5CADEB}" dt="2020-05-27T11:08:05.191" v="3302" actId="1037"/>
          <ac:spMkLst>
            <pc:docMk/>
            <pc:sldMk cId="1324783938" sldId="660"/>
            <ac:spMk id="11" creationId="{211B32D5-3CB5-4966-AEE9-8C6F4260BBDB}"/>
          </ac:spMkLst>
        </pc:spChg>
        <pc:spChg chg="del">
          <ac:chgData name="Saito Shiro" userId="b2a17ba2fd642e30" providerId="LiveId" clId="{35AC838A-FB29-42ED-A134-805F0C5CADEB}" dt="2020-05-27T10:58:31.943" v="3027" actId="478"/>
          <ac:spMkLst>
            <pc:docMk/>
            <pc:sldMk cId="1324783938" sldId="660"/>
            <ac:spMk id="12" creationId="{37107B46-6D5C-4F0D-A550-40E42F3B4D54}"/>
          </ac:spMkLst>
        </pc:spChg>
        <pc:spChg chg="del mod">
          <ac:chgData name="Saito Shiro" userId="b2a17ba2fd642e30" providerId="LiveId" clId="{35AC838A-FB29-42ED-A134-805F0C5CADEB}" dt="2020-05-27T10:58:36.093" v="3030" actId="478"/>
          <ac:spMkLst>
            <pc:docMk/>
            <pc:sldMk cId="1324783938" sldId="660"/>
            <ac:spMk id="13" creationId="{EB997D57-2FAE-4263-90F0-9514612CA7EE}"/>
          </ac:spMkLst>
        </pc:spChg>
        <pc:spChg chg="add mod">
          <ac:chgData name="Saito Shiro" userId="b2a17ba2fd642e30" providerId="LiveId" clId="{35AC838A-FB29-42ED-A134-805F0C5CADEB}" dt="2020-05-27T11:10:22.607" v="3368" actId="6549"/>
          <ac:spMkLst>
            <pc:docMk/>
            <pc:sldMk cId="1324783938" sldId="660"/>
            <ac:spMk id="14" creationId="{71505953-5607-43D5-AED9-E827540837A2}"/>
          </ac:spMkLst>
        </pc:spChg>
        <pc:spChg chg="del">
          <ac:chgData name="Saito Shiro" userId="b2a17ba2fd642e30" providerId="LiveId" clId="{35AC838A-FB29-42ED-A134-805F0C5CADEB}" dt="2020-05-27T10:57:07.952" v="3018" actId="478"/>
          <ac:spMkLst>
            <pc:docMk/>
            <pc:sldMk cId="1324783938" sldId="660"/>
            <ac:spMk id="16" creationId="{AB809F84-64CB-4660-9C57-BE658D0EF5FC}"/>
          </ac:spMkLst>
        </pc:spChg>
        <pc:spChg chg="del">
          <ac:chgData name="Saito Shiro" userId="b2a17ba2fd642e30" providerId="LiveId" clId="{35AC838A-FB29-42ED-A134-805F0C5CADEB}" dt="2020-05-27T10:57:07.952" v="3018" actId="478"/>
          <ac:spMkLst>
            <pc:docMk/>
            <pc:sldMk cId="1324783938" sldId="660"/>
            <ac:spMk id="17" creationId="{CB98890A-DF45-4FE9-8432-ACBB49E3D81F}"/>
          </ac:spMkLst>
        </pc:spChg>
        <pc:spChg chg="del">
          <ac:chgData name="Saito Shiro" userId="b2a17ba2fd642e30" providerId="LiveId" clId="{35AC838A-FB29-42ED-A134-805F0C5CADEB}" dt="2020-05-27T10:57:07.952" v="3018" actId="478"/>
          <ac:spMkLst>
            <pc:docMk/>
            <pc:sldMk cId="1324783938" sldId="660"/>
            <ac:spMk id="18" creationId="{4A583239-C9E1-4E9F-8BF3-E97A6EA58AC0}"/>
          </ac:spMkLst>
        </pc:spChg>
        <pc:spChg chg="add mod">
          <ac:chgData name="Saito Shiro" userId="b2a17ba2fd642e30" providerId="LiveId" clId="{35AC838A-FB29-42ED-A134-805F0C5CADEB}" dt="2020-05-27T11:00:06.183" v="3148" actId="1076"/>
          <ac:spMkLst>
            <pc:docMk/>
            <pc:sldMk cId="1324783938" sldId="660"/>
            <ac:spMk id="19" creationId="{D1B6FA4F-44E0-4359-B0C4-9C0FCCCC0877}"/>
          </ac:spMkLst>
        </pc:spChg>
        <pc:picChg chg="del">
          <ac:chgData name="Saito Shiro" userId="b2a17ba2fd642e30" providerId="LiveId" clId="{35AC838A-FB29-42ED-A134-805F0C5CADEB}" dt="2020-05-27T10:57:07.952" v="3018" actId="478"/>
          <ac:picMkLst>
            <pc:docMk/>
            <pc:sldMk cId="1324783938" sldId="660"/>
            <ac:picMk id="15" creationId="{ABF3D2F0-2128-4A81-A238-4A4CB6F9DFBD}"/>
          </ac:picMkLst>
        </pc:picChg>
      </pc:sldChg>
      <pc:sldChg chg="addSp delSp modSp del mod">
        <pc:chgData name="Saito Shiro" userId="b2a17ba2fd642e30" providerId="LiveId" clId="{35AC838A-FB29-42ED-A134-805F0C5CADEB}" dt="2020-05-27T11:15:07.556" v="3369" actId="47"/>
        <pc:sldMkLst>
          <pc:docMk/>
          <pc:sldMk cId="2752802155" sldId="661"/>
        </pc:sldMkLst>
        <pc:spChg chg="mod">
          <ac:chgData name="Saito Shiro" userId="b2a17ba2fd642e30" providerId="LiveId" clId="{35AC838A-FB29-42ED-A134-805F0C5CADEB}" dt="2020-05-27T10:06:01.603" v="618" actId="1076"/>
          <ac:spMkLst>
            <pc:docMk/>
            <pc:sldMk cId="2752802155" sldId="661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05:28.411" v="606" actId="14100"/>
          <ac:spMkLst>
            <pc:docMk/>
            <pc:sldMk cId="2752802155" sldId="661"/>
            <ac:spMk id="3" creationId="{00000000-0000-0000-0000-000000000000}"/>
          </ac:spMkLst>
        </pc:spChg>
        <pc:spChg chg="del">
          <ac:chgData name="Saito Shiro" userId="b2a17ba2fd642e30" providerId="LiveId" clId="{35AC838A-FB29-42ED-A134-805F0C5CADEB}" dt="2020-05-27T09:52:07.721" v="522" actId="478"/>
          <ac:spMkLst>
            <pc:docMk/>
            <pc:sldMk cId="2752802155" sldId="661"/>
            <ac:spMk id="5" creationId="{93197CC2-00AC-4F3F-94E1-CB5D560F89A6}"/>
          </ac:spMkLst>
        </pc:spChg>
        <pc:spChg chg="add mod ord">
          <ac:chgData name="Saito Shiro" userId="b2a17ba2fd642e30" providerId="LiveId" clId="{35AC838A-FB29-42ED-A134-805F0C5CADEB}" dt="2020-05-27T10:06:04.147" v="619" actId="1076"/>
          <ac:spMkLst>
            <pc:docMk/>
            <pc:sldMk cId="2752802155" sldId="661"/>
            <ac:spMk id="6" creationId="{DCB8B8E4-B33C-4EEA-81B2-880E692EE657}"/>
          </ac:spMkLst>
        </pc:spChg>
        <pc:spChg chg="add mod">
          <ac:chgData name="Saito Shiro" userId="b2a17ba2fd642e30" providerId="LiveId" clId="{35AC838A-FB29-42ED-A134-805F0C5CADEB}" dt="2020-05-27T10:05:54.183" v="616" actId="1076"/>
          <ac:spMkLst>
            <pc:docMk/>
            <pc:sldMk cId="2752802155" sldId="661"/>
            <ac:spMk id="7" creationId="{7B47800D-23A8-49A0-A6CA-A742BBF9D3B0}"/>
          </ac:spMkLst>
        </pc:spChg>
        <pc:spChg chg="mod">
          <ac:chgData name="Saito Shiro" userId="b2a17ba2fd642e30" providerId="LiveId" clId="{35AC838A-FB29-42ED-A134-805F0C5CADEB}" dt="2020-05-27T09:54:05.925" v="575" actId="1076"/>
          <ac:spMkLst>
            <pc:docMk/>
            <pc:sldMk cId="2752802155" sldId="661"/>
            <ac:spMk id="19" creationId="{26AF2984-7A23-4ECE-9272-7D7AB935D653}"/>
          </ac:spMkLst>
        </pc:spChg>
      </pc:sldChg>
      <pc:sldChg chg="modSp mod">
        <pc:chgData name="Saito Shiro" userId="b2a17ba2fd642e30" providerId="LiveId" clId="{35AC838A-FB29-42ED-A134-805F0C5CADEB}" dt="2020-05-27T09:49:06.061" v="466" actId="1076"/>
        <pc:sldMkLst>
          <pc:docMk/>
          <pc:sldMk cId="4042972484" sldId="662"/>
        </pc:sldMkLst>
        <pc:spChg chg="mod">
          <ac:chgData name="Saito Shiro" userId="b2a17ba2fd642e30" providerId="LiveId" clId="{35AC838A-FB29-42ED-A134-805F0C5CADEB}" dt="2020-05-27T09:49:06.061" v="466" actId="1076"/>
          <ac:spMkLst>
            <pc:docMk/>
            <pc:sldMk cId="4042972484" sldId="662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09:48:40.877" v="460" actId="14100"/>
          <ac:spMkLst>
            <pc:docMk/>
            <pc:sldMk cId="4042972484" sldId="662"/>
            <ac:spMk id="3" creationId="{00000000-0000-0000-0000-000000000000}"/>
          </ac:spMkLst>
        </pc:spChg>
      </pc:sldChg>
      <pc:sldChg chg="addSp delSp modSp del mod">
        <pc:chgData name="Saito Shiro" userId="b2a17ba2fd642e30" providerId="LiveId" clId="{35AC838A-FB29-42ED-A134-805F0C5CADEB}" dt="2020-05-27T11:53:27.963" v="3405" actId="47"/>
        <pc:sldMkLst>
          <pc:docMk/>
          <pc:sldMk cId="679500455" sldId="663"/>
        </pc:sldMkLst>
        <pc:spChg chg="mod">
          <ac:chgData name="Saito Shiro" userId="b2a17ba2fd642e30" providerId="LiveId" clId="{35AC838A-FB29-42ED-A134-805F0C5CADEB}" dt="2020-05-27T09:51:11.183" v="490" actId="1076"/>
          <ac:spMkLst>
            <pc:docMk/>
            <pc:sldMk cId="679500455" sldId="663"/>
            <ac:spMk id="7" creationId="{755AFA23-E9DE-4B40-8DC5-DC5BE3D93E72}"/>
          </ac:spMkLst>
        </pc:spChg>
        <pc:picChg chg="del">
          <ac:chgData name="Saito Shiro" userId="b2a17ba2fd642e30" providerId="LiveId" clId="{35AC838A-FB29-42ED-A134-805F0C5CADEB}" dt="2020-05-27T09:50:35.411" v="467" actId="478"/>
          <ac:picMkLst>
            <pc:docMk/>
            <pc:sldMk cId="679500455" sldId="663"/>
            <ac:picMk id="4" creationId="{2E6443B8-6A40-44B9-A420-CA87BCFE788D}"/>
          </ac:picMkLst>
        </pc:picChg>
        <pc:picChg chg="add mod ord">
          <ac:chgData name="Saito Shiro" userId="b2a17ba2fd642e30" providerId="LiveId" clId="{35AC838A-FB29-42ED-A134-805F0C5CADEB}" dt="2020-05-27T09:50:47.976" v="472" actId="1076"/>
          <ac:picMkLst>
            <pc:docMk/>
            <pc:sldMk cId="679500455" sldId="663"/>
            <ac:picMk id="5" creationId="{DE8D8F01-CB4F-45CA-B792-4D1ECA61696B}"/>
          </ac:picMkLst>
        </pc:picChg>
      </pc:sldChg>
      <pc:sldChg chg="addSp modSp mod">
        <pc:chgData name="Saito Shiro" userId="b2a17ba2fd642e30" providerId="LiveId" clId="{35AC838A-FB29-42ED-A134-805F0C5CADEB}" dt="2020-05-27T11:15:25.179" v="3399" actId="14100"/>
        <pc:sldMkLst>
          <pc:docMk/>
          <pc:sldMk cId="1871169549" sldId="665"/>
        </pc:sldMkLst>
        <pc:spChg chg="mod">
          <ac:chgData name="Saito Shiro" userId="b2a17ba2fd642e30" providerId="LiveId" clId="{35AC838A-FB29-42ED-A134-805F0C5CADEB}" dt="2020-05-27T10:21:08.401" v="1160" actId="1038"/>
          <ac:spMkLst>
            <pc:docMk/>
            <pc:sldMk cId="1871169549" sldId="665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11:15:25.179" v="3399" actId="14100"/>
          <ac:spMkLst>
            <pc:docMk/>
            <pc:sldMk cId="1871169549" sldId="665"/>
            <ac:spMk id="3" creationId="{00000000-0000-0000-0000-000000000000}"/>
          </ac:spMkLst>
        </pc:spChg>
        <pc:spChg chg="add mod ord">
          <ac:chgData name="Saito Shiro" userId="b2a17ba2fd642e30" providerId="LiveId" clId="{35AC838A-FB29-42ED-A134-805F0C5CADEB}" dt="2020-05-27T10:21:08.401" v="1160" actId="1038"/>
          <ac:spMkLst>
            <pc:docMk/>
            <pc:sldMk cId="1871169549" sldId="665"/>
            <ac:spMk id="5" creationId="{AEEDE4C7-4546-47AC-8156-C4B372C39336}"/>
          </ac:spMkLst>
        </pc:spChg>
        <pc:spChg chg="add mod">
          <ac:chgData name="Saito Shiro" userId="b2a17ba2fd642e30" providerId="LiveId" clId="{35AC838A-FB29-42ED-A134-805F0C5CADEB}" dt="2020-05-27T10:21:08.401" v="1160" actId="1038"/>
          <ac:spMkLst>
            <pc:docMk/>
            <pc:sldMk cId="1871169549" sldId="665"/>
            <ac:spMk id="6" creationId="{EA83EC82-E79D-4628-8E7E-C519B2936278}"/>
          </ac:spMkLst>
        </pc:spChg>
        <pc:spChg chg="add mod ord">
          <ac:chgData name="Saito Shiro" userId="b2a17ba2fd642e30" providerId="LiveId" clId="{35AC838A-FB29-42ED-A134-805F0C5CADEB}" dt="2020-05-27T10:21:08.401" v="1160" actId="1038"/>
          <ac:spMkLst>
            <pc:docMk/>
            <pc:sldMk cId="1871169549" sldId="665"/>
            <ac:spMk id="7" creationId="{04E6BACF-CE08-4B27-BD4D-7324F1D5650E}"/>
          </ac:spMkLst>
        </pc:spChg>
        <pc:spChg chg="add mod">
          <ac:chgData name="Saito Shiro" userId="b2a17ba2fd642e30" providerId="LiveId" clId="{35AC838A-FB29-42ED-A134-805F0C5CADEB}" dt="2020-05-27T10:21:08.401" v="1160" actId="1038"/>
          <ac:spMkLst>
            <pc:docMk/>
            <pc:sldMk cId="1871169549" sldId="665"/>
            <ac:spMk id="8" creationId="{D5EB35E2-1F95-4674-8272-540AD00A0078}"/>
          </ac:spMkLst>
        </pc:spChg>
        <pc:spChg chg="add mod">
          <ac:chgData name="Saito Shiro" userId="b2a17ba2fd642e30" providerId="LiveId" clId="{35AC838A-FB29-42ED-A134-805F0C5CADEB}" dt="2020-05-27T10:21:27.841" v="1163" actId="1038"/>
          <ac:spMkLst>
            <pc:docMk/>
            <pc:sldMk cId="1871169549" sldId="665"/>
            <ac:spMk id="9" creationId="{BD8E770A-BE75-4947-B826-E4332C60BE11}"/>
          </ac:spMkLst>
        </pc:spChg>
        <pc:spChg chg="mod">
          <ac:chgData name="Saito Shiro" userId="b2a17ba2fd642e30" providerId="LiveId" clId="{35AC838A-FB29-42ED-A134-805F0C5CADEB}" dt="2020-05-27T10:21:13.299" v="1161" actId="1076"/>
          <ac:spMkLst>
            <pc:docMk/>
            <pc:sldMk cId="1871169549" sldId="66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35AC838A-FB29-42ED-A134-805F0C5CADEB}" dt="2020-05-27T10:26:10.953" v="1414"/>
        <pc:sldMkLst>
          <pc:docMk/>
          <pc:sldMk cId="3195621058" sldId="666"/>
        </pc:sldMkLst>
        <pc:spChg chg="add mod">
          <ac:chgData name="Saito Shiro" userId="b2a17ba2fd642e30" providerId="LiveId" clId="{35AC838A-FB29-42ED-A134-805F0C5CADEB}" dt="2020-05-27T10:26:10.953" v="1414"/>
          <ac:spMkLst>
            <pc:docMk/>
            <pc:sldMk cId="3195621058" sldId="666"/>
            <ac:spMk id="7" creationId="{57FA5A58-5D4E-4F6B-A3B6-656DF4FF1F3F}"/>
          </ac:spMkLst>
        </pc:spChg>
        <pc:spChg chg="mod">
          <ac:chgData name="Saito Shiro" userId="b2a17ba2fd642e30" providerId="LiveId" clId="{35AC838A-FB29-42ED-A134-805F0C5CADEB}" dt="2020-05-27T10:24:55.136" v="1236" actId="1076"/>
          <ac:spMkLst>
            <pc:docMk/>
            <pc:sldMk cId="3195621058" sldId="666"/>
            <ac:spMk id="8" creationId="{4535A464-E226-4F0E-99B9-2EA8A2194403}"/>
          </ac:spMkLst>
        </pc:spChg>
        <pc:picChg chg="del">
          <ac:chgData name="Saito Shiro" userId="b2a17ba2fd642e30" providerId="LiveId" clId="{35AC838A-FB29-42ED-A134-805F0C5CADEB}" dt="2020-05-27T10:23:54.809" v="1164" actId="478"/>
          <ac:picMkLst>
            <pc:docMk/>
            <pc:sldMk cId="3195621058" sldId="666"/>
            <ac:picMk id="4" creationId="{CE1963B9-C4CE-44CC-9D5C-3504BA7FABD4}"/>
          </ac:picMkLst>
        </pc:picChg>
        <pc:picChg chg="add mod ord">
          <ac:chgData name="Saito Shiro" userId="b2a17ba2fd642e30" providerId="LiveId" clId="{35AC838A-FB29-42ED-A134-805F0C5CADEB}" dt="2020-05-27T10:24:09.047" v="1169" actId="1076"/>
          <ac:picMkLst>
            <pc:docMk/>
            <pc:sldMk cId="3195621058" sldId="666"/>
            <ac:picMk id="5" creationId="{B0E4712D-4769-443A-A248-6BE6CE49B7C5}"/>
          </ac:picMkLst>
        </pc:picChg>
      </pc:sldChg>
      <pc:sldChg chg="modSp mod">
        <pc:chgData name="Saito Shiro" userId="b2a17ba2fd642e30" providerId="LiveId" clId="{35AC838A-FB29-42ED-A134-805F0C5CADEB}" dt="2020-05-27T11:15:37.727" v="3401" actId="20577"/>
        <pc:sldMkLst>
          <pc:docMk/>
          <pc:sldMk cId="459261103" sldId="667"/>
        </pc:sldMkLst>
        <pc:spChg chg="mod">
          <ac:chgData name="Saito Shiro" userId="b2a17ba2fd642e30" providerId="LiveId" clId="{35AC838A-FB29-42ED-A134-805F0C5CADEB}" dt="2020-05-27T10:28:49.452" v="1477" actId="1076"/>
          <ac:spMkLst>
            <pc:docMk/>
            <pc:sldMk cId="459261103" sldId="667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11:15:37.727" v="3401" actId="20577"/>
          <ac:spMkLst>
            <pc:docMk/>
            <pc:sldMk cId="459261103" sldId="667"/>
            <ac:spMk id="3" creationId="{00000000-0000-0000-0000-000000000000}"/>
          </ac:spMkLst>
        </pc:spChg>
      </pc:sldChg>
      <pc:sldChg chg="addSp delSp modSp mod">
        <pc:chgData name="Saito Shiro" userId="b2a17ba2fd642e30" providerId="LiveId" clId="{35AC838A-FB29-42ED-A134-805F0C5CADEB}" dt="2020-05-27T10:31:51.535" v="1602" actId="1076"/>
        <pc:sldMkLst>
          <pc:docMk/>
          <pc:sldMk cId="503199898" sldId="668"/>
        </pc:sldMkLst>
        <pc:spChg chg="add mod">
          <ac:chgData name="Saito Shiro" userId="b2a17ba2fd642e30" providerId="LiveId" clId="{35AC838A-FB29-42ED-A134-805F0C5CADEB}" dt="2020-05-27T10:31:51.535" v="1602" actId="1076"/>
          <ac:spMkLst>
            <pc:docMk/>
            <pc:sldMk cId="503199898" sldId="668"/>
            <ac:spMk id="7" creationId="{29618F1A-C3AB-4F73-BF91-9A2CC00C8F21}"/>
          </ac:spMkLst>
        </pc:spChg>
        <pc:spChg chg="del mod">
          <ac:chgData name="Saito Shiro" userId="b2a17ba2fd642e30" providerId="LiveId" clId="{35AC838A-FB29-42ED-A134-805F0C5CADEB}" dt="2020-05-27T10:31:03.175" v="1486" actId="478"/>
          <ac:spMkLst>
            <pc:docMk/>
            <pc:sldMk cId="503199898" sldId="668"/>
            <ac:spMk id="8" creationId="{4535A464-E226-4F0E-99B9-2EA8A2194403}"/>
          </ac:spMkLst>
        </pc:spChg>
        <pc:picChg chg="add mod ord">
          <ac:chgData name="Saito Shiro" userId="b2a17ba2fd642e30" providerId="LiveId" clId="{35AC838A-FB29-42ED-A134-805F0C5CADEB}" dt="2020-05-27T10:30:47.539" v="1483" actId="1076"/>
          <ac:picMkLst>
            <pc:docMk/>
            <pc:sldMk cId="503199898" sldId="668"/>
            <ac:picMk id="4" creationId="{B73E2CE3-D0CD-44BC-AB92-956777C6A8C1}"/>
          </ac:picMkLst>
        </pc:picChg>
        <pc:picChg chg="del">
          <ac:chgData name="Saito Shiro" userId="b2a17ba2fd642e30" providerId="LiveId" clId="{35AC838A-FB29-42ED-A134-805F0C5CADEB}" dt="2020-05-27T10:30:39.160" v="1478" actId="478"/>
          <ac:picMkLst>
            <pc:docMk/>
            <pc:sldMk cId="503199898" sldId="668"/>
            <ac:picMk id="5" creationId="{1BE04F79-8A1F-4963-997F-01DFFDF38574}"/>
          </ac:picMkLst>
        </pc:picChg>
      </pc:sldChg>
      <pc:sldChg chg="modSp mod">
        <pc:chgData name="Saito Shiro" userId="b2a17ba2fd642e30" providerId="LiveId" clId="{35AC838A-FB29-42ED-A134-805F0C5CADEB}" dt="2020-05-27T11:15:47.966" v="3403" actId="20577"/>
        <pc:sldMkLst>
          <pc:docMk/>
          <pc:sldMk cId="3499042676" sldId="669"/>
        </pc:sldMkLst>
        <pc:spChg chg="mod">
          <ac:chgData name="Saito Shiro" userId="b2a17ba2fd642e30" providerId="LiveId" clId="{35AC838A-FB29-42ED-A134-805F0C5CADEB}" dt="2020-05-27T10:39:57.514" v="1929" actId="14100"/>
          <ac:spMkLst>
            <pc:docMk/>
            <pc:sldMk cId="3499042676" sldId="669"/>
            <ac:spMk id="2" creationId="{00000000-0000-0000-0000-000000000000}"/>
          </ac:spMkLst>
        </pc:spChg>
        <pc:spChg chg="mod">
          <ac:chgData name="Saito Shiro" userId="b2a17ba2fd642e30" providerId="LiveId" clId="{35AC838A-FB29-42ED-A134-805F0C5CADEB}" dt="2020-05-27T11:15:47.966" v="3403" actId="20577"/>
          <ac:spMkLst>
            <pc:docMk/>
            <pc:sldMk cId="3499042676" sldId="669"/>
            <ac:spMk id="3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33:50.114" v="1678" actId="1076"/>
          <ac:spMkLst>
            <pc:docMk/>
            <pc:sldMk cId="3499042676" sldId="669"/>
            <ac:spMk id="19" creationId="{26AF2984-7A23-4ECE-9272-7D7AB935D653}"/>
          </ac:spMkLst>
        </pc:spChg>
      </pc:sldChg>
      <pc:sldChg chg="del">
        <pc:chgData name="Saito Shiro" userId="b2a17ba2fd642e30" providerId="LiveId" clId="{35AC838A-FB29-42ED-A134-805F0C5CADEB}" dt="2020-05-27T10:34:14.827" v="1679" actId="47"/>
        <pc:sldMkLst>
          <pc:docMk/>
          <pc:sldMk cId="2951585158" sldId="670"/>
        </pc:sldMkLst>
      </pc:sldChg>
      <pc:sldChg chg="addSp delSp modSp del mod">
        <pc:chgData name="Saito Shiro" userId="b2a17ba2fd642e30" providerId="LiveId" clId="{35AC838A-FB29-42ED-A134-805F0C5CADEB}" dt="2020-05-27T11:15:07.556" v="3369" actId="47"/>
        <pc:sldMkLst>
          <pc:docMk/>
          <pc:sldMk cId="2349028056" sldId="675"/>
        </pc:sldMkLst>
        <pc:spChg chg="add mod">
          <ac:chgData name="Saito Shiro" userId="b2a17ba2fd642e30" providerId="LiveId" clId="{35AC838A-FB29-42ED-A134-805F0C5CADEB}" dt="2020-05-27T10:11:32.913" v="940" actId="1036"/>
          <ac:spMkLst>
            <pc:docMk/>
            <pc:sldMk cId="2349028056" sldId="675"/>
            <ac:spMk id="6" creationId="{7D8F803C-371C-463A-A024-7F71CD359CE1}"/>
          </ac:spMkLst>
        </pc:spChg>
        <pc:spChg chg="mod">
          <ac:chgData name="Saito Shiro" userId="b2a17ba2fd642e30" providerId="LiveId" clId="{35AC838A-FB29-42ED-A134-805F0C5CADEB}" dt="2020-05-27T10:08:41.119" v="720" actId="1076"/>
          <ac:spMkLst>
            <pc:docMk/>
            <pc:sldMk cId="2349028056" sldId="675"/>
            <ac:spMk id="7" creationId="{755AFA23-E9DE-4B40-8DC5-DC5BE3D93E72}"/>
          </ac:spMkLst>
        </pc:spChg>
        <pc:picChg chg="del">
          <ac:chgData name="Saito Shiro" userId="b2a17ba2fd642e30" providerId="LiveId" clId="{35AC838A-FB29-42ED-A134-805F0C5CADEB}" dt="2020-05-27T09:54:55.075" v="592" actId="478"/>
          <ac:picMkLst>
            <pc:docMk/>
            <pc:sldMk cId="2349028056" sldId="675"/>
            <ac:picMk id="4" creationId="{2E6443B8-6A40-44B9-A420-CA87BCFE788D}"/>
          </ac:picMkLst>
        </pc:picChg>
        <pc:picChg chg="add mod ord">
          <ac:chgData name="Saito Shiro" userId="b2a17ba2fd642e30" providerId="LiveId" clId="{35AC838A-FB29-42ED-A134-805F0C5CADEB}" dt="2020-05-27T10:07:34.178" v="624" actId="1076"/>
          <ac:picMkLst>
            <pc:docMk/>
            <pc:sldMk cId="2349028056" sldId="675"/>
            <ac:picMk id="5" creationId="{06170D35-CAA4-48CD-8119-1266C3F9D319}"/>
          </ac:picMkLst>
        </pc:picChg>
      </pc:sldChg>
      <pc:sldChg chg="del">
        <pc:chgData name="Saito Shiro" userId="b2a17ba2fd642e30" providerId="LiveId" clId="{35AC838A-FB29-42ED-A134-805F0C5CADEB}" dt="2020-05-27T11:00:37.340" v="3150" actId="47"/>
        <pc:sldMkLst>
          <pc:docMk/>
          <pc:sldMk cId="3057438931" sldId="676"/>
        </pc:sldMkLst>
      </pc:sldChg>
      <pc:sldChg chg="addSp delSp modSp add mod">
        <pc:chgData name="Saito Shiro" userId="b2a17ba2fd642e30" providerId="LiveId" clId="{35AC838A-FB29-42ED-A134-805F0C5CADEB}" dt="2020-05-27T10:41:26.787" v="2013"/>
        <pc:sldMkLst>
          <pc:docMk/>
          <pc:sldMk cId="1890852776" sldId="677"/>
        </pc:sldMkLst>
        <pc:spChg chg="mod">
          <ac:chgData name="Saito Shiro" userId="b2a17ba2fd642e30" providerId="LiveId" clId="{35AC838A-FB29-42ED-A134-805F0C5CADEB}" dt="2020-05-27T10:41:26.787" v="2013"/>
          <ac:spMkLst>
            <pc:docMk/>
            <pc:sldMk cId="1890852776" sldId="677"/>
            <ac:spMk id="7" creationId="{29618F1A-C3AB-4F73-BF91-9A2CC00C8F21}"/>
          </ac:spMkLst>
        </pc:spChg>
        <pc:picChg chg="del">
          <ac:chgData name="Saito Shiro" userId="b2a17ba2fd642e30" providerId="LiveId" clId="{35AC838A-FB29-42ED-A134-805F0C5CADEB}" dt="2020-05-27T10:40:14.024" v="1930" actId="478"/>
          <ac:picMkLst>
            <pc:docMk/>
            <pc:sldMk cId="1890852776" sldId="677"/>
            <ac:picMk id="4" creationId="{B73E2CE3-D0CD-44BC-AB92-956777C6A8C1}"/>
          </ac:picMkLst>
        </pc:picChg>
        <pc:picChg chg="add mod ord">
          <ac:chgData name="Saito Shiro" userId="b2a17ba2fd642e30" providerId="LiveId" clId="{35AC838A-FB29-42ED-A134-805F0C5CADEB}" dt="2020-05-27T10:40:29.062" v="1935" actId="1076"/>
          <ac:picMkLst>
            <pc:docMk/>
            <pc:sldMk cId="1890852776" sldId="677"/>
            <ac:picMk id="5" creationId="{8D8F3B8E-C3C6-4149-B6CC-58B07647382F}"/>
          </ac:picMkLst>
        </pc:picChg>
      </pc:sldChg>
      <pc:sldChg chg="addSp delSp modSp add mod">
        <pc:chgData name="Saito Shiro" userId="b2a17ba2fd642e30" providerId="LiveId" clId="{35AC838A-FB29-42ED-A134-805F0C5CADEB}" dt="2020-05-27T10:39:37.401" v="1928" actId="1076"/>
        <pc:sldMkLst>
          <pc:docMk/>
          <pc:sldMk cId="1536062690" sldId="678"/>
        </pc:sldMkLst>
        <pc:spChg chg="mod">
          <ac:chgData name="Saito Shiro" userId="b2a17ba2fd642e30" providerId="LiveId" clId="{35AC838A-FB29-42ED-A134-805F0C5CADEB}" dt="2020-05-27T10:38:06.671" v="1801" actId="1076"/>
          <ac:spMkLst>
            <pc:docMk/>
            <pc:sldMk cId="1536062690" sldId="678"/>
            <ac:spMk id="2" creationId="{00000000-0000-0000-0000-000000000000}"/>
          </ac:spMkLst>
        </pc:spChg>
        <pc:spChg chg="del mod">
          <ac:chgData name="Saito Shiro" userId="b2a17ba2fd642e30" providerId="LiveId" clId="{35AC838A-FB29-42ED-A134-805F0C5CADEB}" dt="2020-05-27T10:37:39.287" v="1752" actId="478"/>
          <ac:spMkLst>
            <pc:docMk/>
            <pc:sldMk cId="1536062690" sldId="678"/>
            <ac:spMk id="3" creationId="{00000000-0000-0000-0000-000000000000}"/>
          </ac:spMkLst>
        </pc:spChg>
        <pc:spChg chg="add mod">
          <ac:chgData name="Saito Shiro" userId="b2a17ba2fd642e30" providerId="LiveId" clId="{35AC838A-FB29-42ED-A134-805F0C5CADEB}" dt="2020-05-27T10:38:03.770" v="1800" actId="1076"/>
          <ac:spMkLst>
            <pc:docMk/>
            <pc:sldMk cId="1536062690" sldId="678"/>
            <ac:spMk id="5" creationId="{BBCFED57-22B6-4CC2-AD20-9DCB473155EC}"/>
          </ac:spMkLst>
        </pc:spChg>
        <pc:spChg chg="add mod ord">
          <ac:chgData name="Saito Shiro" userId="b2a17ba2fd642e30" providerId="LiveId" clId="{35AC838A-FB29-42ED-A134-805F0C5CADEB}" dt="2020-05-27T10:38:45.934" v="1817" actId="167"/>
          <ac:spMkLst>
            <pc:docMk/>
            <pc:sldMk cId="1536062690" sldId="678"/>
            <ac:spMk id="6" creationId="{A9DCAD3F-EA93-4E5C-88FD-D8B943CAC2F7}"/>
          </ac:spMkLst>
        </pc:spChg>
        <pc:spChg chg="add mod">
          <ac:chgData name="Saito Shiro" userId="b2a17ba2fd642e30" providerId="LiveId" clId="{35AC838A-FB29-42ED-A134-805F0C5CADEB}" dt="2020-05-27T10:39:37.401" v="1928" actId="1076"/>
          <ac:spMkLst>
            <pc:docMk/>
            <pc:sldMk cId="1536062690" sldId="678"/>
            <ac:spMk id="7" creationId="{DD08D586-8351-4B3D-9A7E-A756A1735258}"/>
          </ac:spMkLst>
        </pc:spChg>
        <pc:spChg chg="del mod">
          <ac:chgData name="Saito Shiro" userId="b2a17ba2fd642e30" providerId="LiveId" clId="{35AC838A-FB29-42ED-A134-805F0C5CADEB}" dt="2020-05-27T10:39:34.455" v="1927" actId="478"/>
          <ac:spMkLst>
            <pc:docMk/>
            <pc:sldMk cId="1536062690" sldId="678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35AC838A-FB29-42ED-A134-805F0C5CADEB}" dt="2020-05-27T10:47:32.760" v="2293" actId="6549"/>
        <pc:sldMkLst>
          <pc:docMk/>
          <pc:sldMk cId="588124799" sldId="679"/>
        </pc:sldMkLst>
        <pc:spChg chg="mod">
          <ac:chgData name="Saito Shiro" userId="b2a17ba2fd642e30" providerId="LiveId" clId="{35AC838A-FB29-42ED-A134-805F0C5CADEB}" dt="2020-05-27T10:46:03.813" v="2074" actId="1076"/>
          <ac:spMkLst>
            <pc:docMk/>
            <pc:sldMk cId="588124799" sldId="679"/>
            <ac:spMk id="3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47:32.760" v="2293" actId="6549"/>
          <ac:spMkLst>
            <pc:docMk/>
            <pc:sldMk cId="588124799" sldId="679"/>
            <ac:spMk id="7" creationId="{29618F1A-C3AB-4F73-BF91-9A2CC00C8F21}"/>
          </ac:spMkLst>
        </pc:spChg>
        <pc:picChg chg="add mod ord">
          <ac:chgData name="Saito Shiro" userId="b2a17ba2fd642e30" providerId="LiveId" clId="{35AC838A-FB29-42ED-A134-805F0C5CADEB}" dt="2020-05-27T10:46:18.586" v="2080" actId="1076"/>
          <ac:picMkLst>
            <pc:docMk/>
            <pc:sldMk cId="588124799" sldId="679"/>
            <ac:picMk id="4" creationId="{15C7459B-FB09-4703-94EC-975EF645C53B}"/>
          </ac:picMkLst>
        </pc:picChg>
        <pc:picChg chg="del">
          <ac:chgData name="Saito Shiro" userId="b2a17ba2fd642e30" providerId="LiveId" clId="{35AC838A-FB29-42ED-A134-805F0C5CADEB}" dt="2020-05-27T10:46:05.392" v="2075" actId="478"/>
          <ac:picMkLst>
            <pc:docMk/>
            <pc:sldMk cId="588124799" sldId="679"/>
            <ac:picMk id="5" creationId="{8D8F3B8E-C3C6-4149-B6CC-58B07647382F}"/>
          </ac:picMkLst>
        </pc:picChg>
      </pc:sldChg>
      <pc:sldChg chg="addSp delSp modSp add mod">
        <pc:chgData name="Saito Shiro" userId="b2a17ba2fd642e30" providerId="LiveId" clId="{35AC838A-FB29-42ED-A134-805F0C5CADEB}" dt="2020-05-27T10:49:29.577" v="2513"/>
        <pc:sldMkLst>
          <pc:docMk/>
          <pc:sldMk cId="3034254827" sldId="680"/>
        </pc:sldMkLst>
        <pc:spChg chg="del">
          <ac:chgData name="Saito Shiro" userId="b2a17ba2fd642e30" providerId="LiveId" clId="{35AC838A-FB29-42ED-A134-805F0C5CADEB}" dt="2020-05-27T10:47:52.558" v="2295" actId="478"/>
          <ac:spMkLst>
            <pc:docMk/>
            <pc:sldMk cId="3034254827" sldId="680"/>
            <ac:spMk id="3" creationId="{00000000-0000-0000-0000-000000000000}"/>
          </ac:spMkLst>
        </pc:spChg>
        <pc:spChg chg="mod">
          <ac:chgData name="Saito Shiro" userId="b2a17ba2fd642e30" providerId="LiveId" clId="{35AC838A-FB29-42ED-A134-805F0C5CADEB}" dt="2020-05-27T10:49:29.577" v="2513"/>
          <ac:spMkLst>
            <pc:docMk/>
            <pc:sldMk cId="3034254827" sldId="680"/>
            <ac:spMk id="7" creationId="{29618F1A-C3AB-4F73-BF91-9A2CC00C8F21}"/>
          </ac:spMkLst>
        </pc:spChg>
        <pc:picChg chg="del">
          <ac:chgData name="Saito Shiro" userId="b2a17ba2fd642e30" providerId="LiveId" clId="{35AC838A-FB29-42ED-A134-805F0C5CADEB}" dt="2020-05-27T10:47:54.200" v="2296" actId="478"/>
          <ac:picMkLst>
            <pc:docMk/>
            <pc:sldMk cId="3034254827" sldId="680"/>
            <ac:picMk id="4" creationId="{15C7459B-FB09-4703-94EC-975EF645C53B}"/>
          </ac:picMkLst>
        </pc:picChg>
        <pc:picChg chg="add mod ord">
          <ac:chgData name="Saito Shiro" userId="b2a17ba2fd642e30" providerId="LiveId" clId="{35AC838A-FB29-42ED-A134-805F0C5CADEB}" dt="2020-05-27T10:48:02.126" v="2300" actId="167"/>
          <ac:picMkLst>
            <pc:docMk/>
            <pc:sldMk cId="3034254827" sldId="680"/>
            <ac:picMk id="5" creationId="{3501D239-F495-4B13-BF3E-2CBCD4591EFE}"/>
          </ac:picMkLst>
        </pc:picChg>
      </pc:sldChg>
      <pc:sldChg chg="addSp delSp modSp add mod">
        <pc:chgData name="Saito Shiro" userId="b2a17ba2fd642e30" providerId="LiveId" clId="{35AC838A-FB29-42ED-A134-805F0C5CADEB}" dt="2020-05-27T11:02:52.263" v="3289" actId="1076"/>
        <pc:sldMkLst>
          <pc:docMk/>
          <pc:sldMk cId="3996297485" sldId="681"/>
        </pc:sldMkLst>
        <pc:spChg chg="mod">
          <ac:chgData name="Saito Shiro" userId="b2a17ba2fd642e30" providerId="LiveId" clId="{35AC838A-FB29-42ED-A134-805F0C5CADEB}" dt="2020-05-27T11:02:52.263" v="3289" actId="1076"/>
          <ac:spMkLst>
            <pc:docMk/>
            <pc:sldMk cId="3996297485" sldId="681"/>
            <ac:spMk id="7" creationId="{29618F1A-C3AB-4F73-BF91-9A2CC00C8F21}"/>
          </ac:spMkLst>
        </pc:spChg>
        <pc:picChg chg="add mod ord">
          <ac:chgData name="Saito Shiro" userId="b2a17ba2fd642e30" providerId="LiveId" clId="{35AC838A-FB29-42ED-A134-805F0C5CADEB}" dt="2020-05-27T11:01:56.777" v="3156" actId="1076"/>
          <ac:picMkLst>
            <pc:docMk/>
            <pc:sldMk cId="3996297485" sldId="681"/>
            <ac:picMk id="4" creationId="{96DB833E-8622-49B1-B1F0-D9C8A768F9E2}"/>
          </ac:picMkLst>
        </pc:picChg>
        <pc:picChg chg="del">
          <ac:chgData name="Saito Shiro" userId="b2a17ba2fd642e30" providerId="LiveId" clId="{35AC838A-FB29-42ED-A134-805F0C5CADEB}" dt="2020-05-27T11:00:40.199" v="3151" actId="478"/>
          <ac:picMkLst>
            <pc:docMk/>
            <pc:sldMk cId="3996297485" sldId="681"/>
            <ac:picMk id="5" creationId="{8D8F3B8E-C3C6-4149-B6CC-58B07647382F}"/>
          </ac:picMkLst>
        </pc:picChg>
      </pc:sldChg>
      <pc:sldChg chg="delSp modSp add mod">
        <pc:chgData name="Saito Shiro" userId="b2a17ba2fd642e30" providerId="LiveId" clId="{35AC838A-FB29-42ED-A134-805F0C5CADEB}" dt="2020-05-27T11:09:30.055" v="3353" actId="1076"/>
        <pc:sldMkLst>
          <pc:docMk/>
          <pc:sldMk cId="1176972300" sldId="682"/>
        </pc:sldMkLst>
        <pc:spChg chg="mod">
          <ac:chgData name="Saito Shiro" userId="b2a17ba2fd642e30" providerId="LiveId" clId="{35AC838A-FB29-42ED-A134-805F0C5CADEB}" dt="2020-05-27T11:09:30.055" v="3353" actId="1076"/>
          <ac:spMkLst>
            <pc:docMk/>
            <pc:sldMk cId="1176972300" sldId="682"/>
            <ac:spMk id="5" creationId="{D1EB5B00-37EB-45F8-8A31-C540002A779D}"/>
          </ac:spMkLst>
        </pc:spChg>
        <pc:spChg chg="del">
          <ac:chgData name="Saito Shiro" userId="b2a17ba2fd642e30" providerId="LiveId" clId="{35AC838A-FB29-42ED-A134-805F0C5CADEB}" dt="2020-05-27T11:09:04.111" v="3304" actId="478"/>
          <ac:spMkLst>
            <pc:docMk/>
            <pc:sldMk cId="1176972300" sldId="682"/>
            <ac:spMk id="8" creationId="{B8456F41-5358-411A-A1E6-5B48045B34B3}"/>
          </ac:spMkLst>
        </pc:spChg>
        <pc:spChg chg="del">
          <ac:chgData name="Saito Shiro" userId="b2a17ba2fd642e30" providerId="LiveId" clId="{35AC838A-FB29-42ED-A134-805F0C5CADEB}" dt="2020-05-27T11:09:04.111" v="3304" actId="478"/>
          <ac:spMkLst>
            <pc:docMk/>
            <pc:sldMk cId="1176972300" sldId="682"/>
            <ac:spMk id="11" creationId="{211B32D5-3CB5-4966-AEE9-8C6F4260BBDB}"/>
          </ac:spMkLst>
        </pc:spChg>
        <pc:spChg chg="del">
          <ac:chgData name="Saito Shiro" userId="b2a17ba2fd642e30" providerId="LiveId" clId="{35AC838A-FB29-42ED-A134-805F0C5CADEB}" dt="2020-05-27T11:09:04.111" v="3304" actId="478"/>
          <ac:spMkLst>
            <pc:docMk/>
            <pc:sldMk cId="1176972300" sldId="682"/>
            <ac:spMk id="14" creationId="{71505953-5607-43D5-AED9-E827540837A2}"/>
          </ac:spMkLst>
        </pc:spChg>
        <pc:spChg chg="del">
          <ac:chgData name="Saito Shiro" userId="b2a17ba2fd642e30" providerId="LiveId" clId="{35AC838A-FB29-42ED-A134-805F0C5CADEB}" dt="2020-05-27T11:09:04.111" v="3304" actId="478"/>
          <ac:spMkLst>
            <pc:docMk/>
            <pc:sldMk cId="1176972300" sldId="682"/>
            <ac:spMk id="19" creationId="{D1B6FA4F-44E0-4359-B0C4-9C0FCCCC0877}"/>
          </ac:spMkLst>
        </pc:spChg>
      </pc:sldChg>
      <pc:sldChg chg="add">
        <pc:chgData name="Saito Shiro" userId="b2a17ba2fd642e30" providerId="LiveId" clId="{35AC838A-FB29-42ED-A134-805F0C5CADEB}" dt="2020-05-27T11:53:24.880" v="3404"/>
        <pc:sldMkLst>
          <pc:docMk/>
          <pc:sldMk cId="798186713" sldId="683"/>
        </pc:sldMkLst>
      </pc:sldChg>
    </pc:docChg>
  </pc:docChgLst>
  <pc:docChgLst>
    <pc:chgData name="Saito Shiro" userId="b2a17ba2fd642e30" providerId="LiveId" clId="{66EDFFC0-5A25-4EEE-9B65-550C91E060C0}"/>
    <pc:docChg chg="undo custSel addSld delSld modSld sldOrd">
      <pc:chgData name="Saito Shiro" userId="b2a17ba2fd642e30" providerId="LiveId" clId="{66EDFFC0-5A25-4EEE-9B65-550C91E060C0}" dt="2020-05-20T11:17:31.126" v="1992" actId="1036"/>
      <pc:docMkLst>
        <pc:docMk/>
      </pc:docMkLst>
      <pc:sldChg chg="modSp mod">
        <pc:chgData name="Saito Shiro" userId="b2a17ba2fd642e30" providerId="LiveId" clId="{66EDFFC0-5A25-4EEE-9B65-550C91E060C0}" dt="2020-05-20T09:58:42.743" v="15" actId="1037"/>
        <pc:sldMkLst>
          <pc:docMk/>
          <pc:sldMk cId="3755346429" sldId="633"/>
        </pc:sldMkLst>
        <pc:spChg chg="mod">
          <ac:chgData name="Saito Shiro" userId="b2a17ba2fd642e30" providerId="LiveId" clId="{66EDFFC0-5A25-4EEE-9B65-550C91E060C0}" dt="2020-05-20T09:58:42.743" v="15" actId="1037"/>
          <ac:spMkLst>
            <pc:docMk/>
            <pc:sldMk cId="3755346429" sldId="633"/>
            <ac:spMk id="3" creationId="{BF8D875A-C282-4F6A-B96E-8A650A43A804}"/>
          </ac:spMkLst>
        </pc:spChg>
      </pc:sldChg>
      <pc:sldChg chg="addSp delSp modSp mod">
        <pc:chgData name="Saito Shiro" userId="b2a17ba2fd642e30" providerId="LiveId" clId="{66EDFFC0-5A25-4EEE-9B65-550C91E060C0}" dt="2020-05-20T11:07:31.879" v="1835" actId="6549"/>
        <pc:sldMkLst>
          <pc:docMk/>
          <pc:sldMk cId="2652706275" sldId="634"/>
        </pc:sldMkLst>
        <pc:spChg chg="mod">
          <ac:chgData name="Saito Shiro" userId="b2a17ba2fd642e30" providerId="LiveId" clId="{66EDFFC0-5A25-4EEE-9B65-550C91E060C0}" dt="2020-05-20T11:03:20.271" v="1458" actId="14100"/>
          <ac:spMkLst>
            <pc:docMk/>
            <pc:sldMk cId="2652706275" sldId="634"/>
            <ac:spMk id="4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3:13.695" v="1454" actId="1076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3:30.745" v="1486" actId="6549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4:35.691" v="1572" actId="1076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7:13.717" v="1823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6:11.599" v="1707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4:44.520" v="1580" actId="1038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5:32.991" v="1642" actId="1076"/>
          <ac:spMkLst>
            <pc:docMk/>
            <pc:sldMk cId="2652706275" sldId="634"/>
            <ac:spMk id="13" creationId="{E87DE477-8A7E-4671-A37A-ED36549DAB81}"/>
          </ac:spMkLst>
        </pc:spChg>
        <pc:spChg chg="mod">
          <ac:chgData name="Saito Shiro" userId="b2a17ba2fd642e30" providerId="LiveId" clId="{66EDFFC0-5A25-4EEE-9B65-550C91E060C0}" dt="2020-05-20T11:05:10.879" v="1611" actId="1076"/>
          <ac:spMkLst>
            <pc:docMk/>
            <pc:sldMk cId="2652706275" sldId="634"/>
            <ac:spMk id="14" creationId="{1A522C17-68C9-4A98-B18F-44E33FC916DD}"/>
          </ac:spMkLst>
        </pc:spChg>
        <pc:spChg chg="del">
          <ac:chgData name="Saito Shiro" userId="b2a17ba2fd642e30" providerId="LiveId" clId="{66EDFFC0-5A25-4EEE-9B65-550C91E060C0}" dt="2020-05-20T11:07:17.581" v="1824" actId="478"/>
          <ac:spMkLst>
            <pc:docMk/>
            <pc:sldMk cId="2652706275" sldId="634"/>
            <ac:spMk id="15" creationId="{3FDAA926-A3C4-44FE-99CA-7FADB097BDC0}"/>
          </ac:spMkLst>
        </pc:spChg>
        <pc:spChg chg="add mod">
          <ac:chgData name="Saito Shiro" userId="b2a17ba2fd642e30" providerId="LiveId" clId="{66EDFFC0-5A25-4EEE-9B65-550C91E060C0}" dt="2020-05-20T11:07:31.879" v="1835" actId="6549"/>
          <ac:spMkLst>
            <pc:docMk/>
            <pc:sldMk cId="2652706275" sldId="634"/>
            <ac:spMk id="16" creationId="{2898D5C2-0B0C-427B-98C4-FD237C8F396A}"/>
          </ac:spMkLst>
        </pc:spChg>
        <pc:spChg chg="mod">
          <ac:chgData name="Saito Shiro" userId="b2a17ba2fd642e30" providerId="LiveId" clId="{66EDFFC0-5A25-4EEE-9B65-550C91E060C0}" dt="2020-05-20T11:02:55.959" v="1429" actId="1038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5:52.007" v="1675" actId="1035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66EDFFC0-5A25-4EEE-9B65-550C91E060C0}" dt="2020-05-20T11:06:46.596" v="1746" actId="14100"/>
          <ac:spMkLst>
            <pc:docMk/>
            <pc:sldMk cId="2652706275" sldId="634"/>
            <ac:spMk id="42" creationId="{00000000-0000-0000-0000-000000000000}"/>
          </ac:spMkLst>
        </pc:spChg>
      </pc:sldChg>
      <pc:sldChg chg="modSp mod">
        <pc:chgData name="Saito Shiro" userId="b2a17ba2fd642e30" providerId="LiveId" clId="{66EDFFC0-5A25-4EEE-9B65-550C91E060C0}" dt="2020-05-20T10:15:40.553" v="249" actId="1038"/>
        <pc:sldMkLst>
          <pc:docMk/>
          <pc:sldMk cId="46501131" sldId="635"/>
        </pc:sldMkLst>
        <pc:spChg chg="mod">
          <ac:chgData name="Saito Shiro" userId="b2a17ba2fd642e30" providerId="LiveId" clId="{66EDFFC0-5A25-4EEE-9B65-550C91E060C0}" dt="2020-05-20T10:15:40.553" v="249" actId="1038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12:54.626" v="241" actId="6549"/>
          <ac:spMkLst>
            <pc:docMk/>
            <pc:sldMk cId="46501131" sldId="635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06:30.180" v="117" actId="1076"/>
          <ac:spMkLst>
            <pc:docMk/>
            <pc:sldMk cId="46501131" sldId="63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09:59:26.261" v="73" actId="1076"/>
        <pc:sldMkLst>
          <pc:docMk/>
          <pc:sldMk cId="1108723381" sldId="646"/>
        </pc:sldMkLst>
        <pc:spChg chg="mod">
          <ac:chgData name="Saito Shiro" userId="b2a17ba2fd642e30" providerId="LiveId" clId="{66EDFFC0-5A25-4EEE-9B65-550C91E060C0}" dt="2020-05-20T09:59:26.261" v="73" actId="1076"/>
          <ac:spMkLst>
            <pc:docMk/>
            <pc:sldMk cId="1108723381" sldId="646"/>
            <ac:spMk id="3" creationId="{00000000-0000-0000-0000-000000000000}"/>
          </ac:spMkLst>
        </pc:spChg>
        <pc:picChg chg="add mod">
          <ac:chgData name="Saito Shiro" userId="b2a17ba2fd642e30" providerId="LiveId" clId="{66EDFFC0-5A25-4EEE-9B65-550C91E060C0}" dt="2020-05-20T09:59:23.417" v="72" actId="1076"/>
          <ac:picMkLst>
            <pc:docMk/>
            <pc:sldMk cId="1108723381" sldId="646"/>
            <ac:picMk id="4" creationId="{B3A02D0E-AF71-4B6D-B5EF-94D0492B3E0C}"/>
          </ac:picMkLst>
        </pc:picChg>
        <pc:picChg chg="del">
          <ac:chgData name="Saito Shiro" userId="b2a17ba2fd642e30" providerId="LiveId" clId="{66EDFFC0-5A25-4EEE-9B65-550C91E060C0}" dt="2020-05-20T09:58:53.184" v="16" actId="478"/>
          <ac:picMkLst>
            <pc:docMk/>
            <pc:sldMk cId="1108723381" sldId="646"/>
            <ac:picMk id="5" creationId="{A14B8282-BFFF-446A-9F5C-F3D3F8B6FD2D}"/>
          </ac:picMkLst>
        </pc:picChg>
      </pc:sldChg>
      <pc:sldChg chg="addSp delSp modSp mod">
        <pc:chgData name="Saito Shiro" userId="b2a17ba2fd642e30" providerId="LiveId" clId="{66EDFFC0-5A25-4EEE-9B65-550C91E060C0}" dt="2020-05-20T10:17:48.092" v="282" actId="1076"/>
        <pc:sldMkLst>
          <pc:docMk/>
          <pc:sldMk cId="285977191" sldId="647"/>
        </pc:sldMkLst>
        <pc:spChg chg="mod">
          <ac:chgData name="Saito Shiro" userId="b2a17ba2fd642e30" providerId="LiveId" clId="{66EDFFC0-5A25-4EEE-9B65-550C91E060C0}" dt="2020-05-20T10:08:35.533" v="124" actId="1076"/>
          <ac:spMkLst>
            <pc:docMk/>
            <pc:sldMk cId="285977191" sldId="647"/>
            <ac:spMk id="3" creationId="{00000000-0000-0000-0000-000000000000}"/>
          </ac:spMkLst>
        </pc:spChg>
        <pc:spChg chg="add del mod">
          <ac:chgData name="Saito Shiro" userId="b2a17ba2fd642e30" providerId="LiveId" clId="{66EDFFC0-5A25-4EEE-9B65-550C91E060C0}" dt="2020-05-20T10:17:48.092" v="282" actId="1076"/>
          <ac:spMkLst>
            <pc:docMk/>
            <pc:sldMk cId="285977191" sldId="647"/>
            <ac:spMk id="8" creationId="{4535A464-E226-4F0E-99B9-2EA8A2194403}"/>
          </ac:spMkLst>
        </pc:spChg>
        <pc:picChg chg="add del mod ord">
          <ac:chgData name="Saito Shiro" userId="b2a17ba2fd642e30" providerId="LiveId" clId="{66EDFFC0-5A25-4EEE-9B65-550C91E060C0}" dt="2020-05-20T10:17:05.770" v="250" actId="478"/>
          <ac:picMkLst>
            <pc:docMk/>
            <pc:sldMk cId="285977191" sldId="647"/>
            <ac:picMk id="4" creationId="{5E0B1EAE-6AE7-446C-8A23-CE7E33A769F7}"/>
          </ac:picMkLst>
        </pc:picChg>
        <pc:picChg chg="del">
          <ac:chgData name="Saito Shiro" userId="b2a17ba2fd642e30" providerId="LiveId" clId="{66EDFFC0-5A25-4EEE-9B65-550C91E060C0}" dt="2020-05-20T10:06:16.555" v="116" actId="478"/>
          <ac:picMkLst>
            <pc:docMk/>
            <pc:sldMk cId="285977191" sldId="647"/>
            <ac:picMk id="5" creationId="{515BE5A5-6F10-4D28-BCCB-CFE0AE94199D}"/>
          </ac:picMkLst>
        </pc:picChg>
        <pc:picChg chg="add mod ord">
          <ac:chgData name="Saito Shiro" userId="b2a17ba2fd642e30" providerId="LiveId" clId="{66EDFFC0-5A25-4EEE-9B65-550C91E060C0}" dt="2020-05-20T10:17:15.261" v="255" actId="167"/>
          <ac:picMkLst>
            <pc:docMk/>
            <pc:sldMk cId="285977191" sldId="647"/>
            <ac:picMk id="7" creationId="{734A94A2-CFCD-40E3-ACE2-69FB2C639BA8}"/>
          </ac:picMkLst>
        </pc:picChg>
      </pc:sldChg>
      <pc:sldChg chg="addSp delSp modSp mod">
        <pc:chgData name="Saito Shiro" userId="b2a17ba2fd642e30" providerId="LiveId" clId="{66EDFFC0-5A25-4EEE-9B65-550C91E060C0}" dt="2020-05-20T10:03:48.811" v="80" actId="1440"/>
        <pc:sldMkLst>
          <pc:docMk/>
          <pc:sldMk cId="1694590244" sldId="654"/>
        </pc:sldMkLst>
        <pc:picChg chg="add mod">
          <ac:chgData name="Saito Shiro" userId="b2a17ba2fd642e30" providerId="LiveId" clId="{66EDFFC0-5A25-4EEE-9B65-550C91E060C0}" dt="2020-05-20T10:03:48.811" v="80" actId="1440"/>
          <ac:picMkLst>
            <pc:docMk/>
            <pc:sldMk cId="1694590244" sldId="654"/>
            <ac:picMk id="5" creationId="{5C1E32D2-D38E-49F5-8335-B5C16222A46E}"/>
          </ac:picMkLst>
        </pc:picChg>
        <pc:picChg chg="del">
          <ac:chgData name="Saito Shiro" userId="b2a17ba2fd642e30" providerId="LiveId" clId="{66EDFFC0-5A25-4EEE-9B65-550C91E060C0}" dt="2020-05-20T09:59:35.051" v="74" actId="478"/>
          <ac:picMkLst>
            <pc:docMk/>
            <pc:sldMk cId="1694590244" sldId="654"/>
            <ac:picMk id="6" creationId="{74CCD4D2-ADF0-446F-9267-AB5C16A60670}"/>
          </ac:picMkLst>
        </pc:picChg>
      </pc:sldChg>
      <pc:sldChg chg="addSp modSp mod">
        <pc:chgData name="Saito Shiro" userId="b2a17ba2fd642e30" providerId="LiveId" clId="{66EDFFC0-5A25-4EEE-9B65-550C91E060C0}" dt="2020-05-20T10:19:26.280" v="386" actId="14100"/>
        <pc:sldMkLst>
          <pc:docMk/>
          <pc:sldMk cId="2570716189" sldId="655"/>
        </pc:sldMkLst>
        <pc:spChg chg="mod">
          <ac:chgData name="Saito Shiro" userId="b2a17ba2fd642e30" providerId="LiveId" clId="{66EDFFC0-5A25-4EEE-9B65-550C91E060C0}" dt="2020-05-20T10:18:35.174" v="297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18:01.515" v="293" actId="6549"/>
          <ac:spMkLst>
            <pc:docMk/>
            <pc:sldMk cId="2570716189" sldId="655"/>
            <ac:spMk id="3" creationId="{00000000-0000-0000-0000-000000000000}"/>
          </ac:spMkLst>
        </pc:spChg>
        <pc:spChg chg="add mod">
          <ac:chgData name="Saito Shiro" userId="b2a17ba2fd642e30" providerId="LiveId" clId="{66EDFFC0-5A25-4EEE-9B65-550C91E060C0}" dt="2020-05-20T10:19:26.280" v="386" actId="14100"/>
          <ac:spMkLst>
            <pc:docMk/>
            <pc:sldMk cId="2570716189" sldId="655"/>
            <ac:spMk id="5" creationId="{37F33685-38F9-4053-98A8-FCA2EBAAE501}"/>
          </ac:spMkLst>
        </pc:spChg>
        <pc:spChg chg="mod">
          <ac:chgData name="Saito Shiro" userId="b2a17ba2fd642e30" providerId="LiveId" clId="{66EDFFC0-5A25-4EEE-9B65-550C91E060C0}" dt="2020-05-20T10:10:59.182" v="21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23:41.730" v="458" actId="1037"/>
        <pc:sldMkLst>
          <pc:docMk/>
          <pc:sldMk cId="1159626490" sldId="656"/>
        </pc:sldMkLst>
        <pc:spChg chg="mod">
          <ac:chgData name="Saito Shiro" userId="b2a17ba2fd642e30" providerId="LiveId" clId="{66EDFFC0-5A25-4EEE-9B65-550C91E060C0}" dt="2020-05-20T10:23:41.730" v="458" actId="1037"/>
          <ac:spMkLst>
            <pc:docMk/>
            <pc:sldMk cId="1159626490" sldId="656"/>
            <ac:spMk id="8" creationId="{4535A464-E226-4F0E-99B9-2EA8A2194403}"/>
          </ac:spMkLst>
        </pc:spChg>
        <pc:picChg chg="del">
          <ac:chgData name="Saito Shiro" userId="b2a17ba2fd642e30" providerId="LiveId" clId="{66EDFFC0-5A25-4EEE-9B65-550C91E060C0}" dt="2020-05-20T10:19:47.540" v="387" actId="478"/>
          <ac:picMkLst>
            <pc:docMk/>
            <pc:sldMk cId="1159626490" sldId="656"/>
            <ac:picMk id="4" creationId="{C00A7E8E-DF44-4DEA-A13F-88ECDDC70C28}"/>
          </ac:picMkLst>
        </pc:picChg>
        <pc:picChg chg="add mod ord">
          <ac:chgData name="Saito Shiro" userId="b2a17ba2fd642e30" providerId="LiveId" clId="{66EDFFC0-5A25-4EEE-9B65-550C91E060C0}" dt="2020-05-20T10:23:41.730" v="458" actId="1037"/>
          <ac:picMkLst>
            <pc:docMk/>
            <pc:sldMk cId="1159626490" sldId="656"/>
            <ac:picMk id="5" creationId="{67460DAD-18FD-4EFC-9B66-A4AD00B8171E}"/>
          </ac:picMkLst>
        </pc:picChg>
      </pc:sldChg>
      <pc:sldChg chg="modSp mod">
        <pc:chgData name="Saito Shiro" userId="b2a17ba2fd642e30" providerId="LiveId" clId="{66EDFFC0-5A25-4EEE-9B65-550C91E060C0}" dt="2020-05-20T10:53:43.521" v="1252" actId="20577"/>
        <pc:sldMkLst>
          <pc:docMk/>
          <pc:sldMk cId="1807637601" sldId="657"/>
        </pc:sldMkLst>
        <pc:spChg chg="mod">
          <ac:chgData name="Saito Shiro" userId="b2a17ba2fd642e30" providerId="LiveId" clId="{66EDFFC0-5A25-4EEE-9B65-550C91E060C0}" dt="2020-05-20T10:53:43.521" v="1252" actId="20577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25:10.924" v="555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26:51.232" v="577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36:00.136" v="695" actId="1038"/>
        <pc:sldMkLst>
          <pc:docMk/>
          <pc:sldMk cId="3137495969" sldId="658"/>
        </pc:sldMkLst>
        <pc:spChg chg="add del mod">
          <ac:chgData name="Saito Shiro" userId="b2a17ba2fd642e30" providerId="LiveId" clId="{66EDFFC0-5A25-4EEE-9B65-550C91E060C0}" dt="2020-05-20T10:34:54.689" v="589" actId="1076"/>
          <ac:spMkLst>
            <pc:docMk/>
            <pc:sldMk cId="3137495969" sldId="658"/>
            <ac:spMk id="6" creationId="{37F51D63-8660-41CF-9E93-D4DD52872D9A}"/>
          </ac:spMkLst>
        </pc:spChg>
        <pc:spChg chg="del">
          <ac:chgData name="Saito Shiro" userId="b2a17ba2fd642e30" providerId="LiveId" clId="{66EDFFC0-5A25-4EEE-9B65-550C91E060C0}" dt="2020-05-20T10:35:00.406" v="591" actId="478"/>
          <ac:spMkLst>
            <pc:docMk/>
            <pc:sldMk cId="3137495969" sldId="658"/>
            <ac:spMk id="7" creationId="{A871E03D-8A13-4FB8-942B-5D7637E6C6AD}"/>
          </ac:spMkLst>
        </pc:spChg>
        <pc:spChg chg="mod">
          <ac:chgData name="Saito Shiro" userId="b2a17ba2fd642e30" providerId="LiveId" clId="{66EDFFC0-5A25-4EEE-9B65-550C91E060C0}" dt="2020-05-20T10:36:00.136" v="695" actId="1038"/>
          <ac:spMkLst>
            <pc:docMk/>
            <pc:sldMk cId="3137495969" sldId="658"/>
            <ac:spMk id="8" creationId="{4535A464-E226-4F0E-99B9-2EA8A2194403}"/>
          </ac:spMkLst>
        </pc:spChg>
        <pc:spChg chg="del">
          <ac:chgData name="Saito Shiro" userId="b2a17ba2fd642e30" providerId="LiveId" clId="{66EDFFC0-5A25-4EEE-9B65-550C91E060C0}" dt="2020-05-20T10:34:34.158" v="582" actId="478"/>
          <ac:spMkLst>
            <pc:docMk/>
            <pc:sldMk cId="3137495969" sldId="658"/>
            <ac:spMk id="10" creationId="{96B93A96-33AB-462A-B571-49E91B8FE8DB}"/>
          </ac:spMkLst>
        </pc:spChg>
        <pc:spChg chg="del">
          <ac:chgData name="Saito Shiro" userId="b2a17ba2fd642e30" providerId="LiveId" clId="{66EDFFC0-5A25-4EEE-9B65-550C91E060C0}" dt="2020-05-20T10:34:59.414" v="590" actId="478"/>
          <ac:spMkLst>
            <pc:docMk/>
            <pc:sldMk cId="3137495969" sldId="658"/>
            <ac:spMk id="11" creationId="{259B7348-5023-45A5-B635-E18EDC8B2F51}"/>
          </ac:spMkLst>
        </pc:spChg>
        <pc:picChg chg="add mod ord">
          <ac:chgData name="Saito Shiro" userId="b2a17ba2fd642e30" providerId="LiveId" clId="{66EDFFC0-5A25-4EEE-9B65-550C91E060C0}" dt="2020-05-20T10:34:28.529" v="581" actId="1076"/>
          <ac:picMkLst>
            <pc:docMk/>
            <pc:sldMk cId="3137495969" sldId="658"/>
            <ac:picMk id="4" creationId="{86DD8550-1D38-47BD-A928-FF5F17045C73}"/>
          </ac:picMkLst>
        </pc:picChg>
        <pc:picChg chg="del">
          <ac:chgData name="Saito Shiro" userId="b2a17ba2fd642e30" providerId="LiveId" clId="{66EDFFC0-5A25-4EEE-9B65-550C91E060C0}" dt="2020-05-20T10:34:15.649" v="578" actId="478"/>
          <ac:picMkLst>
            <pc:docMk/>
            <pc:sldMk cId="3137495969" sldId="658"/>
            <ac:picMk id="5" creationId="{A24557CD-A46F-4A98-89E4-0F1B40D92D76}"/>
          </ac:picMkLst>
        </pc:picChg>
      </pc:sldChg>
      <pc:sldChg chg="addSp modSp mod ord">
        <pc:chgData name="Saito Shiro" userId="b2a17ba2fd642e30" providerId="LiveId" clId="{66EDFFC0-5A25-4EEE-9B65-550C91E060C0}" dt="2020-05-20T11:13:05.319" v="1910" actId="1035"/>
        <pc:sldMkLst>
          <pc:docMk/>
          <pc:sldMk cId="1324783938" sldId="660"/>
        </pc:sldMkLst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9" creationId="{3A8E5284-4614-434A-B4D3-67EDA5B74321}"/>
          </ac:spMkLst>
        </pc:spChg>
        <pc:spChg chg="mod">
          <ac:chgData name="Saito Shiro" userId="b2a17ba2fd642e30" providerId="LiveId" clId="{66EDFFC0-5A25-4EEE-9B65-550C91E060C0}" dt="2020-05-20T11:12:09.887" v="1908" actId="1037"/>
          <ac:spMkLst>
            <pc:docMk/>
            <pc:sldMk cId="1324783938" sldId="660"/>
            <ac:spMk id="10" creationId="{D3AA047F-88EC-4434-856F-21CCD6DB3DB3}"/>
          </ac:spMkLst>
        </pc:spChg>
        <pc:spChg chg="add mo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1" creationId="{211B32D5-3CB5-4966-AEE9-8C6F4260BBDB}"/>
          </ac:spMkLst>
        </pc:spChg>
        <pc:spChg chg="add mod or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2" creationId="{37107B46-6D5C-4F0D-A550-40E42F3B4D54}"/>
          </ac:spMkLst>
        </pc:spChg>
        <pc:spChg chg="add mod">
          <ac:chgData name="Saito Shiro" userId="b2a17ba2fd642e30" providerId="LiveId" clId="{66EDFFC0-5A25-4EEE-9B65-550C91E060C0}" dt="2020-05-20T11:13:05.319" v="1910" actId="1035"/>
          <ac:spMkLst>
            <pc:docMk/>
            <pc:sldMk cId="1324783938" sldId="660"/>
            <ac:spMk id="13" creationId="{EB997D57-2FAE-4263-90F0-9514612CA7EE}"/>
          </ac:spMkLst>
        </pc:spChg>
      </pc:sldChg>
      <pc:sldChg chg="addSp modSp mod">
        <pc:chgData name="Saito Shiro" userId="b2a17ba2fd642e30" providerId="LiveId" clId="{66EDFFC0-5A25-4EEE-9B65-550C91E060C0}" dt="2020-05-20T10:45:12.657" v="1030" actId="947"/>
        <pc:sldMkLst>
          <pc:docMk/>
          <pc:sldMk cId="2752802155" sldId="661"/>
        </pc:sldMkLst>
        <pc:spChg chg="mod">
          <ac:chgData name="Saito Shiro" userId="b2a17ba2fd642e30" providerId="LiveId" clId="{66EDFFC0-5A25-4EEE-9B65-550C91E060C0}" dt="2020-05-20T10:43:55.358" v="935" actId="1076"/>
          <ac:spMkLst>
            <pc:docMk/>
            <pc:sldMk cId="2752802155" sldId="661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43:25.411" v="929" actId="14100"/>
          <ac:spMkLst>
            <pc:docMk/>
            <pc:sldMk cId="2752802155" sldId="661"/>
            <ac:spMk id="3" creationId="{00000000-0000-0000-0000-000000000000}"/>
          </ac:spMkLst>
        </pc:spChg>
        <pc:spChg chg="add mod">
          <ac:chgData name="Saito Shiro" userId="b2a17ba2fd642e30" providerId="LiveId" clId="{66EDFFC0-5A25-4EEE-9B65-550C91E060C0}" dt="2020-05-20T10:45:12.657" v="1030" actId="947"/>
          <ac:spMkLst>
            <pc:docMk/>
            <pc:sldMk cId="2752802155" sldId="661"/>
            <ac:spMk id="5" creationId="{93197CC2-00AC-4F3F-94E1-CB5D560F89A6}"/>
          </ac:spMkLst>
        </pc:spChg>
        <pc:spChg chg="mod">
          <ac:chgData name="Saito Shiro" userId="b2a17ba2fd642e30" providerId="LiveId" clId="{66EDFFC0-5A25-4EEE-9B65-550C91E060C0}" dt="2020-05-20T10:44:01.074" v="938" actId="20577"/>
          <ac:spMkLst>
            <pc:docMk/>
            <pc:sldMk cId="2752802155" sldId="661"/>
            <ac:spMk id="19" creationId="{26AF2984-7A23-4ECE-9272-7D7AB935D653}"/>
          </ac:spMkLst>
        </pc:spChg>
      </pc:sldChg>
      <pc:sldChg chg="modSp mod">
        <pc:chgData name="Saito Shiro" userId="b2a17ba2fd642e30" providerId="LiveId" clId="{66EDFFC0-5A25-4EEE-9B65-550C91E060C0}" dt="2020-05-20T10:38:47.552" v="768" actId="14100"/>
        <pc:sldMkLst>
          <pc:docMk/>
          <pc:sldMk cId="4042972484" sldId="662"/>
        </pc:sldMkLst>
        <pc:spChg chg="mod">
          <ac:chgData name="Saito Shiro" userId="b2a17ba2fd642e30" providerId="LiveId" clId="{66EDFFC0-5A25-4EEE-9B65-550C91E060C0}" dt="2020-05-20T10:38:47.552" v="768" actId="14100"/>
          <ac:spMkLst>
            <pc:docMk/>
            <pc:sldMk cId="4042972484" sldId="662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36:33.359" v="751" actId="14100"/>
          <ac:spMkLst>
            <pc:docMk/>
            <pc:sldMk cId="4042972484" sldId="662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37:41.786" v="764" actId="20577"/>
          <ac:spMkLst>
            <pc:docMk/>
            <pc:sldMk cId="4042972484" sldId="662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41:56.050" v="898" actId="14100"/>
        <pc:sldMkLst>
          <pc:docMk/>
          <pc:sldMk cId="679500455" sldId="663"/>
        </pc:sldMkLst>
        <pc:spChg chg="mod">
          <ac:chgData name="Saito Shiro" userId="b2a17ba2fd642e30" providerId="LiveId" clId="{66EDFFC0-5A25-4EEE-9B65-550C91E060C0}" dt="2020-05-20T10:41:56.050" v="898" actId="14100"/>
          <ac:spMkLst>
            <pc:docMk/>
            <pc:sldMk cId="679500455" sldId="663"/>
            <ac:spMk id="7" creationId="{755AFA23-E9DE-4B40-8DC5-DC5BE3D93E72}"/>
          </ac:spMkLst>
        </pc:spChg>
        <pc:spChg chg="del">
          <ac:chgData name="Saito Shiro" userId="b2a17ba2fd642e30" providerId="LiveId" clId="{66EDFFC0-5A25-4EEE-9B65-550C91E060C0}" dt="2020-05-20T10:41:08.839" v="773" actId="478"/>
          <ac:spMkLst>
            <pc:docMk/>
            <pc:sldMk cId="679500455" sldId="663"/>
            <ac:spMk id="8" creationId="{4535A464-E226-4F0E-99B9-2EA8A2194403}"/>
          </ac:spMkLst>
        </pc:spChg>
        <pc:spChg chg="del">
          <ac:chgData name="Saito Shiro" userId="b2a17ba2fd642e30" providerId="LiveId" clId="{66EDFFC0-5A25-4EEE-9B65-550C91E060C0}" dt="2020-05-20T10:41:11.495" v="775" actId="478"/>
          <ac:spMkLst>
            <pc:docMk/>
            <pc:sldMk cId="679500455" sldId="663"/>
            <ac:spMk id="12" creationId="{2D42F082-2EBA-4D98-9297-2303B03928A0}"/>
          </ac:spMkLst>
        </pc:spChg>
        <pc:spChg chg="del">
          <ac:chgData name="Saito Shiro" userId="b2a17ba2fd642e30" providerId="LiveId" clId="{66EDFFC0-5A25-4EEE-9B65-550C91E060C0}" dt="2020-05-20T10:41:13.734" v="777" actId="478"/>
          <ac:spMkLst>
            <pc:docMk/>
            <pc:sldMk cId="679500455" sldId="663"/>
            <ac:spMk id="15" creationId="{84BDEA57-E913-46C7-8154-FFFD9786C52E}"/>
          </ac:spMkLst>
        </pc:spChg>
        <pc:picChg chg="add mod ord">
          <ac:chgData name="Saito Shiro" userId="b2a17ba2fd642e30" providerId="LiveId" clId="{66EDFFC0-5A25-4EEE-9B65-550C91E060C0}" dt="2020-05-20T10:41:03.738" v="772" actId="1076"/>
          <ac:picMkLst>
            <pc:docMk/>
            <pc:sldMk cId="679500455" sldId="663"/>
            <ac:picMk id="4" creationId="{2E6443B8-6A40-44B9-A420-CA87BCFE788D}"/>
          </ac:picMkLst>
        </pc:picChg>
        <pc:picChg chg="del">
          <ac:chgData name="Saito Shiro" userId="b2a17ba2fd642e30" providerId="LiveId" clId="{66EDFFC0-5A25-4EEE-9B65-550C91E060C0}" dt="2020-05-20T10:38:59.713" v="769" actId="478"/>
          <ac:picMkLst>
            <pc:docMk/>
            <pc:sldMk cId="679500455" sldId="663"/>
            <ac:picMk id="5" creationId="{96523783-349B-4846-B321-C323D52B0612}"/>
          </ac:picMkLst>
        </pc:picChg>
        <pc:cxnChg chg="del">
          <ac:chgData name="Saito Shiro" userId="b2a17ba2fd642e30" providerId="LiveId" clId="{66EDFFC0-5A25-4EEE-9B65-550C91E060C0}" dt="2020-05-20T10:41:12.816" v="776" actId="478"/>
          <ac:cxnSpMkLst>
            <pc:docMk/>
            <pc:sldMk cId="679500455" sldId="663"/>
            <ac:cxnSpMk id="9" creationId="{3C8B2698-B3D7-4251-8931-77520181738E}"/>
          </ac:cxnSpMkLst>
        </pc:cxnChg>
        <pc:cxnChg chg="del">
          <ac:chgData name="Saito Shiro" userId="b2a17ba2fd642e30" providerId="LiveId" clId="{66EDFFC0-5A25-4EEE-9B65-550C91E060C0}" dt="2020-05-20T10:41:10.698" v="774" actId="478"/>
          <ac:cxnSpMkLst>
            <pc:docMk/>
            <pc:sldMk cId="679500455" sldId="663"/>
            <ac:cxnSpMk id="13" creationId="{59598FF4-315F-4ABD-9608-FD0FC6D7AC8A}"/>
          </ac:cxnSpMkLst>
        </pc:cxnChg>
      </pc:sldChg>
      <pc:sldChg chg="del">
        <pc:chgData name="Saito Shiro" userId="b2a17ba2fd642e30" providerId="LiveId" clId="{66EDFFC0-5A25-4EEE-9B65-550C91E060C0}" dt="2020-05-20T10:46:21.510" v="1098" actId="47"/>
        <pc:sldMkLst>
          <pc:docMk/>
          <pc:sldMk cId="3094506536" sldId="664"/>
        </pc:sldMkLst>
      </pc:sldChg>
      <pc:sldChg chg="modSp mod">
        <pc:chgData name="Saito Shiro" userId="b2a17ba2fd642e30" providerId="LiveId" clId="{66EDFFC0-5A25-4EEE-9B65-550C91E060C0}" dt="2020-05-20T10:54:30.652" v="1277" actId="14100"/>
        <pc:sldMkLst>
          <pc:docMk/>
          <pc:sldMk cId="1871169549" sldId="665"/>
        </pc:sldMkLst>
        <pc:spChg chg="mod">
          <ac:chgData name="Saito Shiro" userId="b2a17ba2fd642e30" providerId="LiveId" clId="{66EDFFC0-5A25-4EEE-9B65-550C91E060C0}" dt="2020-05-20T10:54:30.652" v="1277" actId="14100"/>
          <ac:spMkLst>
            <pc:docMk/>
            <pc:sldMk cId="1871169549" sldId="665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46:44.100" v="1156" actId="14100"/>
          <ac:spMkLst>
            <pc:docMk/>
            <pc:sldMk cId="1871169549" sldId="665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4:00.928" v="1271" actId="6549"/>
          <ac:spMkLst>
            <pc:docMk/>
            <pc:sldMk cId="1871169549" sldId="665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0:51:37.968" v="1245" actId="1076"/>
        <pc:sldMkLst>
          <pc:docMk/>
          <pc:sldMk cId="3195621058" sldId="666"/>
        </pc:sldMkLst>
        <pc:spChg chg="mod">
          <ac:chgData name="Saito Shiro" userId="b2a17ba2fd642e30" providerId="LiveId" clId="{66EDFFC0-5A25-4EEE-9B65-550C91E060C0}" dt="2020-05-20T10:51:37.968" v="1245" actId="1076"/>
          <ac:spMkLst>
            <pc:docMk/>
            <pc:sldMk cId="3195621058" sldId="666"/>
            <ac:spMk id="8" creationId="{4535A464-E226-4F0E-99B9-2EA8A2194403}"/>
          </ac:spMkLst>
        </pc:spChg>
        <pc:picChg chg="add mod ord">
          <ac:chgData name="Saito Shiro" userId="b2a17ba2fd642e30" providerId="LiveId" clId="{66EDFFC0-5A25-4EEE-9B65-550C91E060C0}" dt="2020-05-20T10:51:04.928" v="1171" actId="1076"/>
          <ac:picMkLst>
            <pc:docMk/>
            <pc:sldMk cId="3195621058" sldId="666"/>
            <ac:picMk id="4" creationId="{CE1963B9-C4CE-44CC-9D5C-3504BA7FABD4}"/>
          </ac:picMkLst>
        </pc:picChg>
        <pc:picChg chg="del">
          <ac:chgData name="Saito Shiro" userId="b2a17ba2fd642e30" providerId="LiveId" clId="{66EDFFC0-5A25-4EEE-9B65-550C91E060C0}" dt="2020-05-20T10:50:53.632" v="1166" actId="478"/>
          <ac:picMkLst>
            <pc:docMk/>
            <pc:sldMk cId="3195621058" sldId="666"/>
            <ac:picMk id="5" creationId="{A1EA3C96-C76B-4C6F-A47A-1C5F81858A76}"/>
          </ac:picMkLst>
        </pc:picChg>
      </pc:sldChg>
      <pc:sldChg chg="modSp mod">
        <pc:chgData name="Saito Shiro" userId="b2a17ba2fd642e30" providerId="LiveId" clId="{66EDFFC0-5A25-4EEE-9B65-550C91E060C0}" dt="2020-05-20T10:55:24.629" v="1299" actId="1076"/>
        <pc:sldMkLst>
          <pc:docMk/>
          <pc:sldMk cId="459261103" sldId="667"/>
        </pc:sldMkLst>
        <pc:spChg chg="mod">
          <ac:chgData name="Saito Shiro" userId="b2a17ba2fd642e30" providerId="LiveId" clId="{66EDFFC0-5A25-4EEE-9B65-550C91E060C0}" dt="2020-05-20T10:55:24.629" v="1299" actId="1076"/>
          <ac:spMkLst>
            <pc:docMk/>
            <pc:sldMk cId="459261103" sldId="667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5:04.447" v="1295" actId="14100"/>
          <ac:spMkLst>
            <pc:docMk/>
            <pc:sldMk cId="459261103" sldId="667"/>
            <ac:spMk id="3" creationId="{00000000-0000-0000-0000-000000000000}"/>
          </ac:spMkLst>
        </pc:spChg>
      </pc:sldChg>
      <pc:sldChg chg="addSp delSp modSp mod">
        <pc:chgData name="Saito Shiro" userId="b2a17ba2fd642e30" providerId="LiveId" clId="{66EDFFC0-5A25-4EEE-9B65-550C91E060C0}" dt="2020-05-20T10:58:42.528" v="1349" actId="478"/>
        <pc:sldMkLst>
          <pc:docMk/>
          <pc:sldMk cId="503199898" sldId="668"/>
        </pc:sldMkLst>
        <pc:spChg chg="mod">
          <ac:chgData name="Saito Shiro" userId="b2a17ba2fd642e30" providerId="LiveId" clId="{66EDFFC0-5A25-4EEE-9B65-550C91E060C0}" dt="2020-05-20T10:57:28.841" v="1327" actId="1076"/>
          <ac:spMkLst>
            <pc:docMk/>
            <pc:sldMk cId="503199898" sldId="668"/>
            <ac:spMk id="8" creationId="{4535A464-E226-4F0E-99B9-2EA8A2194403}"/>
          </ac:spMkLst>
        </pc:spChg>
        <pc:picChg chg="del">
          <ac:chgData name="Saito Shiro" userId="b2a17ba2fd642e30" providerId="LiveId" clId="{66EDFFC0-5A25-4EEE-9B65-550C91E060C0}" dt="2020-05-20T10:56:55.120" v="1300" actId="478"/>
          <ac:picMkLst>
            <pc:docMk/>
            <pc:sldMk cId="503199898" sldId="668"/>
            <ac:picMk id="4" creationId="{75515BA8-0A82-4D89-A22E-18D73CFDF855}"/>
          </ac:picMkLst>
        </pc:picChg>
        <pc:picChg chg="add del mod ord">
          <ac:chgData name="Saito Shiro" userId="b2a17ba2fd642e30" providerId="LiveId" clId="{66EDFFC0-5A25-4EEE-9B65-550C91E060C0}" dt="2020-05-20T10:58:42.528" v="1349" actId="478"/>
          <ac:picMkLst>
            <pc:docMk/>
            <pc:sldMk cId="503199898" sldId="668"/>
            <ac:picMk id="5" creationId="{1BE04F79-8A1F-4963-997F-01DFFDF38574}"/>
          </ac:picMkLst>
        </pc:picChg>
      </pc:sldChg>
      <pc:sldChg chg="modSp mod">
        <pc:chgData name="Saito Shiro" userId="b2a17ba2fd642e30" providerId="LiveId" clId="{66EDFFC0-5A25-4EEE-9B65-550C91E060C0}" dt="2020-05-20T10:58:18.772" v="1347" actId="1076"/>
        <pc:sldMkLst>
          <pc:docMk/>
          <pc:sldMk cId="3499042676" sldId="669"/>
        </pc:sldMkLst>
        <pc:spChg chg="mod">
          <ac:chgData name="Saito Shiro" userId="b2a17ba2fd642e30" providerId="LiveId" clId="{66EDFFC0-5A25-4EEE-9B65-550C91E060C0}" dt="2020-05-20T10:58:12.609" v="1346" actId="1076"/>
          <ac:spMkLst>
            <pc:docMk/>
            <pc:sldMk cId="3499042676" sldId="669"/>
            <ac:spMk id="2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7:48.209" v="1341" actId="6549"/>
          <ac:spMkLst>
            <pc:docMk/>
            <pc:sldMk cId="3499042676" sldId="669"/>
            <ac:spMk id="3" creationId="{00000000-0000-0000-0000-000000000000}"/>
          </ac:spMkLst>
        </pc:spChg>
        <pc:spChg chg="mod">
          <ac:chgData name="Saito Shiro" userId="b2a17ba2fd642e30" providerId="LiveId" clId="{66EDFFC0-5A25-4EEE-9B65-550C91E060C0}" dt="2020-05-20T10:58:18.772" v="1347" actId="1076"/>
          <ac:spMkLst>
            <pc:docMk/>
            <pc:sldMk cId="3499042676" sldId="669"/>
            <ac:spMk id="19" creationId="{26AF2984-7A23-4ECE-9272-7D7AB935D653}"/>
          </ac:spMkLst>
        </pc:spChg>
      </pc:sldChg>
      <pc:sldChg chg="addSp delSp modSp mod">
        <pc:chgData name="Saito Shiro" userId="b2a17ba2fd642e30" providerId="LiveId" clId="{66EDFFC0-5A25-4EEE-9B65-550C91E060C0}" dt="2020-05-20T11:01:51.549" v="1410" actId="1076"/>
        <pc:sldMkLst>
          <pc:docMk/>
          <pc:sldMk cId="2951585158" sldId="670"/>
        </pc:sldMkLst>
        <pc:spChg chg="mod">
          <ac:chgData name="Saito Shiro" userId="b2a17ba2fd642e30" providerId="LiveId" clId="{66EDFFC0-5A25-4EEE-9B65-550C91E060C0}" dt="2020-05-20T11:01:51.549" v="1410" actId="1076"/>
          <ac:spMkLst>
            <pc:docMk/>
            <pc:sldMk cId="2951585158" sldId="670"/>
            <ac:spMk id="8" creationId="{4535A464-E226-4F0E-99B9-2EA8A2194403}"/>
          </ac:spMkLst>
        </pc:spChg>
        <pc:picChg chg="add mod ord">
          <ac:chgData name="Saito Shiro" userId="b2a17ba2fd642e30" providerId="LiveId" clId="{66EDFFC0-5A25-4EEE-9B65-550C91E060C0}" dt="2020-05-20T11:01:21.523" v="1355" actId="167"/>
          <ac:picMkLst>
            <pc:docMk/>
            <pc:sldMk cId="2951585158" sldId="670"/>
            <ac:picMk id="4" creationId="{333E965D-0B42-40AB-844E-92B39D7ECDEF}"/>
          </ac:picMkLst>
        </pc:picChg>
        <pc:picChg chg="del">
          <ac:chgData name="Saito Shiro" userId="b2a17ba2fd642e30" providerId="LiveId" clId="{66EDFFC0-5A25-4EEE-9B65-550C91E060C0}" dt="2020-05-20T10:58:51.944" v="1350" actId="478"/>
          <ac:picMkLst>
            <pc:docMk/>
            <pc:sldMk cId="2951585158" sldId="670"/>
            <ac:picMk id="7" creationId="{4B06DCEF-2C5B-45AA-9967-11BE840801FC}"/>
          </ac:picMkLst>
        </pc:picChg>
      </pc:sldChg>
      <pc:sldChg chg="del">
        <pc:chgData name="Saito Shiro" userId="b2a17ba2fd642e30" providerId="LiveId" clId="{66EDFFC0-5A25-4EEE-9B65-550C91E060C0}" dt="2020-05-20T11:02:03.074" v="1411" actId="47"/>
        <pc:sldMkLst>
          <pc:docMk/>
          <pc:sldMk cId="575792347" sldId="671"/>
        </pc:sldMkLst>
      </pc:sldChg>
      <pc:sldChg chg="del">
        <pc:chgData name="Saito Shiro" userId="b2a17ba2fd642e30" providerId="LiveId" clId="{66EDFFC0-5A25-4EEE-9B65-550C91E060C0}" dt="2020-05-20T11:02:03.074" v="1411" actId="47"/>
        <pc:sldMkLst>
          <pc:docMk/>
          <pc:sldMk cId="2127174254" sldId="672"/>
        </pc:sldMkLst>
      </pc:sldChg>
      <pc:sldChg chg="del">
        <pc:chgData name="Saito Shiro" userId="b2a17ba2fd642e30" providerId="LiveId" clId="{66EDFFC0-5A25-4EEE-9B65-550C91E060C0}" dt="2020-05-20T11:08:14.463" v="1836" actId="47"/>
        <pc:sldMkLst>
          <pc:docMk/>
          <pc:sldMk cId="1601518708" sldId="673"/>
        </pc:sldMkLst>
      </pc:sldChg>
      <pc:sldChg chg="del">
        <pc:chgData name="Saito Shiro" userId="b2a17ba2fd642e30" providerId="LiveId" clId="{66EDFFC0-5A25-4EEE-9B65-550C91E060C0}" dt="2020-05-20T11:12:46.837" v="1909" actId="47"/>
        <pc:sldMkLst>
          <pc:docMk/>
          <pc:sldMk cId="194636019" sldId="674"/>
        </pc:sldMkLst>
      </pc:sldChg>
      <pc:sldChg chg="modSp add mod">
        <pc:chgData name="Saito Shiro" userId="b2a17ba2fd642e30" providerId="LiveId" clId="{66EDFFC0-5A25-4EEE-9B65-550C91E060C0}" dt="2020-05-20T10:46:08.897" v="1097" actId="1038"/>
        <pc:sldMkLst>
          <pc:docMk/>
          <pc:sldMk cId="2349028056" sldId="675"/>
        </pc:sldMkLst>
        <pc:spChg chg="mod">
          <ac:chgData name="Saito Shiro" userId="b2a17ba2fd642e30" providerId="LiveId" clId="{66EDFFC0-5A25-4EEE-9B65-550C91E060C0}" dt="2020-05-20T10:46:08.897" v="1097" actId="1038"/>
          <ac:spMkLst>
            <pc:docMk/>
            <pc:sldMk cId="2349028056" sldId="675"/>
            <ac:spMk id="7" creationId="{755AFA23-E9DE-4B40-8DC5-DC5BE3D93E72}"/>
          </ac:spMkLst>
        </pc:spChg>
      </pc:sldChg>
      <pc:sldChg chg="addSp delSp modSp add mod">
        <pc:chgData name="Saito Shiro" userId="b2a17ba2fd642e30" providerId="LiveId" clId="{66EDFFC0-5A25-4EEE-9B65-550C91E060C0}" dt="2020-05-20T11:17:31.126" v="1992" actId="1036"/>
        <pc:sldMkLst>
          <pc:docMk/>
          <pc:sldMk cId="3057438931" sldId="676"/>
        </pc:sldMkLst>
        <pc:spChg chg="del">
          <ac:chgData name="Saito Shiro" userId="b2a17ba2fd642e30" providerId="LiveId" clId="{66EDFFC0-5A25-4EEE-9B65-550C91E060C0}" dt="2020-05-20T11:15:28.469" v="1913" actId="478"/>
          <ac:spMkLst>
            <pc:docMk/>
            <pc:sldMk cId="3057438931" sldId="676"/>
            <ac:spMk id="5" creationId="{D1EB5B00-37EB-45F8-8A31-C540002A779D}"/>
          </ac:spMkLst>
        </pc:spChg>
        <pc:spChg chg="mod">
          <ac:chgData name="Saito Shiro" userId="b2a17ba2fd642e30" providerId="LiveId" clId="{66EDFFC0-5A25-4EEE-9B65-550C91E060C0}" dt="2020-05-20T11:16:53.961" v="1982" actId="1076"/>
          <ac:spMkLst>
            <pc:docMk/>
            <pc:sldMk cId="3057438931" sldId="676"/>
            <ac:spMk id="8" creationId="{B8456F41-5358-411A-A1E6-5B48045B34B3}"/>
          </ac:spMkLst>
        </pc:spChg>
        <pc:spChg chg="del">
          <ac:chgData name="Saito Shiro" userId="b2a17ba2fd642e30" providerId="LiveId" clId="{66EDFFC0-5A25-4EEE-9B65-550C91E060C0}" dt="2020-05-20T11:16:34.189" v="1974" actId="478"/>
          <ac:spMkLst>
            <pc:docMk/>
            <pc:sldMk cId="3057438931" sldId="676"/>
            <ac:spMk id="9" creationId="{3A8E5284-4614-434A-B4D3-67EDA5B74321}"/>
          </ac:spMkLst>
        </pc:spChg>
        <pc:spChg chg="mod">
          <ac:chgData name="Saito Shiro" userId="b2a17ba2fd642e30" providerId="LiveId" clId="{66EDFFC0-5A25-4EEE-9B65-550C91E060C0}" dt="2020-05-20T11:16:53.961" v="1982" actId="1076"/>
          <ac:spMkLst>
            <pc:docMk/>
            <pc:sldMk cId="3057438931" sldId="676"/>
            <ac:spMk id="10" creationId="{D3AA047F-88EC-4434-856F-21CCD6DB3DB3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1" creationId="{211B32D5-3CB5-4966-AEE9-8C6F4260BBDB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2" creationId="{37107B46-6D5C-4F0D-A550-40E42F3B4D54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3" creationId="{EB997D57-2FAE-4263-90F0-9514612CA7EE}"/>
          </ac:spMkLst>
        </pc:spChg>
        <pc:spChg chg="add mod">
          <ac:chgData name="Saito Shiro" userId="b2a17ba2fd642e30" providerId="LiveId" clId="{66EDFFC0-5A25-4EEE-9B65-550C91E060C0}" dt="2020-05-20T11:17:31.126" v="1992" actId="1036"/>
          <ac:spMkLst>
            <pc:docMk/>
            <pc:sldMk cId="3057438931" sldId="676"/>
            <ac:spMk id="14" creationId="{609837FA-7F11-422B-97FC-CDB160F70849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6" creationId="{AB809F84-64CB-4660-9C57-BE658D0EF5FC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7" creationId="{CB98890A-DF45-4FE9-8432-ACBB49E3D81F}"/>
          </ac:spMkLst>
        </pc:spChg>
        <pc:spChg chg="del">
          <ac:chgData name="Saito Shiro" userId="b2a17ba2fd642e30" providerId="LiveId" clId="{66EDFFC0-5A25-4EEE-9B65-550C91E060C0}" dt="2020-05-20T11:15:23.335" v="1912" actId="478"/>
          <ac:spMkLst>
            <pc:docMk/>
            <pc:sldMk cId="3057438931" sldId="676"/>
            <ac:spMk id="18" creationId="{4A583239-C9E1-4E9F-8BF3-E97A6EA58AC0}"/>
          </ac:spMkLst>
        </pc:spChg>
        <pc:picChg chg="add mod ord">
          <ac:chgData name="Saito Shiro" userId="b2a17ba2fd642e30" providerId="LiveId" clId="{66EDFFC0-5A25-4EEE-9B65-550C91E060C0}" dt="2020-05-20T11:17:23.034" v="1989" actId="1076"/>
          <ac:picMkLst>
            <pc:docMk/>
            <pc:sldMk cId="3057438931" sldId="676"/>
            <ac:picMk id="3" creationId="{FCA37C03-4D3C-48B6-B371-49651746373F}"/>
          </ac:picMkLst>
        </pc:picChg>
        <pc:picChg chg="del">
          <ac:chgData name="Saito Shiro" userId="b2a17ba2fd642e30" providerId="LiveId" clId="{66EDFFC0-5A25-4EEE-9B65-550C91E060C0}" dt="2020-05-20T11:15:23.335" v="1912" actId="478"/>
          <ac:picMkLst>
            <pc:docMk/>
            <pc:sldMk cId="3057438931" sldId="676"/>
            <ac:picMk id="15" creationId="{ABF3D2F0-2128-4A81-A238-4A4CB6F9DFBD}"/>
          </ac:picMkLst>
        </pc:pic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8" y="9165853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29" tIns="47665" rIns="95329" bIns="4766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9"/>
            <a:ext cx="3079380" cy="511369"/>
          </a:xfrm>
          <a:prstGeom prst="rect">
            <a:avLst/>
          </a:prstGeom>
        </p:spPr>
        <p:txBody>
          <a:bodyPr vert="horz" lIns="95329" tIns="47665" rIns="95329" bIns="47665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8" y="9"/>
            <a:ext cx="3080522" cy="511369"/>
          </a:xfrm>
          <a:prstGeom prst="rect">
            <a:avLst/>
          </a:prstGeom>
        </p:spPr>
        <p:txBody>
          <a:bodyPr vert="horz" lIns="95329" tIns="47665" rIns="95329" bIns="47665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2020/11/22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29" tIns="47665" rIns="95329" bIns="47665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4"/>
            <a:ext cx="5683250" cy="4607144"/>
          </a:xfrm>
          <a:prstGeom prst="rect">
            <a:avLst/>
          </a:prstGeom>
        </p:spPr>
        <p:txBody>
          <a:bodyPr vert="horz" lIns="95329" tIns="47665" rIns="95329" bIns="47665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40"/>
            <a:ext cx="3079380" cy="511369"/>
          </a:xfrm>
          <a:prstGeom prst="rect">
            <a:avLst/>
          </a:prstGeom>
        </p:spPr>
        <p:txBody>
          <a:bodyPr vert="horz" lIns="95329" tIns="47665" rIns="95329" bIns="47665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8" y="9720840"/>
            <a:ext cx="3080522" cy="511369"/>
          </a:xfrm>
          <a:prstGeom prst="rect">
            <a:avLst/>
          </a:prstGeom>
        </p:spPr>
        <p:txBody>
          <a:bodyPr vert="horz" lIns="95329" tIns="47665" rIns="95329" bIns="47665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4651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568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4651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574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21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69186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42822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3789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771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219712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4037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28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0298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6850" y="2367171"/>
            <a:ext cx="6705600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お絵かきツールを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23900" y="3124200"/>
            <a:ext cx="8458200" cy="609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400"/>
              </a:lnSpc>
            </a:pPr>
            <a:r>
              <a:rPr kumimoji="0" lang="es-E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Y=Y-(K=30)+(K=31)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7581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）カーソルを上下にも動かす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43300" y="4876800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404297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ノートパソコン が含まれている画像&#10;&#10;自動的に生成された説明">
            <a:extLst>
              <a:ext uri="{FF2B5EF4-FFF2-40B4-BE49-F238E27FC236}">
                <a16:creationId xmlns:a16="http://schemas.microsoft.com/office/drawing/2014/main" id="{DE8D8F01-CB4F-45CA-B792-4D1ECA616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755AFA23-E9DE-4B40-8DC5-DC5BE3D93E72}"/>
              </a:ext>
            </a:extLst>
          </p:cNvPr>
          <p:cNvSpPr/>
          <p:nvPr/>
        </p:nvSpPr>
        <p:spPr bwMode="auto">
          <a:xfrm>
            <a:off x="5105400" y="3124200"/>
            <a:ext cx="3886200" cy="1066466"/>
          </a:xfrm>
          <a:prstGeom prst="wedgeRoundRectCallout">
            <a:avLst>
              <a:gd name="adj1" fmla="val -61638"/>
              <a:gd name="adj2" fmla="val -4499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上下の矢印キー↑↓で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カーソルが上下にも動く</a:t>
            </a:r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CCEF52F6-93B5-421C-B408-EA6447185FB5}"/>
              </a:ext>
            </a:extLst>
          </p:cNvPr>
          <p:cNvSpPr/>
          <p:nvPr/>
        </p:nvSpPr>
        <p:spPr bwMode="auto">
          <a:xfrm>
            <a:off x="3810000" y="1676400"/>
            <a:ext cx="381000" cy="4343400"/>
          </a:xfrm>
          <a:prstGeom prst="upDownArrow">
            <a:avLst/>
          </a:prstGeom>
          <a:solidFill>
            <a:srgbClr val="FFFFFF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81867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EDE4C7-4546-47AC-8156-C4B372C39336}"/>
              </a:ext>
            </a:extLst>
          </p:cNvPr>
          <p:cNvSpPr/>
          <p:nvPr/>
        </p:nvSpPr>
        <p:spPr bwMode="auto">
          <a:xfrm>
            <a:off x="4507522" y="3157451"/>
            <a:ext cx="2514600" cy="543097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4E6BACF-CE08-4B27-BD4D-7324F1D5650E}"/>
              </a:ext>
            </a:extLst>
          </p:cNvPr>
          <p:cNvSpPr/>
          <p:nvPr/>
        </p:nvSpPr>
        <p:spPr bwMode="auto">
          <a:xfrm>
            <a:off x="4507521" y="3761190"/>
            <a:ext cx="4484078" cy="492443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-15632" y="3202392"/>
            <a:ext cx="9921632" cy="990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6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LC X,Y:?CHR$(!SCR(X,Y));</a:t>
            </a:r>
          </a:p>
          <a:p>
            <a:pPr eaLnBrk="0" hangingPunct="0">
              <a:lnSpc>
                <a:spcPts val="36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LC X,Y:?CHR$(!SCR(X,Y)^(K=32));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3859825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）ドットをかく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1447800" y="1868894"/>
            <a:ext cx="3429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行を改造します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EA83EC82-E79D-4628-8E7E-C519B2936278}"/>
              </a:ext>
            </a:extLst>
          </p:cNvPr>
          <p:cNvSpPr/>
          <p:nvPr/>
        </p:nvSpPr>
        <p:spPr bwMode="auto">
          <a:xfrm>
            <a:off x="7762631" y="2808968"/>
            <a:ext cx="990600" cy="597394"/>
          </a:xfrm>
          <a:prstGeom prst="wedgeRoundRectCallout">
            <a:avLst>
              <a:gd name="adj1" fmla="val -21401"/>
              <a:gd name="adj2" fmla="val 10283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改造</a:t>
            </a: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D5EB35E2-1F95-4674-8272-540AD00A0078}"/>
              </a:ext>
            </a:extLst>
          </p:cNvPr>
          <p:cNvSpPr/>
          <p:nvPr/>
        </p:nvSpPr>
        <p:spPr bwMode="auto">
          <a:xfrm>
            <a:off x="5269522" y="2286316"/>
            <a:ext cx="990600" cy="597394"/>
          </a:xfrm>
          <a:prstGeom prst="wedgeRoundRectCallout">
            <a:avLst>
              <a:gd name="adj1" fmla="val -22190"/>
              <a:gd name="adj2" fmla="val 8975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改造</a:t>
            </a: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BD8E770A-BE75-4947-B826-E4332C60BE11}"/>
              </a:ext>
            </a:extLst>
          </p:cNvPr>
          <p:cNvSpPr/>
          <p:nvPr/>
        </p:nvSpPr>
        <p:spPr bwMode="auto">
          <a:xfrm>
            <a:off x="3886200" y="4812431"/>
            <a:ext cx="4648200" cy="1512207"/>
          </a:xfrm>
          <a:prstGeom prst="wedgeRoundRectCallout">
            <a:avLst>
              <a:gd name="adj1" fmla="val 21917"/>
              <a:gd name="adj2" fmla="val -8410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「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^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」（ハット）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日本語キーボードでは「へ」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英語キーボードでは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Shift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＋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6</a:t>
            </a:r>
            <a:endParaRPr kumimoji="1" lang="ja-JP" altLang="en-US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1169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B0E4712D-4769-443A-A248-6BE6CE49B7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209800" y="2756546"/>
            <a:ext cx="3581400" cy="1066800"/>
          </a:xfrm>
          <a:prstGeom prst="wedgeRoundRectCallout">
            <a:avLst>
              <a:gd name="adj1" fmla="val -21084"/>
              <a:gd name="adj2" fmla="val -9231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ドットがかける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7FA5A58-5D4E-4F6B-A3B6-656DF4FF1F3F}"/>
              </a:ext>
            </a:extLst>
          </p:cNvPr>
          <p:cNvSpPr txBox="1"/>
          <p:nvPr/>
        </p:nvSpPr>
        <p:spPr>
          <a:xfrm>
            <a:off x="1066801" y="4711005"/>
            <a:ext cx="7696200" cy="13849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2800" dirty="0"/>
              <a:t>ドットがある所にカーソルを移動してもきえない</a:t>
            </a:r>
            <a:endParaRPr kumimoji="1" lang="en-US" altLang="ja-JP" sz="2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kumimoji="1" lang="ja-JP" altLang="en-US" sz="2800" dirty="0"/>
              <a:t>ドットがある所でスペースキーを押すときえる</a:t>
            </a:r>
            <a:br>
              <a:rPr kumimoji="1" lang="en-US" altLang="ja-JP" sz="2800" dirty="0"/>
            </a:br>
            <a:r>
              <a:rPr kumimoji="1" lang="ja-JP" altLang="en-US" sz="2800" dirty="0"/>
              <a:t>→消しゴムにもなる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19562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809750" y="3044279"/>
            <a:ext cx="628650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K=8 CLS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5295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）画面クリアを追加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352800" y="5029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1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459261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ノートパソコン が含まれている画像&#10;&#10;自動的に生成された説明">
            <a:extLst>
              <a:ext uri="{FF2B5EF4-FFF2-40B4-BE49-F238E27FC236}">
                <a16:creationId xmlns:a16="http://schemas.microsoft.com/office/drawing/2014/main" id="{B73E2CE3-D0CD-44BC-AB92-956777C6A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18F1A-C3AB-4F73-BF91-9A2CC00C8F21}"/>
              </a:ext>
            </a:extLst>
          </p:cNvPr>
          <p:cNvSpPr txBox="1"/>
          <p:nvPr/>
        </p:nvSpPr>
        <p:spPr>
          <a:xfrm>
            <a:off x="1526630" y="4343400"/>
            <a:ext cx="6781799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何かかいた後に、</a:t>
            </a:r>
            <a:r>
              <a:rPr kumimoji="1" lang="en-US" altLang="ja-JP" sz="2800" dirty="0" err="1"/>
              <a:t>BackSpace</a:t>
            </a:r>
            <a:r>
              <a:rPr kumimoji="1" lang="ja-JP" altLang="en-US" sz="2800" dirty="0"/>
              <a:t>キーを押すと</a:t>
            </a:r>
            <a:br>
              <a:rPr kumimoji="1" lang="en-US" altLang="ja-JP" sz="2800" dirty="0"/>
            </a:br>
            <a:r>
              <a:rPr kumimoji="1" lang="ja-JP" altLang="en-US" sz="2800" dirty="0"/>
              <a:t>画面がクリアされる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503199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DCAD3F-EA93-4E5C-88FD-D8B943CAC2F7}"/>
              </a:ext>
            </a:extLst>
          </p:cNvPr>
          <p:cNvSpPr/>
          <p:nvPr/>
        </p:nvSpPr>
        <p:spPr bwMode="auto">
          <a:xfrm>
            <a:off x="5517660" y="2872155"/>
            <a:ext cx="762000" cy="980983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333750" y="2971800"/>
            <a:ext cx="3067050" cy="76944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SAVE 0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BCFED57-22B6-4CC2-AD20-9DCB473155EC}"/>
              </a:ext>
            </a:extLst>
          </p:cNvPr>
          <p:cNvSpPr txBox="1"/>
          <p:nvPr/>
        </p:nvSpPr>
        <p:spPr>
          <a:xfrm>
            <a:off x="2819400" y="975955"/>
            <a:ext cx="4095751" cy="70788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FF0000"/>
                </a:solidFill>
              </a:rPr>
              <a:t>プログラムを保存</a:t>
            </a:r>
            <a:endParaRPr kumimoji="1" lang="en-US" altLang="ja-JP" sz="4000" dirty="0">
              <a:solidFill>
                <a:srgbClr val="FF0000"/>
              </a:solidFill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DD08D586-8351-4B3D-9A7E-A756A1735258}"/>
              </a:ext>
            </a:extLst>
          </p:cNvPr>
          <p:cNvSpPr/>
          <p:nvPr/>
        </p:nvSpPr>
        <p:spPr bwMode="auto">
          <a:xfrm>
            <a:off x="1600200" y="4800600"/>
            <a:ext cx="6248400" cy="1004103"/>
          </a:xfrm>
          <a:prstGeom prst="wedgeRoundRectCallout">
            <a:avLst>
              <a:gd name="adj1" fmla="val 19586"/>
              <a:gd name="adj2" fmla="val -138329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ファイル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0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番がすでに使われている人は</a:t>
            </a:r>
            <a:b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</a:b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他の番号にしてください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5360626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0" y="2819400"/>
            <a:ext cx="9906000" cy="160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COPY #900,#D00,768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K!=10 GOTO 20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COPY #D00,#900,768:SAVE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6362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lang="en-US" altLang="ja-JP" sz="4400" dirty="0">
                <a:solidFill>
                  <a:srgbClr val="0066FF"/>
                </a:solidFill>
              </a:rPr>
              <a:t>7</a:t>
            </a:r>
            <a:r>
              <a:rPr kumimoji="1" lang="ja-JP" altLang="en-US" sz="4400" dirty="0">
                <a:solidFill>
                  <a:srgbClr val="0066FF"/>
                </a:solidFill>
              </a:rPr>
              <a:t>）絵を保存できるように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05200" y="5410200"/>
            <a:ext cx="28956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4990426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8D8F3B8E-C3C6-4149-B6CC-58B0764738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1434" y="1166883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18F1A-C3AB-4F73-BF91-9A2CC00C8F21}"/>
              </a:ext>
            </a:extLst>
          </p:cNvPr>
          <p:cNvSpPr txBox="1"/>
          <p:nvPr/>
        </p:nvSpPr>
        <p:spPr>
          <a:xfrm>
            <a:off x="2031117" y="5257800"/>
            <a:ext cx="5788570" cy="9541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絵をかいた後に、</a:t>
            </a:r>
            <a:r>
              <a:rPr lang="en-US" altLang="ja-JP" sz="2800" dirty="0"/>
              <a:t>Enter</a:t>
            </a:r>
            <a:r>
              <a:rPr kumimoji="1" lang="ja-JP" altLang="en-US" sz="2800" dirty="0"/>
              <a:t>キーを押すと</a:t>
            </a:r>
            <a:br>
              <a:rPr kumimoji="1" lang="en-US" altLang="ja-JP" sz="2800" dirty="0"/>
            </a:br>
            <a:r>
              <a:rPr kumimoji="1" lang="ja-JP" altLang="en-US" sz="2800" dirty="0"/>
              <a:t>この絵が保存される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8908527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鳥, 花, 水鳥 が含まれている画像&#10;&#10;自動的に生成された説明">
            <a:extLst>
              <a:ext uri="{FF2B5EF4-FFF2-40B4-BE49-F238E27FC236}">
                <a16:creationId xmlns:a16="http://schemas.microsoft.com/office/drawing/2014/main" id="{15C7459B-FB09-4703-94EC-975EF645C5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00098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209800" y="408578"/>
            <a:ext cx="5486400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保存された絵を呼び出すには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18F1A-C3AB-4F73-BF91-9A2CC00C8F21}"/>
              </a:ext>
            </a:extLst>
          </p:cNvPr>
          <p:cNvSpPr txBox="1"/>
          <p:nvPr/>
        </p:nvSpPr>
        <p:spPr>
          <a:xfrm>
            <a:off x="1714500" y="3481754"/>
            <a:ext cx="6477000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 err="1"/>
              <a:t>IchigoJam</a:t>
            </a:r>
            <a:r>
              <a:rPr kumimoji="1" lang="ja-JP" altLang="en-US" sz="2800" dirty="0"/>
              <a:t>の電源</a:t>
            </a:r>
            <a:r>
              <a:rPr kumimoji="1" lang="en-US" altLang="ja-JP" sz="2800" dirty="0"/>
              <a:t>ON</a:t>
            </a:r>
            <a:r>
              <a:rPr kumimoji="1" lang="ja-JP" altLang="en-US" sz="2800" dirty="0"/>
              <a:t>の後</a:t>
            </a:r>
            <a:endParaRPr kumimoji="1" lang="en-US" altLang="ja-JP" sz="2800" dirty="0"/>
          </a:p>
          <a:p>
            <a:r>
              <a:rPr lang="ja-JP" altLang="en-US" sz="2800" dirty="0"/>
              <a:t>（</a:t>
            </a:r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ではページを開いた後）</a:t>
            </a:r>
            <a:endParaRPr lang="en-US" altLang="ja-JP" sz="2800" dirty="0"/>
          </a:p>
          <a:p>
            <a:r>
              <a:rPr kumimoji="1" lang="en-US" altLang="ja-JP" sz="2800" dirty="0"/>
              <a:t>LOAD0</a:t>
            </a:r>
            <a:r>
              <a:rPr kumimoji="1" lang="ja-JP" altLang="en-US" sz="2800" dirty="0"/>
              <a:t>でプログラムを呼び出し</a:t>
            </a:r>
            <a:endParaRPr kumimoji="1" lang="en-US" altLang="ja-JP" sz="2800" dirty="0"/>
          </a:p>
          <a:p>
            <a:r>
              <a:rPr lang="en-US" altLang="ja-JP" sz="2800" dirty="0"/>
              <a:t>RUN</a:t>
            </a:r>
            <a:r>
              <a:rPr lang="ja-JP" altLang="en-US" sz="2800" dirty="0"/>
              <a:t>で実行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588124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976337" y="5705103"/>
            <a:ext cx="3953326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ja-JP" altLang="en-US" sz="2800" dirty="0"/>
              <a:t>画面に好きな絵がかける</a:t>
            </a:r>
            <a:endParaRPr lang="en-US" altLang="ja-JP" sz="2800" dirty="0"/>
          </a:p>
          <a:p>
            <a:pPr algn="ctr"/>
            <a:r>
              <a:rPr lang="ja-JP" altLang="en-US" sz="2800" dirty="0"/>
              <a:t>お絵かきツールを作ろう</a:t>
            </a:r>
          </a:p>
        </p:txBody>
      </p:sp>
      <p:pic>
        <p:nvPicPr>
          <p:cNvPr id="5" name="図 4" descr="挿絵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F0B93A8-B29A-43CD-97C9-8539A52DF0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91123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挿絵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3501D239-F495-4B13-BF3E-2CBCD4591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787730"/>
            <a:ext cx="6907936" cy="5282539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18F1A-C3AB-4F73-BF91-9A2CC00C8F21}"/>
              </a:ext>
            </a:extLst>
          </p:cNvPr>
          <p:cNvSpPr txBox="1"/>
          <p:nvPr/>
        </p:nvSpPr>
        <p:spPr>
          <a:xfrm>
            <a:off x="1714500" y="4114800"/>
            <a:ext cx="6477000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前回かいた絵が呼び出される</a:t>
            </a:r>
            <a:endParaRPr kumimoji="1" lang="en-US" altLang="ja-JP" sz="2800" dirty="0"/>
          </a:p>
          <a:p>
            <a:r>
              <a:rPr kumimoji="1" lang="en-US" altLang="ja-JP" sz="2800" dirty="0"/>
              <a:t>※</a:t>
            </a:r>
            <a:r>
              <a:rPr kumimoji="1" lang="ja-JP" altLang="en-US" sz="2800" dirty="0"/>
              <a:t>保存された絵をクリアしたい時は</a:t>
            </a:r>
            <a:br>
              <a:rPr kumimoji="1" lang="en-US" altLang="ja-JP" sz="2800" dirty="0"/>
            </a:br>
            <a:r>
              <a:rPr kumimoji="1" lang="ja-JP" altLang="en-US" sz="2800" dirty="0"/>
              <a:t>　</a:t>
            </a:r>
            <a:r>
              <a:rPr kumimoji="1" lang="en-US" altLang="ja-JP" sz="2800" dirty="0" err="1"/>
              <a:t>BackSpace</a:t>
            </a:r>
            <a:r>
              <a:rPr kumimoji="1" lang="ja-JP" altLang="en-US" sz="2800" dirty="0"/>
              <a:t>キーで画面をクリアした後に</a:t>
            </a:r>
            <a:endParaRPr kumimoji="1" lang="en-US" altLang="ja-JP" sz="2800" dirty="0"/>
          </a:p>
          <a:p>
            <a:r>
              <a:rPr kumimoji="1" lang="ja-JP" altLang="en-US" sz="2800" dirty="0"/>
              <a:t>　</a:t>
            </a:r>
            <a:r>
              <a:rPr kumimoji="1" lang="en-US" altLang="ja-JP" sz="2800" dirty="0"/>
              <a:t>Enter</a:t>
            </a:r>
            <a:r>
              <a:rPr kumimoji="1" lang="ja-JP" altLang="en-US" sz="2800" dirty="0"/>
              <a:t>キーで保存する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342548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7199" y="306107"/>
            <a:ext cx="6324601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●お絵かきツール　完成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312504"/>
            <a:ext cx="9906000" cy="5293929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COPY #900,#D00,768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LC X,Y:?CHR$(!SCR(X,Y));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WAIT 3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K=INKEY()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LC X,Y:?CHR$(!SCR(X,Y)^(K=32));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X=X-(K=28)+(K=29)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Y=Y-(K=30)+(K=31)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IF K=8 CLS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K!=10 GOTO 20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COPY #D00,#900,768:SAVE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126368" y="1421958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96000" y="1925449"/>
            <a:ext cx="238719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前回の絵を呼び出し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98842" y="4325518"/>
            <a:ext cx="288795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カーソルを左右に動かす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727462" y="6261063"/>
            <a:ext cx="11737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絵を保存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889215" y="5296354"/>
            <a:ext cx="403507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altLang="ja-JP" sz="2000" dirty="0" err="1"/>
              <a:t>BackSpace</a:t>
            </a:r>
            <a:r>
              <a:rPr lang="ja-JP" altLang="en-US" sz="2000" dirty="0"/>
              <a:t>が押されたら画面クリア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696200" y="2326863"/>
            <a:ext cx="1332038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</a:t>
            </a:r>
            <a:endParaRPr lang="en-US" altLang="ja-JP" sz="2000" dirty="0"/>
          </a:p>
          <a:p>
            <a:pPr algn="r"/>
            <a:r>
              <a:rPr lang="ja-JP" altLang="en-US" sz="2000" dirty="0"/>
              <a:t>反転表示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485662" y="3360008"/>
            <a:ext cx="1219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キー入力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792979" y="5776755"/>
            <a:ext cx="391114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en-US" altLang="ja-JP" sz="2000" dirty="0"/>
              <a:t>Enter</a:t>
            </a:r>
            <a:r>
              <a:rPr lang="ja-JP" altLang="en-US" sz="2000" dirty="0"/>
              <a:t>が押されていなければもどる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87DE477-8A7E-4671-A37A-ED36549DAB81}"/>
              </a:ext>
            </a:extLst>
          </p:cNvPr>
          <p:cNvSpPr txBox="1"/>
          <p:nvPr/>
        </p:nvSpPr>
        <p:spPr>
          <a:xfrm>
            <a:off x="6231696" y="3189378"/>
            <a:ext cx="3472425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カーソルを反転消去</a:t>
            </a:r>
            <a:endParaRPr lang="en-US" altLang="ja-JP" sz="2000" dirty="0"/>
          </a:p>
          <a:p>
            <a:pPr algn="r"/>
            <a:r>
              <a:rPr lang="ja-JP" altLang="en-US" sz="2000" dirty="0"/>
              <a:t>スペースが押されたら消さない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A522C17-68C9-4A98-B18F-44E33FC916DD}"/>
              </a:ext>
            </a:extLst>
          </p:cNvPr>
          <p:cNvSpPr txBox="1"/>
          <p:nvPr/>
        </p:nvSpPr>
        <p:spPr>
          <a:xfrm>
            <a:off x="2713893" y="2888240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898D5C2-0B0C-427B-98C4-FD237C8F396A}"/>
              </a:ext>
            </a:extLst>
          </p:cNvPr>
          <p:cNvSpPr txBox="1"/>
          <p:nvPr/>
        </p:nvSpPr>
        <p:spPr>
          <a:xfrm>
            <a:off x="5798842" y="4805919"/>
            <a:ext cx="288795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カーソルを上下に動かす</a:t>
            </a: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895600" y="2644170"/>
            <a:ext cx="4343400" cy="1569660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0066FF"/>
                </a:solidFill>
              </a:rPr>
              <a:t>いろいろな絵を</a:t>
            </a:r>
            <a:endParaRPr kumimoji="1" lang="en-US" altLang="ja-JP" sz="4800" dirty="0">
              <a:solidFill>
                <a:srgbClr val="0066FF"/>
              </a:solidFill>
            </a:endParaRPr>
          </a:p>
          <a:p>
            <a:pPr algn="ctr"/>
            <a:r>
              <a:rPr kumimoji="1" lang="ja-JP" altLang="en-US" sz="4800" dirty="0">
                <a:solidFill>
                  <a:srgbClr val="0066FF"/>
                </a:solidFill>
              </a:rPr>
              <a:t>かいてみよう！</a:t>
            </a:r>
            <a:endParaRPr kumimoji="1" lang="en-US" altLang="ja-JP" sz="48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72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914400" y="2644170"/>
            <a:ext cx="8077200" cy="1569660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0066FF"/>
                </a:solidFill>
              </a:rPr>
              <a:t>サンプル作品</a:t>
            </a:r>
            <a:endParaRPr kumimoji="1" lang="en-US" altLang="ja-JP" sz="4800" dirty="0">
              <a:solidFill>
                <a:srgbClr val="0066FF"/>
              </a:solidFill>
            </a:endParaRPr>
          </a:p>
          <a:p>
            <a:pPr algn="ctr"/>
            <a:r>
              <a:rPr kumimoji="1" lang="ja-JP" altLang="en-US" sz="4800" dirty="0">
                <a:solidFill>
                  <a:srgbClr val="0066FF"/>
                </a:solidFill>
              </a:rPr>
              <a:t>「イチゴ太郎 </a:t>
            </a:r>
            <a:r>
              <a:rPr kumimoji="1" lang="en-US" altLang="ja-JP" sz="4800" dirty="0">
                <a:solidFill>
                  <a:srgbClr val="0066FF"/>
                </a:solidFill>
              </a:rPr>
              <a:t>vs </a:t>
            </a:r>
            <a:r>
              <a:rPr kumimoji="1" lang="ja-JP" altLang="en-US" sz="4800" dirty="0">
                <a:solidFill>
                  <a:srgbClr val="0066FF"/>
                </a:solidFill>
              </a:rPr>
              <a:t>コロナ星人」</a:t>
            </a:r>
            <a:endParaRPr kumimoji="1" lang="en-US" altLang="ja-JP" sz="4800" dirty="0">
              <a:solidFill>
                <a:srgbClr val="00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097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QR コード&#10;&#10;自動的に生成された説明">
            <a:extLst>
              <a:ext uri="{FF2B5EF4-FFF2-40B4-BE49-F238E27FC236}">
                <a16:creationId xmlns:a16="http://schemas.microsoft.com/office/drawing/2014/main" id="{42C95C89-D362-4B37-B104-33D81AFA721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-8965"/>
            <a:ext cx="8991600" cy="687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7427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挿絵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75E3F053-8AB5-4CBB-9F7D-09F0F81283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-8964"/>
            <a:ext cx="8979877" cy="686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9144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QR コード&#10;&#10;自動的に生成された説明">
            <a:extLst>
              <a:ext uri="{FF2B5EF4-FFF2-40B4-BE49-F238E27FC236}">
                <a16:creationId xmlns:a16="http://schemas.microsoft.com/office/drawing/2014/main" id="{737E2279-8C99-47D0-9D84-9B15E1EEF2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3" y="0"/>
            <a:ext cx="89681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4294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QR コード&#10;&#10;自動的に生成された説明">
            <a:extLst>
              <a:ext uri="{FF2B5EF4-FFF2-40B4-BE49-F238E27FC236}">
                <a16:creationId xmlns:a16="http://schemas.microsoft.com/office/drawing/2014/main" id="{8ED55542-292C-48CE-ACB5-D709BD0376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3" y="0"/>
            <a:ext cx="89681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5809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381000" y="410070"/>
            <a:ext cx="92202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solidFill>
                  <a:srgbClr val="0066FF"/>
                </a:solidFill>
              </a:rPr>
              <a:t>絵の下に文字を表示して、紙しばいにする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505953-5607-43D5-AED9-E827540837A2}"/>
              </a:ext>
            </a:extLst>
          </p:cNvPr>
          <p:cNvSpPr txBox="1"/>
          <p:nvPr/>
        </p:nvSpPr>
        <p:spPr>
          <a:xfrm>
            <a:off x="914400" y="5457413"/>
            <a:ext cx="8077200" cy="9848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r>
              <a:rPr lang="ja-JP" altLang="en-US" sz="3200" dirty="0"/>
              <a:t>プログラムを改造すると、紙しばいになります。</a:t>
            </a:r>
            <a:br>
              <a:rPr lang="en-US" altLang="ja-JP" sz="3200" dirty="0"/>
            </a:br>
            <a:r>
              <a:rPr lang="ja-JP" altLang="en-US" sz="3200" dirty="0"/>
              <a:t>何かキーを押すと、次へ進みます。</a:t>
            </a:r>
          </a:p>
        </p:txBody>
      </p:sp>
      <p:sp>
        <p:nvSpPr>
          <p:cNvPr id="7" name="テキスト ボックス 2">
            <a:extLst>
              <a:ext uri="{FF2B5EF4-FFF2-40B4-BE49-F238E27FC236}">
                <a16:creationId xmlns:a16="http://schemas.microsoft.com/office/drawing/2014/main" id="{44CFB945-41F9-4B1A-86A8-BCA1F98A86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600200"/>
            <a:ext cx="9906000" cy="3429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COPY #900,#D00,768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LC 0,22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?”</a:t>
            </a:r>
            <a:r>
              <a:rPr kumimoji="0" lang="ja-JP" altLang="en-US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イチゴタロウ　ハ　キョウモ　タノシク　プログラミング</a:t>
            </a: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.”;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IF !INKEY() CONT</a:t>
            </a:r>
          </a:p>
          <a:p>
            <a:pPr eaLnBrk="0" hangingPunct="0">
              <a:lnSpc>
                <a:spcPts val="3800"/>
              </a:lnSpc>
            </a:pPr>
            <a:r>
              <a:rPr kumimoji="0" lang="en-U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LRUN FILE()+1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BBD27C4-FE47-4E65-A584-566708AA38C4}"/>
              </a:ext>
            </a:extLst>
          </p:cNvPr>
          <p:cNvSpPr txBox="1"/>
          <p:nvPr/>
        </p:nvSpPr>
        <p:spPr>
          <a:xfrm>
            <a:off x="6477612" y="1815759"/>
            <a:ext cx="2699778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/>
              <a:t>この</a:t>
            </a:r>
            <a:r>
              <a:rPr lang="en-US" altLang="ja-JP" sz="2000" dirty="0"/>
              <a:t>2</a:t>
            </a:r>
            <a:r>
              <a:rPr lang="ja-JP" altLang="en-US" sz="2000" dirty="0"/>
              <a:t>行は以前のまま。</a:t>
            </a:r>
            <a:endParaRPr lang="en-US" altLang="ja-JP" sz="2000" dirty="0"/>
          </a:p>
          <a:p>
            <a:r>
              <a:rPr lang="ja-JP" altLang="en-US" sz="2000" dirty="0"/>
              <a:t>描いた絵を画面に表示</a:t>
            </a:r>
          </a:p>
        </p:txBody>
      </p:sp>
      <p:sp>
        <p:nvSpPr>
          <p:cNvPr id="2" name="右中かっこ 1">
            <a:extLst>
              <a:ext uri="{FF2B5EF4-FFF2-40B4-BE49-F238E27FC236}">
                <a16:creationId xmlns:a16="http://schemas.microsoft.com/office/drawing/2014/main" id="{52D926DA-D68E-42C7-9C91-D1133A8AC27D}"/>
              </a:ext>
            </a:extLst>
          </p:cNvPr>
          <p:cNvSpPr/>
          <p:nvPr/>
        </p:nvSpPr>
        <p:spPr bwMode="auto">
          <a:xfrm>
            <a:off x="6019800" y="1732474"/>
            <a:ext cx="304800" cy="782125"/>
          </a:xfrm>
          <a:prstGeom prst="rightBrace">
            <a:avLst/>
          </a:prstGeom>
          <a:noFill/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67C2014-AF08-4D33-9C05-D3E3D86F3261}"/>
              </a:ext>
            </a:extLst>
          </p:cNvPr>
          <p:cNvSpPr txBox="1"/>
          <p:nvPr/>
        </p:nvSpPr>
        <p:spPr>
          <a:xfrm>
            <a:off x="3048000" y="2684381"/>
            <a:ext cx="2351926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/>
              <a:t>カーソルを画面下へ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8AC8D3F-C249-49DF-8DB3-8DD501D4EA2D}"/>
              </a:ext>
            </a:extLst>
          </p:cNvPr>
          <p:cNvSpPr txBox="1"/>
          <p:nvPr/>
        </p:nvSpPr>
        <p:spPr>
          <a:xfrm>
            <a:off x="1580810" y="3657599"/>
            <a:ext cx="1430200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/>
              <a:t>文章を表示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682B5B0-7327-48D3-84A3-7095C253B6A3}"/>
              </a:ext>
            </a:extLst>
          </p:cNvPr>
          <p:cNvSpPr txBox="1"/>
          <p:nvPr/>
        </p:nvSpPr>
        <p:spPr>
          <a:xfrm>
            <a:off x="5609500" y="4150311"/>
            <a:ext cx="284404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/>
              <a:t>キーが押されるのを待つ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4241AB3-9AB1-47CC-BD0A-FED2A9AA59F3}"/>
              </a:ext>
            </a:extLst>
          </p:cNvPr>
          <p:cNvSpPr txBox="1"/>
          <p:nvPr/>
        </p:nvSpPr>
        <p:spPr>
          <a:xfrm>
            <a:off x="4827160" y="4626301"/>
            <a:ext cx="342593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r>
              <a:rPr lang="ja-JP" altLang="en-US" sz="2000" dirty="0"/>
              <a:t>次のファイルを</a:t>
            </a:r>
            <a:r>
              <a:rPr lang="en-US" altLang="ja-JP" sz="2000" dirty="0"/>
              <a:t>LOAD</a:t>
            </a:r>
            <a:r>
              <a:rPr lang="ja-JP" altLang="en-US" sz="2000" dirty="0"/>
              <a:t>して実行</a:t>
            </a:r>
          </a:p>
        </p:txBody>
      </p:sp>
    </p:spTree>
    <p:extLst>
      <p:ext uri="{BB962C8B-B14F-4D97-AF65-F5344CB8AC3E}">
        <p14:creationId xmlns:p14="http://schemas.microsoft.com/office/powerpoint/2010/main" val="13247839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2">
            <a:extLst>
              <a:ext uri="{FF2B5EF4-FFF2-40B4-BE49-F238E27FC236}">
                <a16:creationId xmlns:a16="http://schemas.microsoft.com/office/drawing/2014/main" id="{B8456F41-5358-411A-A1E6-5B48045B3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19608"/>
            <a:ext cx="43434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DRAW X,Y,2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300" y="367899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11" name="テキスト ボックス 2">
            <a:extLst>
              <a:ext uri="{FF2B5EF4-FFF2-40B4-BE49-F238E27FC236}">
                <a16:creationId xmlns:a16="http://schemas.microsoft.com/office/drawing/2014/main" id="{211B32D5-3CB5-4966-AEE9-8C6F4260BB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68573"/>
            <a:ext cx="9372600" cy="577573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DRAW X,Y,!POINT(X,Y)^(K=32)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1505953-5607-43D5-AED9-E827540837A2}"/>
              </a:ext>
            </a:extLst>
          </p:cNvPr>
          <p:cNvSpPr txBox="1"/>
          <p:nvPr/>
        </p:nvSpPr>
        <p:spPr>
          <a:xfrm>
            <a:off x="3276600" y="3917538"/>
            <a:ext cx="33528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行を入力します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1B6FA4F-44E0-4359-B0C4-9C0FCCCC0877}"/>
              </a:ext>
            </a:extLst>
          </p:cNvPr>
          <p:cNvSpPr txBox="1"/>
          <p:nvPr/>
        </p:nvSpPr>
        <p:spPr>
          <a:xfrm>
            <a:off x="1794607" y="5105400"/>
            <a:ext cx="6316786" cy="107721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3200" dirty="0">
                <a:solidFill>
                  <a:srgbClr val="FF0000"/>
                </a:solidFill>
              </a:rPr>
              <a:t>※</a:t>
            </a:r>
            <a:r>
              <a:rPr kumimoji="1" lang="en-US" altLang="ja-JP" sz="3200" dirty="0" err="1">
                <a:solidFill>
                  <a:srgbClr val="FF0000"/>
                </a:solidFill>
              </a:rPr>
              <a:t>IchigoJam</a:t>
            </a:r>
            <a:r>
              <a:rPr kumimoji="1" lang="en-US" altLang="ja-JP" sz="3200" dirty="0">
                <a:solidFill>
                  <a:srgbClr val="FF0000"/>
                </a:solidFill>
              </a:rPr>
              <a:t> </a:t>
            </a:r>
            <a:r>
              <a:rPr kumimoji="1" lang="ja-JP" altLang="en-US" sz="3200" dirty="0">
                <a:solidFill>
                  <a:srgbClr val="FF0000"/>
                </a:solidFill>
              </a:rPr>
              <a:t>バージョン</a:t>
            </a:r>
            <a:r>
              <a:rPr kumimoji="1" lang="en-US" altLang="ja-JP" sz="3200" dirty="0">
                <a:solidFill>
                  <a:srgbClr val="FF0000"/>
                </a:solidFill>
              </a:rPr>
              <a:t>1.4</a:t>
            </a:r>
          </a:p>
          <a:p>
            <a:r>
              <a:rPr kumimoji="1" lang="ja-JP" altLang="en-US" sz="3200" dirty="0">
                <a:solidFill>
                  <a:srgbClr val="FF0000"/>
                </a:solidFill>
              </a:rPr>
              <a:t>　または</a:t>
            </a:r>
            <a:r>
              <a:rPr kumimoji="1" lang="en-US" altLang="ja-JP" sz="3200" dirty="0" err="1">
                <a:solidFill>
                  <a:srgbClr val="FF0000"/>
                </a:solidFill>
              </a:rPr>
              <a:t>IchigoJam</a:t>
            </a:r>
            <a:r>
              <a:rPr kumimoji="1" lang="en-US" altLang="ja-JP" sz="3200" dirty="0">
                <a:solidFill>
                  <a:srgbClr val="FF0000"/>
                </a:solidFill>
              </a:rPr>
              <a:t> web</a:t>
            </a:r>
            <a:r>
              <a:rPr kumimoji="1" lang="ja-JP" altLang="en-US" sz="3200" dirty="0">
                <a:solidFill>
                  <a:srgbClr val="FF0000"/>
                </a:solidFill>
              </a:rPr>
              <a:t>でできます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180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テーブル が含まれている画像&#10;&#10;自動的に生成された説明">
            <a:extLst>
              <a:ext uri="{FF2B5EF4-FFF2-40B4-BE49-F238E27FC236}">
                <a16:creationId xmlns:a16="http://schemas.microsoft.com/office/drawing/2014/main" id="{EC446196-AB27-428D-AF97-DC0AC21C35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46" y="405943"/>
            <a:ext cx="5321254" cy="5105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96DB833E-8622-49B1-B1F0-D9C8A768F9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9618F1A-C3AB-4F73-BF91-9A2CC00C8F21}"/>
              </a:ext>
            </a:extLst>
          </p:cNvPr>
          <p:cNvSpPr txBox="1"/>
          <p:nvPr/>
        </p:nvSpPr>
        <p:spPr>
          <a:xfrm>
            <a:off x="1905000" y="5715000"/>
            <a:ext cx="6096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グラフィックで、</a:t>
            </a:r>
            <a:r>
              <a:rPr kumimoji="1" lang="en-US" altLang="ja-JP" sz="2800" dirty="0"/>
              <a:t>2</a:t>
            </a:r>
            <a:r>
              <a:rPr kumimoji="1" lang="ja-JP" altLang="en-US" sz="2800" dirty="0"/>
              <a:t>倍こまかい絵がかける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996297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52500" y="2901086"/>
            <a:ext cx="8001000" cy="113751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CLV:CLS</a:t>
            </a:r>
          </a:p>
          <a:p>
            <a:pPr eaLnBrk="0" hangingPunct="0">
              <a:lnSpc>
                <a:spcPts val="40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LC X,Y:?CHR$(1);</a:t>
            </a:r>
            <a:endParaRPr kumimoji="0" lang="es-ES" altLang="ja-JP" sz="32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65913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）四角いカーソルを表示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47900" y="5257800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D2025471-BBEE-4381-BADF-4DD28D2DAA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40468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7211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438400" y="1828800"/>
            <a:ext cx="3048000" cy="990600"/>
          </a:xfrm>
          <a:prstGeom prst="wedgeRoundRectCallout">
            <a:avLst>
              <a:gd name="adj1" fmla="val -65405"/>
              <a:gd name="adj2" fmla="val -58873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四角いカーソルが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表示される</a:t>
            </a: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971550" y="2525572"/>
            <a:ext cx="7962900" cy="17526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WAIT 3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LC X,Y:?CHR$(0);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GOTO 20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5219703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）カーソルを点めつ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170221" y="5486400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3</a:t>
            </a:r>
            <a:r>
              <a:rPr lang="ja-JP" altLang="en-US" sz="3200" dirty="0"/>
              <a:t>行のプログラムを追加します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黒い背景と白い文字&#10;&#10;自動的に生成された説明">
            <a:extLst>
              <a:ext uri="{FF2B5EF4-FFF2-40B4-BE49-F238E27FC236}">
                <a16:creationId xmlns:a16="http://schemas.microsoft.com/office/drawing/2014/main" id="{80C5C2F8-EF45-45F0-AA2D-6A3E2DCA34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77815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86049" y="457200"/>
            <a:ext cx="44767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590800" y="1676400"/>
            <a:ext cx="2971800" cy="609600"/>
          </a:xfrm>
          <a:prstGeom prst="wedgeRoundRectCallout">
            <a:avLst>
              <a:gd name="adj1" fmla="val -69531"/>
              <a:gd name="adj2" fmla="val -5356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カーソルが点めつ</a:t>
            </a:r>
          </a:p>
        </p:txBody>
      </p:sp>
    </p:spTree>
    <p:extLst>
      <p:ext uri="{BB962C8B-B14F-4D97-AF65-F5344CB8AC3E}">
        <p14:creationId xmlns:p14="http://schemas.microsoft.com/office/powerpoint/2010/main" val="1159626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23900" y="2864941"/>
            <a:ext cx="8458200" cy="11430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000"/>
              </a:lnSpc>
            </a:pPr>
            <a:r>
              <a:rPr kumimoji="0" lang="nn-NO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K=INKEY()</a:t>
            </a:r>
          </a:p>
          <a:p>
            <a:pPr eaLnBrk="0" hangingPunct="0">
              <a:lnSpc>
                <a:spcPts val="4000"/>
              </a:lnSpc>
            </a:pPr>
            <a:r>
              <a:rPr kumimoji="0" lang="nn-NO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X=X-(K=28)+(K=29)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678359"/>
            <a:ext cx="71247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）カーソルを左右に動かす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543300" y="4953000"/>
            <a:ext cx="28194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黒い背景と白い文字&#10;&#10;自動的に生成された説明">
            <a:extLst>
              <a:ext uri="{FF2B5EF4-FFF2-40B4-BE49-F238E27FC236}">
                <a16:creationId xmlns:a16="http://schemas.microsoft.com/office/drawing/2014/main" id="{B8AE046F-3790-4BD1-AE42-62D74F2168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3657600" y="2761761"/>
            <a:ext cx="3886199" cy="1066466"/>
          </a:xfrm>
          <a:prstGeom prst="wedgeRoundRectCallout">
            <a:avLst>
              <a:gd name="adj1" fmla="val -24013"/>
              <a:gd name="adj2" fmla="val -10794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左右の矢印キー←→で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カーソルが左右に動く</a:t>
            </a:r>
          </a:p>
        </p:txBody>
      </p:sp>
      <p:sp>
        <p:nvSpPr>
          <p:cNvPr id="6" name="矢印: 上下 5">
            <a:extLst>
              <a:ext uri="{FF2B5EF4-FFF2-40B4-BE49-F238E27FC236}">
                <a16:creationId xmlns:a16="http://schemas.microsoft.com/office/drawing/2014/main" id="{37F51D63-8660-41CF-9E93-D4DD52872D9A}"/>
              </a:ext>
            </a:extLst>
          </p:cNvPr>
          <p:cNvSpPr/>
          <p:nvPr/>
        </p:nvSpPr>
        <p:spPr bwMode="auto">
          <a:xfrm rot="5400000">
            <a:off x="4752975" y="-1245919"/>
            <a:ext cx="381000" cy="6400800"/>
          </a:xfrm>
          <a:prstGeom prst="upDownArrow">
            <a:avLst/>
          </a:prstGeom>
          <a:solidFill>
            <a:srgbClr val="FFFFFF"/>
          </a:solidFill>
          <a:ln w="38100" cap="flat" cmpd="sng" algn="ctr">
            <a:solidFill>
              <a:srgbClr val="0066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37495969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10491</TotalTime>
  <Words>839</Words>
  <Application>Microsoft Office PowerPoint</Application>
  <PresentationFormat>A4 210 x 297 mm</PresentationFormat>
  <Paragraphs>134</Paragraphs>
  <Slides>30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5" baseType="lpstr">
      <vt:lpstr>Arial</vt:lpstr>
      <vt:lpstr>Calibri</vt:lpstr>
      <vt:lpstr>IchigoJam 1.4</vt:lpstr>
      <vt:lpstr>Wingdings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2023</cp:revision>
  <cp:lastPrinted>2020-05-18T08:37:18Z</cp:lastPrinted>
  <dcterms:created xsi:type="dcterms:W3CDTF">1601-01-01T00:00:00Z</dcterms:created>
  <dcterms:modified xsi:type="dcterms:W3CDTF">2020-11-22T08:47:39Z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