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633" r:id="rId2"/>
    <p:sldId id="646" r:id="rId3"/>
    <p:sldId id="654" r:id="rId4"/>
    <p:sldId id="635" r:id="rId5"/>
    <p:sldId id="647" r:id="rId6"/>
    <p:sldId id="655" r:id="rId7"/>
    <p:sldId id="656" r:id="rId8"/>
    <p:sldId id="657" r:id="rId9"/>
    <p:sldId id="658" r:id="rId10"/>
    <p:sldId id="662" r:id="rId11"/>
    <p:sldId id="663" r:id="rId12"/>
    <p:sldId id="661" r:id="rId13"/>
    <p:sldId id="675" r:id="rId14"/>
    <p:sldId id="665" r:id="rId15"/>
    <p:sldId id="666" r:id="rId16"/>
    <p:sldId id="667" r:id="rId17"/>
    <p:sldId id="668" r:id="rId18"/>
    <p:sldId id="669" r:id="rId19"/>
    <p:sldId id="670" r:id="rId20"/>
    <p:sldId id="634" r:id="rId21"/>
    <p:sldId id="660" r:id="rId22"/>
    <p:sldId id="676" r:id="rId23"/>
    <p:sldId id="677" r:id="rId24"/>
    <p:sldId id="678" r:id="rId25"/>
    <p:sldId id="679" r:id="rId26"/>
    <p:sldId id="680" r:id="rId27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22" d="100"/>
          <a:sy n="122" d="100"/>
        </p:scale>
        <p:origin x="936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custSel modSld modNotesMaster modHandout">
      <pc:chgData name="Saito Shiro" userId="b2a17ba2fd642e30" providerId="LiveId" clId="{5CEA1056-281A-4908-971C-52EC194347BE}" dt="2020-05-03T14:39:03.181" v="148"/>
      <pc:docMkLst>
        <pc:docMk/>
      </pc:docMkLst>
      <pc:sldChg chg="modNotes">
        <pc:chgData name="Saito Shiro" userId="b2a17ba2fd642e30" providerId="LiveId" clId="{5CEA1056-281A-4908-971C-52EC194347BE}" dt="2020-05-03T14:39:03.181" v="148"/>
        <pc:sldMkLst>
          <pc:docMk/>
          <pc:sldMk cId="3755346429" sldId="633"/>
        </pc:sldMkLst>
      </pc:sldChg>
      <pc:sldChg chg="addSp modSp mod modNotes">
        <pc:chgData name="Saito Shiro" userId="b2a17ba2fd642e30" providerId="LiveId" clId="{5CEA1056-281A-4908-971C-52EC194347BE}" dt="2020-05-03T14:39:03.181" v="148"/>
        <pc:sldMkLst>
          <pc:docMk/>
          <pc:sldMk cId="2652706275" sldId="634"/>
        </pc:sldMkLst>
        <pc:spChg chg="mod">
          <ac:chgData name="Saito Shiro" userId="b2a17ba2fd642e30" providerId="LiveId" clId="{5CEA1056-281A-4908-971C-52EC194347BE}" dt="2020-05-03T14:30:31.610" v="126" actId="103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36.340" v="74" actId="103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21.021" v="141" actId="103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07.300" v="109" actId="103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12.049" v="112" actId="103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36.609" v="129" actId="1036"/>
          <ac:spMkLst>
            <pc:docMk/>
            <pc:sldMk cId="2652706275" sldId="634"/>
            <ac:spMk id="12" creationId="{00000000-0000-0000-0000-000000000000}"/>
          </ac:spMkLst>
        </pc:spChg>
        <pc:spChg chg="add mod">
          <ac:chgData name="Saito Shiro" userId="b2a17ba2fd642e30" providerId="LiveId" clId="{5CEA1056-281A-4908-971C-52EC194347BE}" dt="2020-05-03T14:30:01.940" v="104" actId="6549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5CEA1056-281A-4908-971C-52EC194347BE}" dt="2020-05-03T14:29:30.802" v="69" actId="313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48.577" v="77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16.034" v="137" actId="103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25:05.454" v="17" actId="14100"/>
        <pc:sldMkLst>
          <pc:docMk/>
          <pc:sldMk cId="2570716189" sldId="655"/>
        </pc:sldMkLst>
        <pc:spChg chg="mod">
          <ac:chgData name="Saito Shiro" userId="b2a17ba2fd642e30" providerId="LiveId" clId="{5CEA1056-281A-4908-971C-52EC194347BE}" dt="2020-05-03T14:25:05.454" v="17" actId="14100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4:34.138" v="16" actId="20577"/>
          <ac:spMkLst>
            <pc:docMk/>
            <pc:sldMk cId="2570716189" sldId="655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3:25.421" v="147" actId="20577"/>
        <pc:sldMkLst>
          <pc:docMk/>
          <pc:sldMk cId="1807637601" sldId="657"/>
        </pc:sldMkLst>
        <pc:spChg chg="mod">
          <ac:chgData name="Saito Shiro" userId="b2a17ba2fd642e30" providerId="LiveId" clId="{5CEA1056-281A-4908-971C-52EC194347BE}" dt="2020-05-03T14:25:20.926" v="19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3:25.421" v="147" actId="20577"/>
          <ac:spMkLst>
            <pc:docMk/>
            <pc:sldMk cId="1807637601" sldId="657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2:32.474" v="143" actId="20577"/>
        <pc:sldMkLst>
          <pc:docMk/>
          <pc:sldMk cId="132223521" sldId="659"/>
        </pc:sldMkLst>
        <pc:spChg chg="mod">
          <ac:chgData name="Saito Shiro" userId="b2a17ba2fd642e30" providerId="LiveId" clId="{5CEA1056-281A-4908-971C-52EC194347BE}" dt="2020-05-03T14:32:32.474" v="143" actId="20577"/>
          <ac:spMkLst>
            <pc:docMk/>
            <pc:sldMk cId="132223521" sldId="659"/>
            <ac:spMk id="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32:44.433" v="145" actId="6549"/>
        <pc:sldMkLst>
          <pc:docMk/>
          <pc:sldMk cId="1324783938" sldId="660"/>
        </pc:sldMkLst>
        <pc:spChg chg="mod">
          <ac:chgData name="Saito Shiro" userId="b2a17ba2fd642e30" providerId="LiveId" clId="{5CEA1056-281A-4908-971C-52EC194347BE}" dt="2020-05-03T14:32:44.433" v="145" actId="6549"/>
          <ac:spMkLst>
            <pc:docMk/>
            <pc:sldMk cId="1324783938" sldId="660"/>
            <ac:spMk id="8" creationId="{B8456F41-5358-411A-A1E6-5B48045B34B3}"/>
          </ac:spMkLst>
        </pc:spChg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8D3F63F2-C708-4580-874B-861A9E98A8D8}"/>
    <pc:docChg chg="custSel modSld">
      <pc:chgData name="Saito Shiro" userId="b2a17ba2fd642e30" providerId="LiveId" clId="{8D3F63F2-C708-4580-874B-861A9E98A8D8}" dt="2020-05-12T09:21:29.020" v="330" actId="1037"/>
      <pc:docMkLst>
        <pc:docMk/>
      </pc:docMkLst>
      <pc:sldChg chg="modSp mod">
        <pc:chgData name="Saito Shiro" userId="b2a17ba2fd642e30" providerId="LiveId" clId="{8D3F63F2-C708-4580-874B-861A9E98A8D8}" dt="2020-05-12T08:54:24.333" v="26" actId="1076"/>
        <pc:sldMkLst>
          <pc:docMk/>
          <pc:sldMk cId="3755346429" sldId="633"/>
        </pc:sldMkLst>
        <pc:spChg chg="mod">
          <ac:chgData name="Saito Shiro" userId="b2a17ba2fd642e30" providerId="LiveId" clId="{8D3F63F2-C708-4580-874B-861A9E98A8D8}" dt="2020-05-12T08:54:24.333" v="26" actId="1076"/>
          <ac:spMkLst>
            <pc:docMk/>
            <pc:sldMk cId="3755346429" sldId="633"/>
            <ac:spMk id="3" creationId="{BF8D875A-C282-4F6A-B96E-8A650A43A804}"/>
          </ac:spMkLst>
        </pc:spChg>
      </pc:sldChg>
      <pc:sldChg chg="modSp mod">
        <pc:chgData name="Saito Shiro" userId="b2a17ba2fd642e30" providerId="LiveId" clId="{8D3F63F2-C708-4580-874B-861A9E98A8D8}" dt="2020-05-12T09:08:55.811" v="118" actId="1076"/>
        <pc:sldMkLst>
          <pc:docMk/>
          <pc:sldMk cId="46501131" sldId="635"/>
        </pc:sldMkLst>
        <pc:spChg chg="mod">
          <ac:chgData name="Saito Shiro" userId="b2a17ba2fd642e30" providerId="LiveId" clId="{8D3F63F2-C708-4580-874B-861A9E98A8D8}" dt="2020-05-12T09:08:55.811" v="118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7:45.974" v="101" actId="14100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8:52.295" v="117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05:08.506" v="53"/>
        <pc:sldMkLst>
          <pc:docMk/>
          <pc:sldMk cId="1108723381" sldId="646"/>
        </pc:sldMkLst>
        <pc:spChg chg="mod">
          <ac:chgData name="Saito Shiro" userId="b2a17ba2fd642e30" providerId="LiveId" clId="{8D3F63F2-C708-4580-874B-861A9E98A8D8}" dt="2020-05-12T09:05:08.506" v="53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8D3F63F2-C708-4580-874B-861A9E98A8D8}" dt="2020-05-12T09:04:58.895" v="31" actId="1076"/>
          <ac:picMkLst>
            <pc:docMk/>
            <pc:sldMk cId="1108723381" sldId="646"/>
            <ac:picMk id="4" creationId="{6D5838F1-FEBF-46DB-9849-CA68EFC81AAB}"/>
          </ac:picMkLst>
        </pc:picChg>
        <pc:picChg chg="del">
          <ac:chgData name="Saito Shiro" userId="b2a17ba2fd642e30" providerId="LiveId" clId="{8D3F63F2-C708-4580-874B-861A9E98A8D8}" dt="2020-05-12T09:04:32.671" v="27" actId="478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8D3F63F2-C708-4580-874B-861A9E98A8D8}" dt="2020-05-12T09:13:30.996" v="185" actId="1035"/>
        <pc:sldMkLst>
          <pc:docMk/>
          <pc:sldMk cId="285977191" sldId="647"/>
        </pc:sldMkLst>
        <pc:spChg chg="mod">
          <ac:chgData name="Saito Shiro" userId="b2a17ba2fd642e30" providerId="LiveId" clId="{8D3F63F2-C708-4580-874B-861A9E98A8D8}" dt="2020-05-12T09:13:30.996" v="185" actId="1035"/>
          <ac:spMkLst>
            <pc:docMk/>
            <pc:sldMk cId="285977191" sldId="647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9" creationId="{767CEFAE-1454-493B-A611-CE82E96A6E6F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10" creationId="{A0396708-178C-42AD-BD40-13A950E76FBC}"/>
          </ac:spMkLst>
        </pc:spChg>
        <pc:picChg chg="add mod ord">
          <ac:chgData name="Saito Shiro" userId="b2a17ba2fd642e30" providerId="LiveId" clId="{8D3F63F2-C708-4580-874B-861A9E98A8D8}" dt="2020-05-12T09:13:23.876" v="180" actId="1038"/>
          <ac:picMkLst>
            <pc:docMk/>
            <pc:sldMk cId="285977191" sldId="647"/>
            <ac:picMk id="4" creationId="{4F699172-B426-4127-B678-BF95A67E7E91}"/>
          </ac:picMkLst>
        </pc:picChg>
        <pc:picChg chg="del">
          <ac:chgData name="Saito Shiro" userId="b2a17ba2fd642e30" providerId="LiveId" clId="{8D3F63F2-C708-4580-874B-861A9E98A8D8}" dt="2020-05-12T09:09:04.530" v="119" actId="478"/>
          <ac:picMkLst>
            <pc:docMk/>
            <pc:sldMk cId="285977191" sldId="647"/>
            <ac:picMk id="7" creationId="{4F160FD3-14AE-4A2D-A982-53141C17F686}"/>
          </ac:picMkLst>
        </pc:picChg>
      </pc:sldChg>
      <pc:sldChg chg="addSp delSp modSp mod">
        <pc:chgData name="Saito Shiro" userId="b2a17ba2fd642e30" providerId="LiveId" clId="{8D3F63F2-C708-4580-874B-861A9E98A8D8}" dt="2020-05-12T09:07:05.963" v="65" actId="14100"/>
        <pc:sldMkLst>
          <pc:docMk/>
          <pc:sldMk cId="1694590244" sldId="654"/>
        </pc:sldMkLst>
        <pc:picChg chg="add mod">
          <ac:chgData name="Saito Shiro" userId="b2a17ba2fd642e30" providerId="LiveId" clId="{8D3F63F2-C708-4580-874B-861A9E98A8D8}" dt="2020-05-12T09:07:05.963" v="65" actId="14100"/>
          <ac:picMkLst>
            <pc:docMk/>
            <pc:sldMk cId="1694590244" sldId="654"/>
            <ac:picMk id="5" creationId="{03BDE167-D8F6-40FB-9B82-1A84CCC72BB5}"/>
          </ac:picMkLst>
        </pc:picChg>
        <pc:picChg chg="del">
          <ac:chgData name="Saito Shiro" userId="b2a17ba2fd642e30" providerId="LiveId" clId="{8D3F63F2-C708-4580-874B-861A9E98A8D8}" dt="2020-05-12T09:06:33.172" v="54" actId="478"/>
          <ac:picMkLst>
            <pc:docMk/>
            <pc:sldMk cId="1694590244" sldId="654"/>
            <ac:picMk id="8" creationId="{AC462F89-7CD9-4611-996A-77CDABD5B8C6}"/>
          </ac:picMkLst>
        </pc:picChg>
      </pc:sldChg>
      <pc:sldChg chg="modSp mod">
        <pc:chgData name="Saito Shiro" userId="b2a17ba2fd642e30" providerId="LiveId" clId="{8D3F63F2-C708-4580-874B-861A9E98A8D8}" dt="2020-05-12T09:18:18.144" v="267"/>
        <pc:sldMkLst>
          <pc:docMk/>
          <pc:sldMk cId="2570716189" sldId="655"/>
        </pc:sldMkLst>
        <pc:spChg chg="mod">
          <ac:chgData name="Saito Shiro" userId="b2a17ba2fd642e30" providerId="LiveId" clId="{8D3F63F2-C708-4580-874B-861A9E98A8D8}" dt="2020-05-12T09:18:13.872" v="26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6:19.167" v="219" actId="14100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8:18.144" v="267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21:29.020" v="330" actId="1037"/>
        <pc:sldMkLst>
          <pc:docMk/>
          <pc:sldMk cId="1159626490" sldId="656"/>
        </pc:sldMkLst>
        <pc:spChg chg="mod">
          <ac:chgData name="Saito Shiro" userId="b2a17ba2fd642e30" providerId="LiveId" clId="{8D3F63F2-C708-4580-874B-861A9E98A8D8}" dt="2020-05-12T09:21:29.020" v="330" actId="1037"/>
          <ac:spMkLst>
            <pc:docMk/>
            <pc:sldMk cId="1159626490" sldId="656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20:31.016" v="269" actId="478"/>
          <ac:spMkLst>
            <pc:docMk/>
            <pc:sldMk cId="1159626490" sldId="656"/>
            <ac:spMk id="9" creationId="{767CEFAE-1454-493B-A611-CE82E96A6E6F}"/>
          </ac:spMkLst>
        </pc:spChg>
        <pc:picChg chg="del">
          <ac:chgData name="Saito Shiro" userId="b2a17ba2fd642e30" providerId="LiveId" clId="{8D3F63F2-C708-4580-874B-861A9E98A8D8}" dt="2020-05-12T09:20:27.835" v="268" actId="478"/>
          <ac:picMkLst>
            <pc:docMk/>
            <pc:sldMk cId="1159626490" sldId="656"/>
            <ac:picMk id="4" creationId="{75BB8B6D-1324-4F7C-9F20-64787E8CD50B}"/>
          </ac:picMkLst>
        </pc:picChg>
        <pc:picChg chg="add mod ord">
          <ac:chgData name="Saito Shiro" userId="b2a17ba2fd642e30" providerId="LiveId" clId="{8D3F63F2-C708-4580-874B-861A9E98A8D8}" dt="2020-05-12T09:21:29.020" v="330" actId="1037"/>
          <ac:picMkLst>
            <pc:docMk/>
            <pc:sldMk cId="1159626490" sldId="656"/>
            <ac:picMk id="5" creationId="{36FA2C16-CE99-409B-B2AC-BD261D30453B}"/>
          </ac:picMkLst>
        </pc:picChg>
      </pc:sldChg>
    </pc:docChg>
  </pc:docChgLst>
  <pc:docChgLst>
    <pc:chgData name="Saito Shiro" userId="b2a17ba2fd642e30" providerId="LiveId" clId="{8433D851-3C03-43E4-BE86-7A96066E8950}"/>
    <pc:docChg chg="modSld">
      <pc:chgData name="Saito Shiro" userId="b2a17ba2fd642e30" providerId="LiveId" clId="{8433D851-3C03-43E4-BE86-7A96066E8950}" dt="2020-10-06T07:11:27.718" v="180" actId="14100"/>
      <pc:docMkLst>
        <pc:docMk/>
      </pc:docMkLst>
      <pc:sldChg chg="modSp mod">
        <pc:chgData name="Saito Shiro" userId="b2a17ba2fd642e30" providerId="LiveId" clId="{8433D851-3C03-43E4-BE86-7A96066E8950}" dt="2020-10-06T07:10:06.269" v="59" actId="14100"/>
        <pc:sldMkLst>
          <pc:docMk/>
          <pc:sldMk cId="1324783938" sldId="660"/>
        </pc:sldMkLst>
        <pc:spChg chg="mod">
          <ac:chgData name="Saito Shiro" userId="b2a17ba2fd642e30" providerId="LiveId" clId="{8433D851-3C03-43E4-BE86-7A96066E8950}" dt="2020-10-06T07:10:06.269" v="59" actId="14100"/>
          <ac:spMkLst>
            <pc:docMk/>
            <pc:sldMk cId="1324783938" sldId="660"/>
            <ac:spMk id="5" creationId="{D1EB5B00-37EB-45F8-8A31-C540002A779D}"/>
          </ac:spMkLst>
        </pc:spChg>
      </pc:sldChg>
      <pc:sldChg chg="modSp mod">
        <pc:chgData name="Saito Shiro" userId="b2a17ba2fd642e30" providerId="LiveId" clId="{8433D851-3C03-43E4-BE86-7A96066E8950}" dt="2020-10-06T07:10:43.523" v="103" actId="1076"/>
        <pc:sldMkLst>
          <pc:docMk/>
          <pc:sldMk cId="2421307507" sldId="677"/>
        </pc:sldMkLst>
        <pc:spChg chg="mod">
          <ac:chgData name="Saito Shiro" userId="b2a17ba2fd642e30" providerId="LiveId" clId="{8433D851-3C03-43E4-BE86-7A96066E8950}" dt="2020-10-06T07:10:43.523" v="103" actId="1076"/>
          <ac:spMkLst>
            <pc:docMk/>
            <pc:sldMk cId="2421307507" sldId="677"/>
            <ac:spMk id="5" creationId="{D1EB5B00-37EB-45F8-8A31-C540002A779D}"/>
          </ac:spMkLst>
        </pc:spChg>
      </pc:sldChg>
      <pc:sldChg chg="modSp mod">
        <pc:chgData name="Saito Shiro" userId="b2a17ba2fd642e30" providerId="LiveId" clId="{8433D851-3C03-43E4-BE86-7A96066E8950}" dt="2020-10-06T07:11:27.718" v="180" actId="14100"/>
        <pc:sldMkLst>
          <pc:docMk/>
          <pc:sldMk cId="743126235" sldId="679"/>
        </pc:sldMkLst>
        <pc:spChg chg="mod">
          <ac:chgData name="Saito Shiro" userId="b2a17ba2fd642e30" providerId="LiveId" clId="{8433D851-3C03-43E4-BE86-7A96066E8950}" dt="2020-10-06T07:11:27.718" v="180" actId="14100"/>
          <ac:spMkLst>
            <pc:docMk/>
            <pc:sldMk cId="743126235" sldId="679"/>
            <ac:spMk id="5" creationId="{D1EB5B00-37EB-45F8-8A31-C540002A779D}"/>
          </ac:spMkLst>
        </pc:spChg>
      </pc:sldChg>
    </pc:docChg>
  </pc:docChgLst>
  <pc:docChgLst>
    <pc:chgData name="Saito Shiro" userId="b2a17ba2fd642e30" providerId="LiveId" clId="{722E14D7-FDE6-4775-B489-397AA9FB7A8B}"/>
    <pc:docChg chg="undo custSel addSld modSld">
      <pc:chgData name="Saito Shiro" userId="b2a17ba2fd642e30" providerId="LiveId" clId="{722E14D7-FDE6-4775-B489-397AA9FB7A8B}" dt="2020-06-12T03:07:00.327" v="1407"/>
      <pc:docMkLst>
        <pc:docMk/>
      </pc:docMkLst>
      <pc:sldChg chg="addSp modSp mod">
        <pc:chgData name="Saito Shiro" userId="b2a17ba2fd642e30" providerId="LiveId" clId="{722E14D7-FDE6-4775-B489-397AA9FB7A8B}" dt="2020-06-12T02:27:14.528" v="1146" actId="6549"/>
        <pc:sldMkLst>
          <pc:docMk/>
          <pc:sldMk cId="2652706275" sldId="634"/>
        </pc:sldMkLst>
        <pc:spChg chg="mod">
          <ac:chgData name="Saito Shiro" userId="b2a17ba2fd642e30" providerId="LiveId" clId="{722E14D7-FDE6-4775-B489-397AA9FB7A8B}" dt="2020-06-12T02:07:17.428" v="394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6:22.744" v="386" actId="107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5:22.442" v="328" actId="107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7:45.421" v="400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7:38.377" v="399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7:21.954" v="395" actId="1076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7:33.391" v="398" actId="1076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722E14D7-FDE6-4775-B489-397AA9FB7A8B}" dt="2020-06-12T02:07:29.365" v="397" actId="1076"/>
          <ac:spMkLst>
            <pc:docMk/>
            <pc:sldMk cId="2652706275" sldId="634"/>
            <ac:spMk id="14" creationId="{1A522C17-68C9-4A98-B18F-44E33FC916DD}"/>
          </ac:spMkLst>
        </pc:spChg>
        <pc:spChg chg="add mod">
          <ac:chgData name="Saito Shiro" userId="b2a17ba2fd642e30" providerId="LiveId" clId="{722E14D7-FDE6-4775-B489-397AA9FB7A8B}" dt="2020-06-12T02:06:55.956" v="390" actId="1076"/>
          <ac:spMkLst>
            <pc:docMk/>
            <pc:sldMk cId="2652706275" sldId="634"/>
            <ac:spMk id="15" creationId="{69D14B1A-569A-4A50-976B-A68CB5D0F0D8}"/>
          </ac:spMkLst>
        </pc:spChg>
        <pc:spChg chg="mod">
          <ac:chgData name="Saito Shiro" userId="b2a17ba2fd642e30" providerId="LiveId" clId="{722E14D7-FDE6-4775-B489-397AA9FB7A8B}" dt="2020-06-12T02:07:54.171" v="401" actId="1076"/>
          <ac:spMkLst>
            <pc:docMk/>
            <pc:sldMk cId="2652706275" sldId="634"/>
            <ac:spMk id="16" creationId="{2898D5C2-0B0C-427B-98C4-FD237C8F396A}"/>
          </ac:spMkLst>
        </pc:spChg>
        <pc:spChg chg="add mod">
          <ac:chgData name="Saito Shiro" userId="b2a17ba2fd642e30" providerId="LiveId" clId="{722E14D7-FDE6-4775-B489-397AA9FB7A8B}" dt="2020-06-12T02:07:26.273" v="396" actId="1076"/>
          <ac:spMkLst>
            <pc:docMk/>
            <pc:sldMk cId="2652706275" sldId="634"/>
            <ac:spMk id="17" creationId="{48E70919-6525-472F-A522-352E47D136B6}"/>
          </ac:spMkLst>
        </pc:spChg>
        <pc:spChg chg="mod">
          <ac:chgData name="Saito Shiro" userId="b2a17ba2fd642e30" providerId="LiveId" clId="{722E14D7-FDE6-4775-B489-397AA9FB7A8B}" dt="2020-06-12T02:27:14.528" v="1146" actId="6549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5:56.896" v="382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22E14D7-FDE6-4775-B489-397AA9FB7A8B}" dt="2020-06-12T02:06:05.734" v="384" actId="107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722E14D7-FDE6-4775-B489-397AA9FB7A8B}" dt="2020-06-12T01:25:25.297" v="39" actId="20577"/>
        <pc:sldMkLst>
          <pc:docMk/>
          <pc:sldMk cId="46501131" sldId="635"/>
        </pc:sldMkLst>
        <pc:spChg chg="mod">
          <ac:chgData name="Saito Shiro" userId="b2a17ba2fd642e30" providerId="LiveId" clId="{722E14D7-FDE6-4775-B489-397AA9FB7A8B}" dt="2020-06-12T01:25:25.297" v="39" actId="20577"/>
          <ac:spMkLst>
            <pc:docMk/>
            <pc:sldMk cId="46501131" sldId="635"/>
            <ac:spMk id="2" creationId="{00000000-0000-0000-0000-000000000000}"/>
          </ac:spMkLst>
        </pc:spChg>
      </pc:sldChg>
      <pc:sldChg chg="addSp delSp modSp mod">
        <pc:chgData name="Saito Shiro" userId="b2a17ba2fd642e30" providerId="LiveId" clId="{722E14D7-FDE6-4775-B489-397AA9FB7A8B}" dt="2020-06-12T01:23:42.219" v="2" actId="1076"/>
        <pc:sldMkLst>
          <pc:docMk/>
          <pc:sldMk cId="1108723381" sldId="646"/>
        </pc:sldMkLst>
        <pc:picChg chg="del">
          <ac:chgData name="Saito Shiro" userId="b2a17ba2fd642e30" providerId="LiveId" clId="{722E14D7-FDE6-4775-B489-397AA9FB7A8B}" dt="2020-06-12T01:23:31.930" v="0" actId="478"/>
          <ac:picMkLst>
            <pc:docMk/>
            <pc:sldMk cId="1108723381" sldId="646"/>
            <ac:picMk id="4" creationId="{B3A02D0E-AF71-4B6D-B5EF-94D0492B3E0C}"/>
          </ac:picMkLst>
        </pc:picChg>
        <pc:picChg chg="add mod">
          <ac:chgData name="Saito Shiro" userId="b2a17ba2fd642e30" providerId="LiveId" clId="{722E14D7-FDE6-4775-B489-397AA9FB7A8B}" dt="2020-06-12T01:23:42.219" v="2" actId="1076"/>
          <ac:picMkLst>
            <pc:docMk/>
            <pc:sldMk cId="1108723381" sldId="646"/>
            <ac:picMk id="5" creationId="{F57B68AD-4F4F-4D2E-82B4-844E4199D3AC}"/>
          </ac:picMkLst>
        </pc:picChg>
      </pc:sldChg>
      <pc:sldChg chg="addSp delSp modSp mod">
        <pc:chgData name="Saito Shiro" userId="b2a17ba2fd642e30" providerId="LiveId" clId="{722E14D7-FDE6-4775-B489-397AA9FB7A8B}" dt="2020-06-12T01:29:41.301" v="189" actId="1076"/>
        <pc:sldMkLst>
          <pc:docMk/>
          <pc:sldMk cId="285977191" sldId="647"/>
        </pc:sldMkLst>
        <pc:spChg chg="mod">
          <ac:chgData name="Saito Shiro" userId="b2a17ba2fd642e30" providerId="LiveId" clId="{722E14D7-FDE6-4775-B489-397AA9FB7A8B}" dt="2020-06-12T01:27:22.405" v="46" actId="1076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22E14D7-FDE6-4775-B489-397AA9FB7A8B}" dt="2020-06-12T01:29:41.301" v="189" actId="1076"/>
          <ac:spMkLst>
            <pc:docMk/>
            <pc:sldMk cId="285977191" sldId="647"/>
            <ac:spMk id="9" creationId="{83775E3B-AB81-46E1-9AC3-FEB82B4B700D}"/>
          </ac:spMkLst>
        </pc:spChg>
        <pc:picChg chg="add mod ord">
          <ac:chgData name="Saito Shiro" userId="b2a17ba2fd642e30" providerId="LiveId" clId="{722E14D7-FDE6-4775-B489-397AA9FB7A8B}" dt="2020-06-12T01:29:14.797" v="179" actId="1076"/>
          <ac:picMkLst>
            <pc:docMk/>
            <pc:sldMk cId="285977191" sldId="647"/>
            <ac:picMk id="4" creationId="{570DFBFE-AEEE-4A05-9088-4080501DC569}"/>
          </ac:picMkLst>
        </pc:picChg>
        <pc:picChg chg="del">
          <ac:chgData name="Saito Shiro" userId="b2a17ba2fd642e30" providerId="LiveId" clId="{722E14D7-FDE6-4775-B489-397AA9FB7A8B}" dt="2020-06-12T01:27:04.941" v="40" actId="478"/>
          <ac:picMkLst>
            <pc:docMk/>
            <pc:sldMk cId="285977191" sldId="647"/>
            <ac:picMk id="7" creationId="{734A94A2-CFCD-40E3-ACE2-69FB2C639BA8}"/>
          </ac:picMkLst>
        </pc:picChg>
      </pc:sldChg>
      <pc:sldChg chg="addSp delSp modSp mod">
        <pc:chgData name="Saito Shiro" userId="b2a17ba2fd642e30" providerId="LiveId" clId="{722E14D7-FDE6-4775-B489-397AA9FB7A8B}" dt="2020-06-12T01:24:11.145" v="11" actId="1036"/>
        <pc:sldMkLst>
          <pc:docMk/>
          <pc:sldMk cId="1694590244" sldId="654"/>
        </pc:sldMkLst>
        <pc:picChg chg="del">
          <ac:chgData name="Saito Shiro" userId="b2a17ba2fd642e30" providerId="LiveId" clId="{722E14D7-FDE6-4775-B489-397AA9FB7A8B}" dt="2020-06-12T01:23:52.895" v="3" actId="478"/>
          <ac:picMkLst>
            <pc:docMk/>
            <pc:sldMk cId="1694590244" sldId="654"/>
            <ac:picMk id="5" creationId="{5C1E32D2-D38E-49F5-8335-B5C16222A46E}"/>
          </ac:picMkLst>
        </pc:picChg>
        <pc:picChg chg="add mod">
          <ac:chgData name="Saito Shiro" userId="b2a17ba2fd642e30" providerId="LiveId" clId="{722E14D7-FDE6-4775-B489-397AA9FB7A8B}" dt="2020-06-12T01:24:11.145" v="11" actId="1036"/>
          <ac:picMkLst>
            <pc:docMk/>
            <pc:sldMk cId="1694590244" sldId="654"/>
            <ac:picMk id="6" creationId="{B4931DFD-5920-4C1C-B9F1-5066B7F33DE4}"/>
          </ac:picMkLst>
        </pc:picChg>
      </pc:sldChg>
      <pc:sldChg chg="modSp mod">
        <pc:chgData name="Saito Shiro" userId="b2a17ba2fd642e30" providerId="LiveId" clId="{722E14D7-FDE6-4775-B489-397AA9FB7A8B}" dt="2020-06-12T01:27:48.238" v="58" actId="6549"/>
        <pc:sldMkLst>
          <pc:docMk/>
          <pc:sldMk cId="2570716189" sldId="655"/>
        </pc:sldMkLst>
        <pc:spChg chg="mod">
          <ac:chgData name="Saito Shiro" userId="b2a17ba2fd642e30" providerId="LiveId" clId="{722E14D7-FDE6-4775-B489-397AA9FB7A8B}" dt="2020-06-12T01:27:48.238" v="58" actId="6549"/>
          <ac:spMkLst>
            <pc:docMk/>
            <pc:sldMk cId="2570716189" sldId="655"/>
            <ac:spMk id="2" creationId="{00000000-0000-0000-0000-000000000000}"/>
          </ac:spMkLst>
        </pc:spChg>
      </pc:sldChg>
      <pc:sldChg chg="addSp delSp modSp mod">
        <pc:chgData name="Saito Shiro" userId="b2a17ba2fd642e30" providerId="LiveId" clId="{722E14D7-FDE6-4775-B489-397AA9FB7A8B}" dt="2020-06-12T01:31:24.495" v="194" actId="1076"/>
        <pc:sldMkLst>
          <pc:docMk/>
          <pc:sldMk cId="1159626490" sldId="656"/>
        </pc:sldMkLst>
        <pc:picChg chg="add mod ord">
          <ac:chgData name="Saito Shiro" userId="b2a17ba2fd642e30" providerId="LiveId" clId="{722E14D7-FDE6-4775-B489-397AA9FB7A8B}" dt="2020-06-12T01:31:24.495" v="194" actId="1076"/>
          <ac:picMkLst>
            <pc:docMk/>
            <pc:sldMk cId="1159626490" sldId="656"/>
            <ac:picMk id="4" creationId="{BA486F9D-B152-4C35-A41B-E54B2D072F96}"/>
          </ac:picMkLst>
        </pc:picChg>
        <pc:picChg chg="del">
          <ac:chgData name="Saito Shiro" userId="b2a17ba2fd642e30" providerId="LiveId" clId="{722E14D7-FDE6-4775-B489-397AA9FB7A8B}" dt="2020-06-12T01:29:58.020" v="190" actId="478"/>
          <ac:picMkLst>
            <pc:docMk/>
            <pc:sldMk cId="1159626490" sldId="656"/>
            <ac:picMk id="5" creationId="{67460DAD-18FD-4EFC-9B66-A4AD00B8171E}"/>
          </ac:picMkLst>
        </pc:picChg>
      </pc:sldChg>
      <pc:sldChg chg="modSp mod">
        <pc:chgData name="Saito Shiro" userId="b2a17ba2fd642e30" providerId="LiveId" clId="{722E14D7-FDE6-4775-B489-397AA9FB7A8B}" dt="2020-06-12T01:44:36.284" v="254" actId="20577"/>
        <pc:sldMkLst>
          <pc:docMk/>
          <pc:sldMk cId="1807637601" sldId="657"/>
        </pc:sldMkLst>
        <pc:spChg chg="mod">
          <ac:chgData name="Saito Shiro" userId="b2a17ba2fd642e30" providerId="LiveId" clId="{722E14D7-FDE6-4775-B489-397AA9FB7A8B}" dt="2020-06-12T01:44:36.284" v="254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22E14D7-FDE6-4775-B489-397AA9FB7A8B}" dt="2020-06-12T01:32:54.908" v="213" actId="20577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722E14D7-FDE6-4775-B489-397AA9FB7A8B}" dt="2020-06-12T01:36:19.592" v="220" actId="1076"/>
        <pc:sldMkLst>
          <pc:docMk/>
          <pc:sldMk cId="3137495969" sldId="658"/>
        </pc:sldMkLst>
        <pc:spChg chg="mod">
          <ac:chgData name="Saito Shiro" userId="b2a17ba2fd642e30" providerId="LiveId" clId="{722E14D7-FDE6-4775-B489-397AA9FB7A8B}" dt="2020-06-12T01:36:15.217" v="219" actId="1076"/>
          <ac:spMkLst>
            <pc:docMk/>
            <pc:sldMk cId="3137495969" sldId="658"/>
            <ac:spMk id="6" creationId="{37F51D63-8660-41CF-9E93-D4DD52872D9A}"/>
          </ac:spMkLst>
        </pc:spChg>
        <pc:spChg chg="mod">
          <ac:chgData name="Saito Shiro" userId="b2a17ba2fd642e30" providerId="LiveId" clId="{722E14D7-FDE6-4775-B489-397AA9FB7A8B}" dt="2020-06-12T01:36:19.592" v="220" actId="1076"/>
          <ac:spMkLst>
            <pc:docMk/>
            <pc:sldMk cId="3137495969" sldId="658"/>
            <ac:spMk id="8" creationId="{4535A464-E226-4F0E-99B9-2EA8A2194403}"/>
          </ac:spMkLst>
        </pc:spChg>
        <pc:picChg chg="del">
          <ac:chgData name="Saito Shiro" userId="b2a17ba2fd642e30" providerId="LiveId" clId="{722E14D7-FDE6-4775-B489-397AA9FB7A8B}" dt="2020-06-12T01:35:56.985" v="214" actId="478"/>
          <ac:picMkLst>
            <pc:docMk/>
            <pc:sldMk cId="3137495969" sldId="658"/>
            <ac:picMk id="4" creationId="{86DD8550-1D38-47BD-A928-FF5F17045C73}"/>
          </ac:picMkLst>
        </pc:picChg>
        <pc:picChg chg="add mod ord">
          <ac:chgData name="Saito Shiro" userId="b2a17ba2fd642e30" providerId="LiveId" clId="{722E14D7-FDE6-4775-B489-397AA9FB7A8B}" dt="2020-06-12T01:36:07.250" v="217" actId="1076"/>
          <ac:picMkLst>
            <pc:docMk/>
            <pc:sldMk cId="3137495969" sldId="658"/>
            <ac:picMk id="5" creationId="{6546123F-EA25-45B1-9338-377837AA255F}"/>
          </ac:picMkLst>
        </pc:picChg>
      </pc:sldChg>
      <pc:sldChg chg="addSp delSp modSp mod">
        <pc:chgData name="Saito Shiro" userId="b2a17ba2fd642e30" providerId="LiveId" clId="{722E14D7-FDE6-4775-B489-397AA9FB7A8B}" dt="2020-06-12T02:29:29.446" v="1170" actId="1076"/>
        <pc:sldMkLst>
          <pc:docMk/>
          <pc:sldMk cId="1324783938" sldId="660"/>
        </pc:sldMkLst>
        <pc:spChg chg="mod">
          <ac:chgData name="Saito Shiro" userId="b2a17ba2fd642e30" providerId="LiveId" clId="{722E14D7-FDE6-4775-B489-397AA9FB7A8B}" dt="2020-06-12T02:29:29.446" v="1170" actId="1076"/>
          <ac:spMkLst>
            <pc:docMk/>
            <pc:sldMk cId="1324783938" sldId="660"/>
            <ac:spMk id="5" creationId="{D1EB5B00-37EB-45F8-8A31-C540002A779D}"/>
          </ac:spMkLst>
        </pc:spChg>
        <pc:spChg chg="mod">
          <ac:chgData name="Saito Shiro" userId="b2a17ba2fd642e30" providerId="LiveId" clId="{722E14D7-FDE6-4775-B489-397AA9FB7A8B}" dt="2020-06-12T02:08:36.730" v="404" actId="14100"/>
          <ac:spMkLst>
            <pc:docMk/>
            <pc:sldMk cId="1324783938" sldId="660"/>
            <ac:spMk id="8" creationId="{B8456F41-5358-411A-A1E6-5B48045B34B3}"/>
          </ac:spMkLst>
        </pc:spChg>
        <pc:spChg chg="del mod">
          <ac:chgData name="Saito Shiro" userId="b2a17ba2fd642e30" providerId="LiveId" clId="{722E14D7-FDE6-4775-B489-397AA9FB7A8B}" dt="2020-06-12T02:10:03.446" v="462" actId="478"/>
          <ac:spMkLst>
            <pc:docMk/>
            <pc:sldMk cId="1324783938" sldId="660"/>
            <ac:spMk id="9" creationId="{3A8E5284-4614-434A-B4D3-67EDA5B74321}"/>
          </ac:spMkLst>
        </pc:spChg>
        <pc:spChg chg="mod">
          <ac:chgData name="Saito Shiro" userId="b2a17ba2fd642e30" providerId="LiveId" clId="{722E14D7-FDE6-4775-B489-397AA9FB7A8B}" dt="2020-06-12T02:08:54.675" v="411" actId="1037"/>
          <ac:spMkLst>
            <pc:docMk/>
            <pc:sldMk cId="1324783938" sldId="660"/>
            <ac:spMk id="10" creationId="{D3AA047F-88EC-4434-856F-21CCD6DB3DB3}"/>
          </ac:spMkLst>
        </pc:spChg>
        <pc:spChg chg="mod">
          <ac:chgData name="Saito Shiro" userId="b2a17ba2fd642e30" providerId="LiveId" clId="{722E14D7-FDE6-4775-B489-397AA9FB7A8B}" dt="2020-06-12T02:09:10.566" v="413" actId="14100"/>
          <ac:spMkLst>
            <pc:docMk/>
            <pc:sldMk cId="1324783938" sldId="660"/>
            <ac:spMk id="11" creationId="{211B32D5-3CB5-4966-AEE9-8C6F4260BBDB}"/>
          </ac:spMkLst>
        </pc:spChg>
        <pc:spChg chg="mod">
          <ac:chgData name="Saito Shiro" userId="b2a17ba2fd642e30" providerId="LiveId" clId="{722E14D7-FDE6-4775-B489-397AA9FB7A8B}" dt="2020-06-12T02:09:28.108" v="423" actId="1035"/>
          <ac:spMkLst>
            <pc:docMk/>
            <pc:sldMk cId="1324783938" sldId="660"/>
            <ac:spMk id="12" creationId="{37107B46-6D5C-4F0D-A550-40E42F3B4D54}"/>
          </ac:spMkLst>
        </pc:spChg>
        <pc:spChg chg="mod">
          <ac:chgData name="Saito Shiro" userId="b2a17ba2fd642e30" providerId="LiveId" clId="{722E14D7-FDE6-4775-B489-397AA9FB7A8B}" dt="2020-06-12T02:09:59.444" v="461" actId="1076"/>
          <ac:spMkLst>
            <pc:docMk/>
            <pc:sldMk cId="1324783938" sldId="660"/>
            <ac:spMk id="13" creationId="{EB997D57-2FAE-4263-90F0-9514612CA7EE}"/>
          </ac:spMkLst>
        </pc:spChg>
        <pc:spChg chg="add mod">
          <ac:chgData name="Saito Shiro" userId="b2a17ba2fd642e30" providerId="LiveId" clId="{722E14D7-FDE6-4775-B489-397AA9FB7A8B}" dt="2020-06-12T02:15:31.646" v="864" actId="1035"/>
          <ac:spMkLst>
            <pc:docMk/>
            <pc:sldMk cId="1324783938" sldId="660"/>
            <ac:spMk id="14" creationId="{ABC24D75-1576-407F-9BC2-CB9EB77831F7}"/>
          </ac:spMkLst>
        </pc:spChg>
        <pc:spChg chg="mod">
          <ac:chgData name="Saito Shiro" userId="b2a17ba2fd642e30" providerId="LiveId" clId="{722E14D7-FDE6-4775-B489-397AA9FB7A8B}" dt="2020-06-12T02:14:00.958" v="813" actId="1037"/>
          <ac:spMkLst>
            <pc:docMk/>
            <pc:sldMk cId="1324783938" sldId="660"/>
            <ac:spMk id="16" creationId="{AB809F84-64CB-4660-9C57-BE658D0EF5FC}"/>
          </ac:spMkLst>
        </pc:spChg>
        <pc:spChg chg="del">
          <ac:chgData name="Saito Shiro" userId="b2a17ba2fd642e30" providerId="LiveId" clId="{722E14D7-FDE6-4775-B489-397AA9FB7A8B}" dt="2020-06-12T02:14:13.360" v="815" actId="478"/>
          <ac:spMkLst>
            <pc:docMk/>
            <pc:sldMk cId="1324783938" sldId="660"/>
            <ac:spMk id="17" creationId="{CB98890A-DF45-4FE9-8432-ACBB49E3D81F}"/>
          </ac:spMkLst>
        </pc:spChg>
        <pc:spChg chg="mod">
          <ac:chgData name="Saito Shiro" userId="b2a17ba2fd642e30" providerId="LiveId" clId="{722E14D7-FDE6-4775-B489-397AA9FB7A8B}" dt="2020-06-12T02:15:19.573" v="863" actId="1037"/>
          <ac:spMkLst>
            <pc:docMk/>
            <pc:sldMk cId="1324783938" sldId="660"/>
            <ac:spMk id="18" creationId="{4A583239-C9E1-4E9F-8BF3-E97A6EA58AC0}"/>
          </ac:spMkLst>
        </pc:spChg>
        <pc:picChg chg="mod">
          <ac:chgData name="Saito Shiro" userId="b2a17ba2fd642e30" providerId="LiveId" clId="{722E14D7-FDE6-4775-B489-397AA9FB7A8B}" dt="2020-06-12T02:14:06.454" v="814" actId="14100"/>
          <ac:picMkLst>
            <pc:docMk/>
            <pc:sldMk cId="1324783938" sldId="660"/>
            <ac:picMk id="15" creationId="{ABF3D2F0-2128-4A81-A238-4A4CB6F9DFBD}"/>
          </ac:picMkLst>
        </pc:picChg>
      </pc:sldChg>
      <pc:sldChg chg="modSp mod">
        <pc:chgData name="Saito Shiro" userId="b2a17ba2fd642e30" providerId="LiveId" clId="{722E14D7-FDE6-4775-B489-397AA9FB7A8B}" dt="2020-06-12T01:39:02.687" v="232" actId="20577"/>
        <pc:sldMkLst>
          <pc:docMk/>
          <pc:sldMk cId="2752802155" sldId="661"/>
        </pc:sldMkLst>
        <pc:spChg chg="mod">
          <ac:chgData name="Saito Shiro" userId="b2a17ba2fd642e30" providerId="LiveId" clId="{722E14D7-FDE6-4775-B489-397AA9FB7A8B}" dt="2020-06-12T01:39:02.687" v="232" actId="20577"/>
          <ac:spMkLst>
            <pc:docMk/>
            <pc:sldMk cId="2752802155" sldId="661"/>
            <ac:spMk id="2" creationId="{00000000-0000-0000-0000-000000000000}"/>
          </ac:spMkLst>
        </pc:spChg>
      </pc:sldChg>
      <pc:sldChg chg="modSp mod">
        <pc:chgData name="Saito Shiro" userId="b2a17ba2fd642e30" providerId="LiveId" clId="{722E14D7-FDE6-4775-B489-397AA9FB7A8B}" dt="2020-06-12T01:36:50.204" v="223" actId="14100"/>
        <pc:sldMkLst>
          <pc:docMk/>
          <pc:sldMk cId="4042972484" sldId="662"/>
        </pc:sldMkLst>
        <pc:spChg chg="mod">
          <ac:chgData name="Saito Shiro" userId="b2a17ba2fd642e30" providerId="LiveId" clId="{722E14D7-FDE6-4775-B489-397AA9FB7A8B}" dt="2020-06-12T01:36:50.204" v="223" actId="14100"/>
          <ac:spMkLst>
            <pc:docMk/>
            <pc:sldMk cId="4042972484" sldId="662"/>
            <ac:spMk id="2" creationId="{00000000-0000-0000-0000-000000000000}"/>
          </ac:spMkLst>
        </pc:spChg>
      </pc:sldChg>
      <pc:sldChg chg="addSp delSp modSp mod">
        <pc:chgData name="Saito Shiro" userId="b2a17ba2fd642e30" providerId="LiveId" clId="{722E14D7-FDE6-4775-B489-397AA9FB7A8B}" dt="2020-06-12T01:38:39.607" v="230" actId="1076"/>
        <pc:sldMkLst>
          <pc:docMk/>
          <pc:sldMk cId="679500455" sldId="663"/>
        </pc:sldMkLst>
        <pc:spChg chg="mod">
          <ac:chgData name="Saito Shiro" userId="b2a17ba2fd642e30" providerId="LiveId" clId="{722E14D7-FDE6-4775-B489-397AA9FB7A8B}" dt="2020-06-12T01:38:39.607" v="230" actId="1076"/>
          <ac:spMkLst>
            <pc:docMk/>
            <pc:sldMk cId="679500455" sldId="663"/>
            <ac:spMk id="7" creationId="{755AFA23-E9DE-4B40-8DC5-DC5BE3D93E72}"/>
          </ac:spMkLst>
        </pc:spChg>
        <pc:picChg chg="del">
          <ac:chgData name="Saito Shiro" userId="b2a17ba2fd642e30" providerId="LiveId" clId="{722E14D7-FDE6-4775-B489-397AA9FB7A8B}" dt="2020-06-12T01:38:20.152" v="224" actId="478"/>
          <ac:picMkLst>
            <pc:docMk/>
            <pc:sldMk cId="679500455" sldId="663"/>
            <ac:picMk id="4" creationId="{2E6443B8-6A40-44B9-A420-CA87BCFE788D}"/>
          </ac:picMkLst>
        </pc:picChg>
        <pc:picChg chg="add mod ord">
          <ac:chgData name="Saito Shiro" userId="b2a17ba2fd642e30" providerId="LiveId" clId="{722E14D7-FDE6-4775-B489-397AA9FB7A8B}" dt="2020-06-12T01:38:29.820" v="227" actId="1076"/>
          <ac:picMkLst>
            <pc:docMk/>
            <pc:sldMk cId="679500455" sldId="663"/>
            <ac:picMk id="5" creationId="{6532B03F-6D81-4906-BD4A-E3079DF3F98B}"/>
          </ac:picMkLst>
        </pc:picChg>
      </pc:sldChg>
      <pc:sldChg chg="modSp mod">
        <pc:chgData name="Saito Shiro" userId="b2a17ba2fd642e30" providerId="LiveId" clId="{722E14D7-FDE6-4775-B489-397AA9FB7A8B}" dt="2020-06-12T02:27:25.633" v="1148" actId="6549"/>
        <pc:sldMkLst>
          <pc:docMk/>
          <pc:sldMk cId="1871169549" sldId="665"/>
        </pc:sldMkLst>
        <pc:spChg chg="mod">
          <ac:chgData name="Saito Shiro" userId="b2a17ba2fd642e30" providerId="LiveId" clId="{722E14D7-FDE6-4775-B489-397AA9FB7A8B}" dt="2020-06-12T02:27:25.633" v="1148" actId="6549"/>
          <ac:spMkLst>
            <pc:docMk/>
            <pc:sldMk cId="1871169549" sldId="665"/>
            <ac:spMk id="2" creationId="{00000000-0000-0000-0000-000000000000}"/>
          </ac:spMkLst>
        </pc:spChg>
        <pc:spChg chg="mod">
          <ac:chgData name="Saito Shiro" userId="b2a17ba2fd642e30" providerId="LiveId" clId="{722E14D7-FDE6-4775-B489-397AA9FB7A8B}" dt="2020-06-12T01:41:02.570" v="250"/>
          <ac:spMkLst>
            <pc:docMk/>
            <pc:sldMk cId="1871169549" sldId="66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722E14D7-FDE6-4775-B489-397AA9FB7A8B}" dt="2020-06-12T01:48:01.388" v="261" actId="1076"/>
        <pc:sldMkLst>
          <pc:docMk/>
          <pc:sldMk cId="3195621058" sldId="666"/>
        </pc:sldMkLst>
        <pc:spChg chg="mod">
          <ac:chgData name="Saito Shiro" userId="b2a17ba2fd642e30" providerId="LiveId" clId="{722E14D7-FDE6-4775-B489-397AA9FB7A8B}" dt="2020-06-12T01:48:01.388" v="261" actId="1076"/>
          <ac:spMkLst>
            <pc:docMk/>
            <pc:sldMk cId="3195621058" sldId="666"/>
            <ac:spMk id="8" creationId="{4535A464-E226-4F0E-99B9-2EA8A2194403}"/>
          </ac:spMkLst>
        </pc:spChg>
        <pc:picChg chg="del">
          <ac:chgData name="Saito Shiro" userId="b2a17ba2fd642e30" providerId="LiveId" clId="{722E14D7-FDE6-4775-B489-397AA9FB7A8B}" dt="2020-06-12T01:47:42.297" v="255" actId="478"/>
          <ac:picMkLst>
            <pc:docMk/>
            <pc:sldMk cId="3195621058" sldId="666"/>
            <ac:picMk id="4" creationId="{CE1963B9-C4CE-44CC-9D5C-3504BA7FABD4}"/>
          </ac:picMkLst>
        </pc:picChg>
        <pc:picChg chg="add mod ord">
          <ac:chgData name="Saito Shiro" userId="b2a17ba2fd642e30" providerId="LiveId" clId="{722E14D7-FDE6-4775-B489-397AA9FB7A8B}" dt="2020-06-12T01:47:58.092" v="260" actId="1076"/>
          <ac:picMkLst>
            <pc:docMk/>
            <pc:sldMk cId="3195621058" sldId="666"/>
            <ac:picMk id="5" creationId="{1E64A5C9-FAF9-48A6-9A9D-CFC40F5F0562}"/>
          </ac:picMkLst>
        </pc:picChg>
      </pc:sldChg>
      <pc:sldChg chg="modSp">
        <pc:chgData name="Saito Shiro" userId="b2a17ba2fd642e30" providerId="LiveId" clId="{722E14D7-FDE6-4775-B489-397AA9FB7A8B}" dt="2020-06-12T01:58:41.271" v="262"/>
        <pc:sldMkLst>
          <pc:docMk/>
          <pc:sldMk cId="459261103" sldId="667"/>
        </pc:sldMkLst>
        <pc:spChg chg="mod">
          <ac:chgData name="Saito Shiro" userId="b2a17ba2fd642e30" providerId="LiveId" clId="{722E14D7-FDE6-4775-B489-397AA9FB7A8B}" dt="2020-06-12T01:58:41.271" v="262"/>
          <ac:spMkLst>
            <pc:docMk/>
            <pc:sldMk cId="459261103" sldId="667"/>
            <ac:spMk id="2" creationId="{00000000-0000-0000-0000-000000000000}"/>
          </ac:spMkLst>
        </pc:spChg>
      </pc:sldChg>
      <pc:sldChg chg="addSp delSp modSp mod">
        <pc:chgData name="Saito Shiro" userId="b2a17ba2fd642e30" providerId="LiveId" clId="{722E14D7-FDE6-4775-B489-397AA9FB7A8B}" dt="2020-06-12T02:00:19.370" v="267" actId="1076"/>
        <pc:sldMkLst>
          <pc:docMk/>
          <pc:sldMk cId="503199898" sldId="668"/>
        </pc:sldMkLst>
        <pc:spChg chg="mod">
          <ac:chgData name="Saito Shiro" userId="b2a17ba2fd642e30" providerId="LiveId" clId="{722E14D7-FDE6-4775-B489-397AA9FB7A8B}" dt="2020-06-12T02:00:19.370" v="267" actId="1076"/>
          <ac:spMkLst>
            <pc:docMk/>
            <pc:sldMk cId="503199898" sldId="668"/>
            <ac:spMk id="8" creationId="{4535A464-E226-4F0E-99B9-2EA8A2194403}"/>
          </ac:spMkLst>
        </pc:spChg>
        <pc:picChg chg="add mod ord">
          <ac:chgData name="Saito Shiro" userId="b2a17ba2fd642e30" providerId="LiveId" clId="{722E14D7-FDE6-4775-B489-397AA9FB7A8B}" dt="2020-06-12T02:00:15.358" v="266" actId="1076"/>
          <ac:picMkLst>
            <pc:docMk/>
            <pc:sldMk cId="503199898" sldId="668"/>
            <ac:picMk id="4" creationId="{A0555A40-AF49-4C1D-A6E9-F79C77C482D4}"/>
          </ac:picMkLst>
        </pc:picChg>
        <pc:picChg chg="del">
          <ac:chgData name="Saito Shiro" userId="b2a17ba2fd642e30" providerId="LiveId" clId="{722E14D7-FDE6-4775-B489-397AA9FB7A8B}" dt="2020-06-12T02:00:04.479" v="263" actId="478"/>
          <ac:picMkLst>
            <pc:docMk/>
            <pc:sldMk cId="503199898" sldId="668"/>
            <ac:picMk id="5" creationId="{1BE04F79-8A1F-4963-997F-01DFFDF38574}"/>
          </ac:picMkLst>
        </pc:picChg>
      </pc:sldChg>
      <pc:sldChg chg="modSp mod">
        <pc:chgData name="Saito Shiro" userId="b2a17ba2fd642e30" providerId="LiveId" clId="{722E14D7-FDE6-4775-B489-397AA9FB7A8B}" dt="2020-06-12T02:00:35.584" v="269" actId="20577"/>
        <pc:sldMkLst>
          <pc:docMk/>
          <pc:sldMk cId="3499042676" sldId="669"/>
        </pc:sldMkLst>
        <pc:spChg chg="mod">
          <ac:chgData name="Saito Shiro" userId="b2a17ba2fd642e30" providerId="LiveId" clId="{722E14D7-FDE6-4775-B489-397AA9FB7A8B}" dt="2020-06-12T02:00:35.584" v="269" actId="20577"/>
          <ac:spMkLst>
            <pc:docMk/>
            <pc:sldMk cId="3499042676" sldId="669"/>
            <ac:spMk id="2" creationId="{00000000-0000-0000-0000-000000000000}"/>
          </ac:spMkLst>
        </pc:spChg>
      </pc:sldChg>
      <pc:sldChg chg="addSp delSp modSp mod">
        <pc:chgData name="Saito Shiro" userId="b2a17ba2fd642e30" providerId="LiveId" clId="{722E14D7-FDE6-4775-B489-397AA9FB7A8B}" dt="2020-06-12T02:03:52.717" v="278" actId="1076"/>
        <pc:sldMkLst>
          <pc:docMk/>
          <pc:sldMk cId="2951585158" sldId="670"/>
        </pc:sldMkLst>
        <pc:spChg chg="mod">
          <ac:chgData name="Saito Shiro" userId="b2a17ba2fd642e30" providerId="LiveId" clId="{722E14D7-FDE6-4775-B489-397AA9FB7A8B}" dt="2020-06-12T02:03:52.717" v="278" actId="1076"/>
          <ac:spMkLst>
            <pc:docMk/>
            <pc:sldMk cId="2951585158" sldId="670"/>
            <ac:spMk id="8" creationId="{4535A464-E226-4F0E-99B9-2EA8A2194403}"/>
          </ac:spMkLst>
        </pc:spChg>
        <pc:picChg chg="del">
          <ac:chgData name="Saito Shiro" userId="b2a17ba2fd642e30" providerId="LiveId" clId="{722E14D7-FDE6-4775-B489-397AA9FB7A8B}" dt="2020-06-12T02:03:35.221" v="270" actId="478"/>
          <ac:picMkLst>
            <pc:docMk/>
            <pc:sldMk cId="2951585158" sldId="670"/>
            <ac:picMk id="4" creationId="{333E965D-0B42-40AB-844E-92B39D7ECDEF}"/>
          </ac:picMkLst>
        </pc:picChg>
        <pc:picChg chg="add mod ord">
          <ac:chgData name="Saito Shiro" userId="b2a17ba2fd642e30" providerId="LiveId" clId="{722E14D7-FDE6-4775-B489-397AA9FB7A8B}" dt="2020-06-12T02:03:44.077" v="275" actId="1076"/>
          <ac:picMkLst>
            <pc:docMk/>
            <pc:sldMk cId="2951585158" sldId="670"/>
            <ac:picMk id="5" creationId="{8850FCC5-58B9-4201-AD02-6F50991603CD}"/>
          </ac:picMkLst>
        </pc:picChg>
      </pc:sldChg>
      <pc:sldChg chg="addSp delSp modSp mod">
        <pc:chgData name="Saito Shiro" userId="b2a17ba2fd642e30" providerId="LiveId" clId="{722E14D7-FDE6-4775-B489-397AA9FB7A8B}" dt="2020-06-12T01:39:29" v="238" actId="1076"/>
        <pc:sldMkLst>
          <pc:docMk/>
          <pc:sldMk cId="2349028056" sldId="675"/>
        </pc:sldMkLst>
        <pc:spChg chg="mod">
          <ac:chgData name="Saito Shiro" userId="b2a17ba2fd642e30" providerId="LiveId" clId="{722E14D7-FDE6-4775-B489-397AA9FB7A8B}" dt="2020-06-12T01:39:29" v="238" actId="1076"/>
          <ac:spMkLst>
            <pc:docMk/>
            <pc:sldMk cId="2349028056" sldId="675"/>
            <ac:spMk id="7" creationId="{755AFA23-E9DE-4B40-8DC5-DC5BE3D93E72}"/>
          </ac:spMkLst>
        </pc:spChg>
        <pc:picChg chg="del">
          <ac:chgData name="Saito Shiro" userId="b2a17ba2fd642e30" providerId="LiveId" clId="{722E14D7-FDE6-4775-B489-397AA9FB7A8B}" dt="2020-06-12T01:39:16.206" v="233" actId="478"/>
          <ac:picMkLst>
            <pc:docMk/>
            <pc:sldMk cId="2349028056" sldId="675"/>
            <ac:picMk id="4" creationId="{2E6443B8-6A40-44B9-A420-CA87BCFE788D}"/>
          </ac:picMkLst>
        </pc:picChg>
        <pc:picChg chg="add mod ord">
          <ac:chgData name="Saito Shiro" userId="b2a17ba2fd642e30" providerId="LiveId" clId="{722E14D7-FDE6-4775-B489-397AA9FB7A8B}" dt="2020-06-12T01:39:20.346" v="235" actId="167"/>
          <ac:picMkLst>
            <pc:docMk/>
            <pc:sldMk cId="2349028056" sldId="675"/>
            <ac:picMk id="5" creationId="{EDEBACF8-4952-49A4-8DF2-4785A7E44E13}"/>
          </ac:picMkLst>
        </pc:picChg>
      </pc:sldChg>
      <pc:sldChg chg="addSp delSp modSp mod">
        <pc:chgData name="Saito Shiro" userId="b2a17ba2fd642e30" providerId="LiveId" clId="{722E14D7-FDE6-4775-B489-397AA9FB7A8B}" dt="2020-06-12T02:18:02.017" v="872" actId="1076"/>
        <pc:sldMkLst>
          <pc:docMk/>
          <pc:sldMk cId="3057438931" sldId="676"/>
        </pc:sldMkLst>
        <pc:spChg chg="del">
          <ac:chgData name="Saito Shiro" userId="b2a17ba2fd642e30" providerId="LiveId" clId="{722E14D7-FDE6-4775-B489-397AA9FB7A8B}" dt="2020-06-12T02:15:45.744" v="865" actId="478"/>
          <ac:spMkLst>
            <pc:docMk/>
            <pc:sldMk cId="3057438931" sldId="676"/>
            <ac:spMk id="8" creationId="{B8456F41-5358-411A-A1E6-5B48045B34B3}"/>
          </ac:spMkLst>
        </pc:spChg>
        <pc:spChg chg="del">
          <ac:chgData name="Saito Shiro" userId="b2a17ba2fd642e30" providerId="LiveId" clId="{722E14D7-FDE6-4775-B489-397AA9FB7A8B}" dt="2020-06-12T02:15:45.744" v="865" actId="478"/>
          <ac:spMkLst>
            <pc:docMk/>
            <pc:sldMk cId="3057438931" sldId="676"/>
            <ac:spMk id="10" creationId="{D3AA047F-88EC-4434-856F-21CCD6DB3DB3}"/>
          </ac:spMkLst>
        </pc:spChg>
        <pc:picChg chg="del">
          <ac:chgData name="Saito Shiro" userId="b2a17ba2fd642e30" providerId="LiveId" clId="{722E14D7-FDE6-4775-B489-397AA9FB7A8B}" dt="2020-06-12T02:17:49.820" v="866" actId="478"/>
          <ac:picMkLst>
            <pc:docMk/>
            <pc:sldMk cId="3057438931" sldId="676"/>
            <ac:picMk id="3" creationId="{FCA37C03-4D3C-48B6-B371-49651746373F}"/>
          </ac:picMkLst>
        </pc:picChg>
        <pc:picChg chg="add mod">
          <ac:chgData name="Saito Shiro" userId="b2a17ba2fd642e30" providerId="LiveId" clId="{722E14D7-FDE6-4775-B489-397AA9FB7A8B}" dt="2020-06-12T02:18:02.017" v="872" actId="1076"/>
          <ac:picMkLst>
            <pc:docMk/>
            <pc:sldMk cId="3057438931" sldId="676"/>
            <ac:picMk id="4" creationId="{EB724F73-0F2A-40A5-ABDD-CFFD79491054}"/>
          </ac:picMkLst>
        </pc:picChg>
      </pc:sldChg>
      <pc:sldChg chg="delSp modSp add mod">
        <pc:chgData name="Saito Shiro" userId="b2a17ba2fd642e30" providerId="LiveId" clId="{722E14D7-FDE6-4775-B489-397AA9FB7A8B}" dt="2020-06-12T02:29:41.748" v="1181" actId="1076"/>
        <pc:sldMkLst>
          <pc:docMk/>
          <pc:sldMk cId="2421307507" sldId="677"/>
        </pc:sldMkLst>
        <pc:spChg chg="mod">
          <ac:chgData name="Saito Shiro" userId="b2a17ba2fd642e30" providerId="LiveId" clId="{722E14D7-FDE6-4775-B489-397AA9FB7A8B}" dt="2020-06-12T02:29:41.748" v="1181" actId="1076"/>
          <ac:spMkLst>
            <pc:docMk/>
            <pc:sldMk cId="2421307507" sldId="677"/>
            <ac:spMk id="5" creationId="{D1EB5B00-37EB-45F8-8A31-C540002A779D}"/>
          </ac:spMkLst>
        </pc:spChg>
        <pc:spChg chg="mod">
          <ac:chgData name="Saito Shiro" userId="b2a17ba2fd642e30" providerId="LiveId" clId="{722E14D7-FDE6-4775-B489-397AA9FB7A8B}" dt="2020-06-12T02:20:07.738" v="961" actId="1076"/>
          <ac:spMkLst>
            <pc:docMk/>
            <pc:sldMk cId="2421307507" sldId="677"/>
            <ac:spMk id="8" creationId="{B8456F41-5358-411A-A1E6-5B48045B34B3}"/>
          </ac:spMkLst>
        </pc:spChg>
        <pc:spChg chg="del">
          <ac:chgData name="Saito Shiro" userId="b2a17ba2fd642e30" providerId="LiveId" clId="{722E14D7-FDE6-4775-B489-397AA9FB7A8B}" dt="2020-06-12T02:19:04.412" v="882" actId="478"/>
          <ac:spMkLst>
            <pc:docMk/>
            <pc:sldMk cId="2421307507" sldId="677"/>
            <ac:spMk id="10" creationId="{D3AA047F-88EC-4434-856F-21CCD6DB3DB3}"/>
          </ac:spMkLst>
        </pc:spChg>
        <pc:spChg chg="del">
          <ac:chgData name="Saito Shiro" userId="b2a17ba2fd642e30" providerId="LiveId" clId="{722E14D7-FDE6-4775-B489-397AA9FB7A8B}" dt="2020-06-12T02:18:40.261" v="875" actId="478"/>
          <ac:spMkLst>
            <pc:docMk/>
            <pc:sldMk cId="2421307507" sldId="677"/>
            <ac:spMk id="11" creationId="{211B32D5-3CB5-4966-AEE9-8C6F4260BBDB}"/>
          </ac:spMkLst>
        </pc:spChg>
        <pc:spChg chg="del">
          <ac:chgData name="Saito Shiro" userId="b2a17ba2fd642e30" providerId="LiveId" clId="{722E14D7-FDE6-4775-B489-397AA9FB7A8B}" dt="2020-06-12T02:18:42.605" v="876" actId="478"/>
          <ac:spMkLst>
            <pc:docMk/>
            <pc:sldMk cId="2421307507" sldId="677"/>
            <ac:spMk id="12" creationId="{37107B46-6D5C-4F0D-A550-40E42F3B4D54}"/>
          </ac:spMkLst>
        </pc:spChg>
        <pc:spChg chg="del">
          <ac:chgData name="Saito Shiro" userId="b2a17ba2fd642e30" providerId="LiveId" clId="{722E14D7-FDE6-4775-B489-397AA9FB7A8B}" dt="2020-06-12T02:18:44.924" v="877" actId="478"/>
          <ac:spMkLst>
            <pc:docMk/>
            <pc:sldMk cId="2421307507" sldId="677"/>
            <ac:spMk id="13" creationId="{EB997D57-2FAE-4263-90F0-9514612CA7EE}"/>
          </ac:spMkLst>
        </pc:spChg>
        <pc:spChg chg="del">
          <ac:chgData name="Saito Shiro" userId="b2a17ba2fd642e30" providerId="LiveId" clId="{722E14D7-FDE6-4775-B489-397AA9FB7A8B}" dt="2020-06-12T02:20:00.211" v="959" actId="478"/>
          <ac:spMkLst>
            <pc:docMk/>
            <pc:sldMk cId="2421307507" sldId="677"/>
            <ac:spMk id="14" creationId="{ABC24D75-1576-407F-9BC2-CB9EB77831F7}"/>
          </ac:spMkLst>
        </pc:spChg>
        <pc:spChg chg="del">
          <ac:chgData name="Saito Shiro" userId="b2a17ba2fd642e30" providerId="LiveId" clId="{722E14D7-FDE6-4775-B489-397AA9FB7A8B}" dt="2020-06-12T02:20:00.211" v="959" actId="478"/>
          <ac:spMkLst>
            <pc:docMk/>
            <pc:sldMk cId="2421307507" sldId="677"/>
            <ac:spMk id="16" creationId="{AB809F84-64CB-4660-9C57-BE658D0EF5FC}"/>
          </ac:spMkLst>
        </pc:spChg>
        <pc:spChg chg="mod">
          <ac:chgData name="Saito Shiro" userId="b2a17ba2fd642e30" providerId="LiveId" clId="{722E14D7-FDE6-4775-B489-397AA9FB7A8B}" dt="2020-06-12T02:20:10.829" v="962" actId="1076"/>
          <ac:spMkLst>
            <pc:docMk/>
            <pc:sldMk cId="2421307507" sldId="677"/>
            <ac:spMk id="18" creationId="{4A583239-C9E1-4E9F-8BF3-E97A6EA58AC0}"/>
          </ac:spMkLst>
        </pc:spChg>
        <pc:picChg chg="del">
          <ac:chgData name="Saito Shiro" userId="b2a17ba2fd642e30" providerId="LiveId" clId="{722E14D7-FDE6-4775-B489-397AA9FB7A8B}" dt="2020-06-12T02:20:00.211" v="959" actId="478"/>
          <ac:picMkLst>
            <pc:docMk/>
            <pc:sldMk cId="2421307507" sldId="677"/>
            <ac:picMk id="15" creationId="{ABF3D2F0-2128-4A81-A238-4A4CB6F9DFBD}"/>
          </ac:picMkLst>
        </pc:picChg>
      </pc:sldChg>
      <pc:sldChg chg="addSp delSp modSp add mod">
        <pc:chgData name="Saito Shiro" userId="b2a17ba2fd642e30" providerId="LiveId" clId="{722E14D7-FDE6-4775-B489-397AA9FB7A8B}" dt="2020-06-12T02:24:52.358" v="1142"/>
        <pc:sldMkLst>
          <pc:docMk/>
          <pc:sldMk cId="2181719967" sldId="678"/>
        </pc:sldMkLst>
        <pc:spChg chg="mod">
          <ac:chgData name="Saito Shiro" userId="b2a17ba2fd642e30" providerId="LiveId" clId="{722E14D7-FDE6-4775-B489-397AA9FB7A8B}" dt="2020-06-12T02:24:52.358" v="1142"/>
          <ac:spMkLst>
            <pc:docMk/>
            <pc:sldMk cId="2181719967" sldId="678"/>
            <ac:spMk id="8" creationId="{4535A464-E226-4F0E-99B9-2EA8A2194403}"/>
          </ac:spMkLst>
        </pc:spChg>
        <pc:picChg chg="add mod ord">
          <ac:chgData name="Saito Shiro" userId="b2a17ba2fd642e30" providerId="LiveId" clId="{722E14D7-FDE6-4775-B489-397AA9FB7A8B}" dt="2020-06-12T02:23:18.643" v="967" actId="1076"/>
          <ac:picMkLst>
            <pc:docMk/>
            <pc:sldMk cId="2181719967" sldId="678"/>
            <ac:picMk id="4" creationId="{9B8FE7AF-9FAC-486C-B03D-27065C01A884}"/>
          </ac:picMkLst>
        </pc:picChg>
        <pc:picChg chg="del">
          <ac:chgData name="Saito Shiro" userId="b2a17ba2fd642e30" providerId="LiveId" clId="{722E14D7-FDE6-4775-B489-397AA9FB7A8B}" dt="2020-06-12T02:23:08.035" v="964" actId="478"/>
          <ac:picMkLst>
            <pc:docMk/>
            <pc:sldMk cId="2181719967" sldId="678"/>
            <ac:picMk id="5" creationId="{8850FCC5-58B9-4201-AD02-6F50991603CD}"/>
          </ac:picMkLst>
        </pc:picChg>
      </pc:sldChg>
      <pc:sldChg chg="modSp add mod">
        <pc:chgData name="Saito Shiro" userId="b2a17ba2fd642e30" providerId="LiveId" clId="{722E14D7-FDE6-4775-B489-397AA9FB7A8B}" dt="2020-06-12T02:34:34.077" v="1193" actId="20577"/>
        <pc:sldMkLst>
          <pc:docMk/>
          <pc:sldMk cId="743126235" sldId="679"/>
        </pc:sldMkLst>
        <pc:spChg chg="mod">
          <ac:chgData name="Saito Shiro" userId="b2a17ba2fd642e30" providerId="LiveId" clId="{722E14D7-FDE6-4775-B489-397AA9FB7A8B}" dt="2020-06-12T02:34:31.111" v="1191" actId="1076"/>
          <ac:spMkLst>
            <pc:docMk/>
            <pc:sldMk cId="743126235" sldId="679"/>
            <ac:spMk id="8" creationId="{B8456F41-5358-411A-A1E6-5B48045B34B3}"/>
          </ac:spMkLst>
        </pc:spChg>
        <pc:spChg chg="mod">
          <ac:chgData name="Saito Shiro" userId="b2a17ba2fd642e30" providerId="LiveId" clId="{722E14D7-FDE6-4775-B489-397AA9FB7A8B}" dt="2020-06-12T02:34:34.077" v="1193" actId="20577"/>
          <ac:spMkLst>
            <pc:docMk/>
            <pc:sldMk cId="743126235" sldId="679"/>
            <ac:spMk id="18" creationId="{4A583239-C9E1-4E9F-8BF3-E97A6EA58AC0}"/>
          </ac:spMkLst>
        </pc:spChg>
      </pc:sldChg>
      <pc:sldChg chg="addSp delSp modSp add mod">
        <pc:chgData name="Saito Shiro" userId="b2a17ba2fd642e30" providerId="LiveId" clId="{722E14D7-FDE6-4775-B489-397AA9FB7A8B}" dt="2020-06-12T03:07:00.327" v="1407"/>
        <pc:sldMkLst>
          <pc:docMk/>
          <pc:sldMk cId="2700681980" sldId="680"/>
        </pc:sldMkLst>
        <pc:spChg chg="mod">
          <ac:chgData name="Saito Shiro" userId="b2a17ba2fd642e30" providerId="LiveId" clId="{722E14D7-FDE6-4775-B489-397AA9FB7A8B}" dt="2020-06-12T03:07:00.327" v="1407"/>
          <ac:spMkLst>
            <pc:docMk/>
            <pc:sldMk cId="2700681980" sldId="680"/>
            <ac:spMk id="8" creationId="{4535A464-E226-4F0E-99B9-2EA8A2194403}"/>
          </ac:spMkLst>
        </pc:spChg>
        <pc:picChg chg="del">
          <ac:chgData name="Saito Shiro" userId="b2a17ba2fd642e30" providerId="LiveId" clId="{722E14D7-FDE6-4775-B489-397AA9FB7A8B}" dt="2020-06-12T03:05:24.301" v="1195" actId="478"/>
          <ac:picMkLst>
            <pc:docMk/>
            <pc:sldMk cId="2700681980" sldId="680"/>
            <ac:picMk id="4" creationId="{9B8FE7AF-9FAC-486C-B03D-27065C01A884}"/>
          </ac:picMkLst>
        </pc:picChg>
        <pc:picChg chg="add mod ord">
          <ac:chgData name="Saito Shiro" userId="b2a17ba2fd642e30" providerId="LiveId" clId="{722E14D7-FDE6-4775-B489-397AA9FB7A8B}" dt="2020-06-12T03:05:40.638" v="1198" actId="1076"/>
          <ac:picMkLst>
            <pc:docMk/>
            <pc:sldMk cId="2700681980" sldId="680"/>
            <ac:picMk id="5" creationId="{94C800FA-0B64-4EDE-A547-CB28932FCCB3}"/>
          </ac:picMkLst>
        </pc:picChg>
      </pc:sldChg>
    </pc:docChg>
  </pc:docChgLst>
  <pc:docChgLst>
    <pc:chgData name="Saito Shiro" userId="b2a17ba2fd642e30" providerId="LiveId" clId="{66EDFFC0-5A25-4EEE-9B65-550C91E060C0}"/>
    <pc:docChg chg="undo custSel addSld delSld modSld sldOrd">
      <pc:chgData name="Saito Shiro" userId="b2a17ba2fd642e30" providerId="LiveId" clId="{66EDFFC0-5A25-4EEE-9B65-550C91E060C0}" dt="2020-05-20T11:17:31.126" v="1992" actId="1036"/>
      <pc:docMkLst>
        <pc:docMk/>
      </pc:docMkLst>
      <pc:sldChg chg="modSp mod">
        <pc:chgData name="Saito Shiro" userId="b2a17ba2fd642e30" providerId="LiveId" clId="{66EDFFC0-5A25-4EEE-9B65-550C91E060C0}" dt="2020-05-20T09:58:42.743" v="15" actId="1037"/>
        <pc:sldMkLst>
          <pc:docMk/>
          <pc:sldMk cId="3755346429" sldId="633"/>
        </pc:sldMkLst>
        <pc:spChg chg="mod">
          <ac:chgData name="Saito Shiro" userId="b2a17ba2fd642e30" providerId="LiveId" clId="{66EDFFC0-5A25-4EEE-9B65-550C91E060C0}" dt="2020-05-20T09:58:42.743" v="15" actId="1037"/>
          <ac:spMkLst>
            <pc:docMk/>
            <pc:sldMk cId="3755346429" sldId="633"/>
            <ac:spMk id="3" creationId="{BF8D875A-C282-4F6A-B96E-8A650A43A804}"/>
          </ac:spMkLst>
        </pc:spChg>
      </pc:sldChg>
      <pc:sldChg chg="addSp delSp modSp mod">
        <pc:chgData name="Saito Shiro" userId="b2a17ba2fd642e30" providerId="LiveId" clId="{66EDFFC0-5A25-4EEE-9B65-550C91E060C0}" dt="2020-05-20T11:07:31.879" v="1835" actId="6549"/>
        <pc:sldMkLst>
          <pc:docMk/>
          <pc:sldMk cId="2652706275" sldId="634"/>
        </pc:sldMkLst>
        <pc:spChg chg="mod">
          <ac:chgData name="Saito Shiro" userId="b2a17ba2fd642e30" providerId="LiveId" clId="{66EDFFC0-5A25-4EEE-9B65-550C91E060C0}" dt="2020-05-20T11:03:20.271" v="1458" actId="14100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3:13.695" v="1454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3:30.745" v="1486" actId="6549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4:35.691" v="1572" actId="107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7:13.717" v="1823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6:11.599" v="1707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4:44.520" v="1580" actId="1038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5:32.991" v="1642" actId="1076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66EDFFC0-5A25-4EEE-9B65-550C91E060C0}" dt="2020-05-20T11:05:10.879" v="1611" actId="1076"/>
          <ac:spMkLst>
            <pc:docMk/>
            <pc:sldMk cId="2652706275" sldId="634"/>
            <ac:spMk id="14" creationId="{1A522C17-68C9-4A98-B18F-44E33FC916DD}"/>
          </ac:spMkLst>
        </pc:spChg>
        <pc:spChg chg="del">
          <ac:chgData name="Saito Shiro" userId="b2a17ba2fd642e30" providerId="LiveId" clId="{66EDFFC0-5A25-4EEE-9B65-550C91E060C0}" dt="2020-05-20T11:07:17.581" v="1824" actId="478"/>
          <ac:spMkLst>
            <pc:docMk/>
            <pc:sldMk cId="2652706275" sldId="634"/>
            <ac:spMk id="15" creationId="{3FDAA926-A3C4-44FE-99CA-7FADB097BDC0}"/>
          </ac:spMkLst>
        </pc:spChg>
        <pc:spChg chg="add mod">
          <ac:chgData name="Saito Shiro" userId="b2a17ba2fd642e30" providerId="LiveId" clId="{66EDFFC0-5A25-4EEE-9B65-550C91E060C0}" dt="2020-05-20T11:07:31.879" v="1835" actId="6549"/>
          <ac:spMkLst>
            <pc:docMk/>
            <pc:sldMk cId="2652706275" sldId="634"/>
            <ac:spMk id="16" creationId="{2898D5C2-0B0C-427B-98C4-FD237C8F396A}"/>
          </ac:spMkLst>
        </pc:spChg>
        <pc:spChg chg="mod">
          <ac:chgData name="Saito Shiro" userId="b2a17ba2fd642e30" providerId="LiveId" clId="{66EDFFC0-5A25-4EEE-9B65-550C91E060C0}" dt="2020-05-20T11:02:55.959" v="1429" actId="1038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5:52.007" v="1675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6:46.596" v="1746" actId="14100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66EDFFC0-5A25-4EEE-9B65-550C91E060C0}" dt="2020-05-20T10:15:40.553" v="249" actId="1038"/>
        <pc:sldMkLst>
          <pc:docMk/>
          <pc:sldMk cId="46501131" sldId="635"/>
        </pc:sldMkLst>
        <pc:spChg chg="mod">
          <ac:chgData name="Saito Shiro" userId="b2a17ba2fd642e30" providerId="LiveId" clId="{66EDFFC0-5A25-4EEE-9B65-550C91E060C0}" dt="2020-05-20T10:15:40.553" v="249" actId="1038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12:54.626" v="241" actId="6549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06:30.180" v="117" actId="1076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09:59:26.261" v="73" actId="1076"/>
        <pc:sldMkLst>
          <pc:docMk/>
          <pc:sldMk cId="1108723381" sldId="646"/>
        </pc:sldMkLst>
        <pc:spChg chg="mod">
          <ac:chgData name="Saito Shiro" userId="b2a17ba2fd642e30" providerId="LiveId" clId="{66EDFFC0-5A25-4EEE-9B65-550C91E060C0}" dt="2020-05-20T09:59:26.261" v="73" actId="1076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66EDFFC0-5A25-4EEE-9B65-550C91E060C0}" dt="2020-05-20T09:59:23.417" v="72" actId="1076"/>
          <ac:picMkLst>
            <pc:docMk/>
            <pc:sldMk cId="1108723381" sldId="646"/>
            <ac:picMk id="4" creationId="{B3A02D0E-AF71-4B6D-B5EF-94D0492B3E0C}"/>
          </ac:picMkLst>
        </pc:picChg>
        <pc:picChg chg="del">
          <ac:chgData name="Saito Shiro" userId="b2a17ba2fd642e30" providerId="LiveId" clId="{66EDFFC0-5A25-4EEE-9B65-550C91E060C0}" dt="2020-05-20T09:58:53.184" v="16" actId="478"/>
          <ac:picMkLst>
            <pc:docMk/>
            <pc:sldMk cId="1108723381" sldId="646"/>
            <ac:picMk id="5" creationId="{A14B8282-BFFF-446A-9F5C-F3D3F8B6FD2D}"/>
          </ac:picMkLst>
        </pc:picChg>
      </pc:sldChg>
      <pc:sldChg chg="addSp delSp modSp mod">
        <pc:chgData name="Saito Shiro" userId="b2a17ba2fd642e30" providerId="LiveId" clId="{66EDFFC0-5A25-4EEE-9B65-550C91E060C0}" dt="2020-05-20T10:17:48.092" v="282" actId="1076"/>
        <pc:sldMkLst>
          <pc:docMk/>
          <pc:sldMk cId="285977191" sldId="647"/>
        </pc:sldMkLst>
        <pc:spChg chg="mod">
          <ac:chgData name="Saito Shiro" userId="b2a17ba2fd642e30" providerId="LiveId" clId="{66EDFFC0-5A25-4EEE-9B65-550C91E060C0}" dt="2020-05-20T10:08:35.533" v="124" actId="1076"/>
          <ac:spMkLst>
            <pc:docMk/>
            <pc:sldMk cId="285977191" sldId="647"/>
            <ac:spMk id="3" creationId="{00000000-0000-0000-0000-000000000000}"/>
          </ac:spMkLst>
        </pc:spChg>
        <pc:spChg chg="add del mod">
          <ac:chgData name="Saito Shiro" userId="b2a17ba2fd642e30" providerId="LiveId" clId="{66EDFFC0-5A25-4EEE-9B65-550C91E060C0}" dt="2020-05-20T10:17:48.092" v="282" actId="1076"/>
          <ac:spMkLst>
            <pc:docMk/>
            <pc:sldMk cId="285977191" sldId="647"/>
            <ac:spMk id="8" creationId="{4535A464-E226-4F0E-99B9-2EA8A2194403}"/>
          </ac:spMkLst>
        </pc:spChg>
        <pc:picChg chg="add del mod ord">
          <ac:chgData name="Saito Shiro" userId="b2a17ba2fd642e30" providerId="LiveId" clId="{66EDFFC0-5A25-4EEE-9B65-550C91E060C0}" dt="2020-05-20T10:17:05.770" v="250" actId="478"/>
          <ac:picMkLst>
            <pc:docMk/>
            <pc:sldMk cId="285977191" sldId="647"/>
            <ac:picMk id="4" creationId="{5E0B1EAE-6AE7-446C-8A23-CE7E33A769F7}"/>
          </ac:picMkLst>
        </pc:picChg>
        <pc:picChg chg="del">
          <ac:chgData name="Saito Shiro" userId="b2a17ba2fd642e30" providerId="LiveId" clId="{66EDFFC0-5A25-4EEE-9B65-550C91E060C0}" dt="2020-05-20T10:06:16.555" v="116" actId="478"/>
          <ac:picMkLst>
            <pc:docMk/>
            <pc:sldMk cId="285977191" sldId="647"/>
            <ac:picMk id="5" creationId="{515BE5A5-6F10-4D28-BCCB-CFE0AE94199D}"/>
          </ac:picMkLst>
        </pc:picChg>
        <pc:picChg chg="add mod ord">
          <ac:chgData name="Saito Shiro" userId="b2a17ba2fd642e30" providerId="LiveId" clId="{66EDFFC0-5A25-4EEE-9B65-550C91E060C0}" dt="2020-05-20T10:17:15.261" v="255" actId="167"/>
          <ac:picMkLst>
            <pc:docMk/>
            <pc:sldMk cId="285977191" sldId="647"/>
            <ac:picMk id="7" creationId="{734A94A2-CFCD-40E3-ACE2-69FB2C639BA8}"/>
          </ac:picMkLst>
        </pc:picChg>
      </pc:sldChg>
      <pc:sldChg chg="addSp delSp modSp mod">
        <pc:chgData name="Saito Shiro" userId="b2a17ba2fd642e30" providerId="LiveId" clId="{66EDFFC0-5A25-4EEE-9B65-550C91E060C0}" dt="2020-05-20T10:03:48.811" v="80" actId="1440"/>
        <pc:sldMkLst>
          <pc:docMk/>
          <pc:sldMk cId="1694590244" sldId="654"/>
        </pc:sldMkLst>
        <pc:picChg chg="add mod">
          <ac:chgData name="Saito Shiro" userId="b2a17ba2fd642e30" providerId="LiveId" clId="{66EDFFC0-5A25-4EEE-9B65-550C91E060C0}" dt="2020-05-20T10:03:48.811" v="80" actId="1440"/>
          <ac:picMkLst>
            <pc:docMk/>
            <pc:sldMk cId="1694590244" sldId="654"/>
            <ac:picMk id="5" creationId="{5C1E32D2-D38E-49F5-8335-B5C16222A46E}"/>
          </ac:picMkLst>
        </pc:picChg>
        <pc:picChg chg="del">
          <ac:chgData name="Saito Shiro" userId="b2a17ba2fd642e30" providerId="LiveId" clId="{66EDFFC0-5A25-4EEE-9B65-550C91E060C0}" dt="2020-05-20T09:59:35.051" v="74" actId="478"/>
          <ac:picMkLst>
            <pc:docMk/>
            <pc:sldMk cId="1694590244" sldId="654"/>
            <ac:picMk id="6" creationId="{74CCD4D2-ADF0-446F-9267-AB5C16A60670}"/>
          </ac:picMkLst>
        </pc:picChg>
      </pc:sldChg>
      <pc:sldChg chg="addSp modSp mod">
        <pc:chgData name="Saito Shiro" userId="b2a17ba2fd642e30" providerId="LiveId" clId="{66EDFFC0-5A25-4EEE-9B65-550C91E060C0}" dt="2020-05-20T10:19:26.280" v="386" actId="14100"/>
        <pc:sldMkLst>
          <pc:docMk/>
          <pc:sldMk cId="2570716189" sldId="655"/>
        </pc:sldMkLst>
        <pc:spChg chg="mod">
          <ac:chgData name="Saito Shiro" userId="b2a17ba2fd642e30" providerId="LiveId" clId="{66EDFFC0-5A25-4EEE-9B65-550C91E060C0}" dt="2020-05-20T10:18:35.174" v="297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18:01.515" v="293" actId="6549"/>
          <ac:spMkLst>
            <pc:docMk/>
            <pc:sldMk cId="2570716189" sldId="655"/>
            <ac:spMk id="3" creationId="{00000000-0000-0000-0000-000000000000}"/>
          </ac:spMkLst>
        </pc:spChg>
        <pc:spChg chg="add mod">
          <ac:chgData name="Saito Shiro" userId="b2a17ba2fd642e30" providerId="LiveId" clId="{66EDFFC0-5A25-4EEE-9B65-550C91E060C0}" dt="2020-05-20T10:19:26.280" v="386" actId="14100"/>
          <ac:spMkLst>
            <pc:docMk/>
            <pc:sldMk cId="2570716189" sldId="655"/>
            <ac:spMk id="5" creationId="{37F33685-38F9-4053-98A8-FCA2EBAAE501}"/>
          </ac:spMkLst>
        </pc:spChg>
        <pc:spChg chg="mod">
          <ac:chgData name="Saito Shiro" userId="b2a17ba2fd642e30" providerId="LiveId" clId="{66EDFFC0-5A25-4EEE-9B65-550C91E060C0}" dt="2020-05-20T10:10:59.182" v="21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23:41.730" v="458" actId="1037"/>
        <pc:sldMkLst>
          <pc:docMk/>
          <pc:sldMk cId="1159626490" sldId="656"/>
        </pc:sldMkLst>
        <pc:spChg chg="mod">
          <ac:chgData name="Saito Shiro" userId="b2a17ba2fd642e30" providerId="LiveId" clId="{66EDFFC0-5A25-4EEE-9B65-550C91E060C0}" dt="2020-05-20T10:23:41.730" v="458" actId="1037"/>
          <ac:spMkLst>
            <pc:docMk/>
            <pc:sldMk cId="1159626490" sldId="656"/>
            <ac:spMk id="8" creationId="{4535A464-E226-4F0E-99B9-2EA8A2194403}"/>
          </ac:spMkLst>
        </pc:spChg>
        <pc:picChg chg="del">
          <ac:chgData name="Saito Shiro" userId="b2a17ba2fd642e30" providerId="LiveId" clId="{66EDFFC0-5A25-4EEE-9B65-550C91E060C0}" dt="2020-05-20T10:19:47.540" v="387" actId="478"/>
          <ac:picMkLst>
            <pc:docMk/>
            <pc:sldMk cId="1159626490" sldId="656"/>
            <ac:picMk id="4" creationId="{C00A7E8E-DF44-4DEA-A13F-88ECDDC70C28}"/>
          </ac:picMkLst>
        </pc:picChg>
        <pc:picChg chg="add mod ord">
          <ac:chgData name="Saito Shiro" userId="b2a17ba2fd642e30" providerId="LiveId" clId="{66EDFFC0-5A25-4EEE-9B65-550C91E060C0}" dt="2020-05-20T10:23:41.730" v="458" actId="1037"/>
          <ac:picMkLst>
            <pc:docMk/>
            <pc:sldMk cId="1159626490" sldId="656"/>
            <ac:picMk id="5" creationId="{67460DAD-18FD-4EFC-9B66-A4AD00B8171E}"/>
          </ac:picMkLst>
        </pc:picChg>
      </pc:sldChg>
      <pc:sldChg chg="modSp mod">
        <pc:chgData name="Saito Shiro" userId="b2a17ba2fd642e30" providerId="LiveId" clId="{66EDFFC0-5A25-4EEE-9B65-550C91E060C0}" dt="2020-05-20T10:53:43.521" v="1252" actId="20577"/>
        <pc:sldMkLst>
          <pc:docMk/>
          <pc:sldMk cId="1807637601" sldId="657"/>
        </pc:sldMkLst>
        <pc:spChg chg="mod">
          <ac:chgData name="Saito Shiro" userId="b2a17ba2fd642e30" providerId="LiveId" clId="{66EDFFC0-5A25-4EEE-9B65-550C91E060C0}" dt="2020-05-20T10:53:43.521" v="1252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25:10.924" v="555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26:51.232" v="577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36:00.136" v="695" actId="1038"/>
        <pc:sldMkLst>
          <pc:docMk/>
          <pc:sldMk cId="3137495969" sldId="658"/>
        </pc:sldMkLst>
        <pc:spChg chg="add del mod">
          <ac:chgData name="Saito Shiro" userId="b2a17ba2fd642e30" providerId="LiveId" clId="{66EDFFC0-5A25-4EEE-9B65-550C91E060C0}" dt="2020-05-20T10:34:54.689" v="589" actId="1076"/>
          <ac:spMkLst>
            <pc:docMk/>
            <pc:sldMk cId="3137495969" sldId="658"/>
            <ac:spMk id="6" creationId="{37F51D63-8660-41CF-9E93-D4DD52872D9A}"/>
          </ac:spMkLst>
        </pc:spChg>
        <pc:spChg chg="del">
          <ac:chgData name="Saito Shiro" userId="b2a17ba2fd642e30" providerId="LiveId" clId="{66EDFFC0-5A25-4EEE-9B65-550C91E060C0}" dt="2020-05-20T10:35:00.406" v="591" actId="478"/>
          <ac:spMkLst>
            <pc:docMk/>
            <pc:sldMk cId="3137495969" sldId="658"/>
            <ac:spMk id="7" creationId="{A871E03D-8A13-4FB8-942B-5D7637E6C6AD}"/>
          </ac:spMkLst>
        </pc:spChg>
        <pc:spChg chg="mod">
          <ac:chgData name="Saito Shiro" userId="b2a17ba2fd642e30" providerId="LiveId" clId="{66EDFFC0-5A25-4EEE-9B65-550C91E060C0}" dt="2020-05-20T10:36:00.136" v="695" actId="1038"/>
          <ac:spMkLst>
            <pc:docMk/>
            <pc:sldMk cId="3137495969" sldId="658"/>
            <ac:spMk id="8" creationId="{4535A464-E226-4F0E-99B9-2EA8A2194403}"/>
          </ac:spMkLst>
        </pc:spChg>
        <pc:spChg chg="del">
          <ac:chgData name="Saito Shiro" userId="b2a17ba2fd642e30" providerId="LiveId" clId="{66EDFFC0-5A25-4EEE-9B65-550C91E060C0}" dt="2020-05-20T10:34:34.158" v="582" actId="478"/>
          <ac:spMkLst>
            <pc:docMk/>
            <pc:sldMk cId="3137495969" sldId="658"/>
            <ac:spMk id="10" creationId="{96B93A96-33AB-462A-B571-49E91B8FE8DB}"/>
          </ac:spMkLst>
        </pc:spChg>
        <pc:spChg chg="del">
          <ac:chgData name="Saito Shiro" userId="b2a17ba2fd642e30" providerId="LiveId" clId="{66EDFFC0-5A25-4EEE-9B65-550C91E060C0}" dt="2020-05-20T10:34:59.414" v="590" actId="478"/>
          <ac:spMkLst>
            <pc:docMk/>
            <pc:sldMk cId="3137495969" sldId="658"/>
            <ac:spMk id="11" creationId="{259B7348-5023-45A5-B635-E18EDC8B2F51}"/>
          </ac:spMkLst>
        </pc:spChg>
        <pc:picChg chg="add mod ord">
          <ac:chgData name="Saito Shiro" userId="b2a17ba2fd642e30" providerId="LiveId" clId="{66EDFFC0-5A25-4EEE-9B65-550C91E060C0}" dt="2020-05-20T10:34:28.529" v="581" actId="1076"/>
          <ac:picMkLst>
            <pc:docMk/>
            <pc:sldMk cId="3137495969" sldId="658"/>
            <ac:picMk id="4" creationId="{86DD8550-1D38-47BD-A928-FF5F17045C73}"/>
          </ac:picMkLst>
        </pc:picChg>
        <pc:picChg chg="del">
          <ac:chgData name="Saito Shiro" userId="b2a17ba2fd642e30" providerId="LiveId" clId="{66EDFFC0-5A25-4EEE-9B65-550C91E060C0}" dt="2020-05-20T10:34:15.649" v="578" actId="478"/>
          <ac:picMkLst>
            <pc:docMk/>
            <pc:sldMk cId="3137495969" sldId="658"/>
            <ac:picMk id="5" creationId="{A24557CD-A46F-4A98-89E4-0F1B40D92D76}"/>
          </ac:picMkLst>
        </pc:picChg>
      </pc:sldChg>
      <pc:sldChg chg="addSp modSp mod ord">
        <pc:chgData name="Saito Shiro" userId="b2a17ba2fd642e30" providerId="LiveId" clId="{66EDFFC0-5A25-4EEE-9B65-550C91E060C0}" dt="2020-05-20T11:13:05.319" v="1910" actId="1035"/>
        <pc:sldMkLst>
          <pc:docMk/>
          <pc:sldMk cId="1324783938" sldId="660"/>
        </pc:sldMkLst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9" creationId="{3A8E5284-4614-434A-B4D3-67EDA5B74321}"/>
          </ac:spMkLst>
        </pc:spChg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10" creationId="{D3AA047F-88EC-4434-856F-21CCD6DB3DB3}"/>
          </ac:spMkLst>
        </pc:spChg>
        <pc:spChg chg="add mo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1" creationId="{211B32D5-3CB5-4966-AEE9-8C6F4260BBDB}"/>
          </ac:spMkLst>
        </pc:spChg>
        <pc:spChg chg="add mod or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2" creationId="{37107B46-6D5C-4F0D-A550-40E42F3B4D54}"/>
          </ac:spMkLst>
        </pc:spChg>
        <pc:spChg chg="add mo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3" creationId="{EB997D57-2FAE-4263-90F0-9514612CA7EE}"/>
          </ac:spMkLst>
        </pc:spChg>
      </pc:sldChg>
      <pc:sldChg chg="addSp modSp mod">
        <pc:chgData name="Saito Shiro" userId="b2a17ba2fd642e30" providerId="LiveId" clId="{66EDFFC0-5A25-4EEE-9B65-550C91E060C0}" dt="2020-05-20T10:45:12.657" v="1030" actId="947"/>
        <pc:sldMkLst>
          <pc:docMk/>
          <pc:sldMk cId="2752802155" sldId="661"/>
        </pc:sldMkLst>
        <pc:spChg chg="mod">
          <ac:chgData name="Saito Shiro" userId="b2a17ba2fd642e30" providerId="LiveId" clId="{66EDFFC0-5A25-4EEE-9B65-550C91E060C0}" dt="2020-05-20T10:43:55.358" v="935" actId="1076"/>
          <ac:spMkLst>
            <pc:docMk/>
            <pc:sldMk cId="2752802155" sldId="661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43:25.411" v="929" actId="14100"/>
          <ac:spMkLst>
            <pc:docMk/>
            <pc:sldMk cId="2752802155" sldId="661"/>
            <ac:spMk id="3" creationId="{00000000-0000-0000-0000-000000000000}"/>
          </ac:spMkLst>
        </pc:spChg>
        <pc:spChg chg="add mod">
          <ac:chgData name="Saito Shiro" userId="b2a17ba2fd642e30" providerId="LiveId" clId="{66EDFFC0-5A25-4EEE-9B65-550C91E060C0}" dt="2020-05-20T10:45:12.657" v="1030" actId="947"/>
          <ac:spMkLst>
            <pc:docMk/>
            <pc:sldMk cId="2752802155" sldId="661"/>
            <ac:spMk id="5" creationId="{93197CC2-00AC-4F3F-94E1-CB5D560F89A6}"/>
          </ac:spMkLst>
        </pc:spChg>
        <pc:spChg chg="mod">
          <ac:chgData name="Saito Shiro" userId="b2a17ba2fd642e30" providerId="LiveId" clId="{66EDFFC0-5A25-4EEE-9B65-550C91E060C0}" dt="2020-05-20T10:44:01.074" v="938" actId="20577"/>
          <ac:spMkLst>
            <pc:docMk/>
            <pc:sldMk cId="2752802155" sldId="661"/>
            <ac:spMk id="19" creationId="{26AF2984-7A23-4ECE-9272-7D7AB935D653}"/>
          </ac:spMkLst>
        </pc:spChg>
      </pc:sldChg>
      <pc:sldChg chg="modSp mod">
        <pc:chgData name="Saito Shiro" userId="b2a17ba2fd642e30" providerId="LiveId" clId="{66EDFFC0-5A25-4EEE-9B65-550C91E060C0}" dt="2020-05-20T10:38:47.552" v="768" actId="14100"/>
        <pc:sldMkLst>
          <pc:docMk/>
          <pc:sldMk cId="4042972484" sldId="662"/>
        </pc:sldMkLst>
        <pc:spChg chg="mod">
          <ac:chgData name="Saito Shiro" userId="b2a17ba2fd642e30" providerId="LiveId" clId="{66EDFFC0-5A25-4EEE-9B65-550C91E060C0}" dt="2020-05-20T10:38:47.552" v="768" actId="14100"/>
          <ac:spMkLst>
            <pc:docMk/>
            <pc:sldMk cId="4042972484" sldId="662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36:33.359" v="751" actId="14100"/>
          <ac:spMkLst>
            <pc:docMk/>
            <pc:sldMk cId="4042972484" sldId="662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37:41.786" v="764" actId="20577"/>
          <ac:spMkLst>
            <pc:docMk/>
            <pc:sldMk cId="4042972484" sldId="662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41:56.050" v="898" actId="14100"/>
        <pc:sldMkLst>
          <pc:docMk/>
          <pc:sldMk cId="679500455" sldId="663"/>
        </pc:sldMkLst>
        <pc:spChg chg="mod">
          <ac:chgData name="Saito Shiro" userId="b2a17ba2fd642e30" providerId="LiveId" clId="{66EDFFC0-5A25-4EEE-9B65-550C91E060C0}" dt="2020-05-20T10:41:56.050" v="898" actId="14100"/>
          <ac:spMkLst>
            <pc:docMk/>
            <pc:sldMk cId="679500455" sldId="663"/>
            <ac:spMk id="7" creationId="{755AFA23-E9DE-4B40-8DC5-DC5BE3D93E72}"/>
          </ac:spMkLst>
        </pc:spChg>
        <pc:spChg chg="del">
          <ac:chgData name="Saito Shiro" userId="b2a17ba2fd642e30" providerId="LiveId" clId="{66EDFFC0-5A25-4EEE-9B65-550C91E060C0}" dt="2020-05-20T10:41:08.839" v="773" actId="478"/>
          <ac:spMkLst>
            <pc:docMk/>
            <pc:sldMk cId="679500455" sldId="663"/>
            <ac:spMk id="8" creationId="{4535A464-E226-4F0E-99B9-2EA8A2194403}"/>
          </ac:spMkLst>
        </pc:spChg>
        <pc:spChg chg="del">
          <ac:chgData name="Saito Shiro" userId="b2a17ba2fd642e30" providerId="LiveId" clId="{66EDFFC0-5A25-4EEE-9B65-550C91E060C0}" dt="2020-05-20T10:41:11.495" v="775" actId="478"/>
          <ac:spMkLst>
            <pc:docMk/>
            <pc:sldMk cId="679500455" sldId="663"/>
            <ac:spMk id="12" creationId="{2D42F082-2EBA-4D98-9297-2303B03928A0}"/>
          </ac:spMkLst>
        </pc:spChg>
        <pc:spChg chg="del">
          <ac:chgData name="Saito Shiro" userId="b2a17ba2fd642e30" providerId="LiveId" clId="{66EDFFC0-5A25-4EEE-9B65-550C91E060C0}" dt="2020-05-20T10:41:13.734" v="777" actId="478"/>
          <ac:spMkLst>
            <pc:docMk/>
            <pc:sldMk cId="679500455" sldId="663"/>
            <ac:spMk id="15" creationId="{84BDEA57-E913-46C7-8154-FFFD9786C52E}"/>
          </ac:spMkLst>
        </pc:spChg>
        <pc:picChg chg="add mod ord">
          <ac:chgData name="Saito Shiro" userId="b2a17ba2fd642e30" providerId="LiveId" clId="{66EDFFC0-5A25-4EEE-9B65-550C91E060C0}" dt="2020-05-20T10:41:03.738" v="772" actId="1076"/>
          <ac:picMkLst>
            <pc:docMk/>
            <pc:sldMk cId="679500455" sldId="663"/>
            <ac:picMk id="4" creationId="{2E6443B8-6A40-44B9-A420-CA87BCFE788D}"/>
          </ac:picMkLst>
        </pc:picChg>
        <pc:picChg chg="del">
          <ac:chgData name="Saito Shiro" userId="b2a17ba2fd642e30" providerId="LiveId" clId="{66EDFFC0-5A25-4EEE-9B65-550C91E060C0}" dt="2020-05-20T10:38:59.713" v="769" actId="478"/>
          <ac:picMkLst>
            <pc:docMk/>
            <pc:sldMk cId="679500455" sldId="663"/>
            <ac:picMk id="5" creationId="{96523783-349B-4846-B321-C323D52B0612}"/>
          </ac:picMkLst>
        </pc:picChg>
        <pc:cxnChg chg="del">
          <ac:chgData name="Saito Shiro" userId="b2a17ba2fd642e30" providerId="LiveId" clId="{66EDFFC0-5A25-4EEE-9B65-550C91E060C0}" dt="2020-05-20T10:41:12.816" v="776" actId="478"/>
          <ac:cxnSpMkLst>
            <pc:docMk/>
            <pc:sldMk cId="679500455" sldId="663"/>
            <ac:cxnSpMk id="9" creationId="{3C8B2698-B3D7-4251-8931-77520181738E}"/>
          </ac:cxnSpMkLst>
        </pc:cxnChg>
        <pc:cxnChg chg="del">
          <ac:chgData name="Saito Shiro" userId="b2a17ba2fd642e30" providerId="LiveId" clId="{66EDFFC0-5A25-4EEE-9B65-550C91E060C0}" dt="2020-05-20T10:41:10.698" v="774" actId="478"/>
          <ac:cxnSpMkLst>
            <pc:docMk/>
            <pc:sldMk cId="679500455" sldId="663"/>
            <ac:cxnSpMk id="13" creationId="{59598FF4-315F-4ABD-9608-FD0FC6D7AC8A}"/>
          </ac:cxnSpMkLst>
        </pc:cxnChg>
      </pc:sldChg>
      <pc:sldChg chg="del">
        <pc:chgData name="Saito Shiro" userId="b2a17ba2fd642e30" providerId="LiveId" clId="{66EDFFC0-5A25-4EEE-9B65-550C91E060C0}" dt="2020-05-20T10:46:21.510" v="1098" actId="47"/>
        <pc:sldMkLst>
          <pc:docMk/>
          <pc:sldMk cId="3094506536" sldId="664"/>
        </pc:sldMkLst>
      </pc:sldChg>
      <pc:sldChg chg="modSp mod">
        <pc:chgData name="Saito Shiro" userId="b2a17ba2fd642e30" providerId="LiveId" clId="{66EDFFC0-5A25-4EEE-9B65-550C91E060C0}" dt="2020-05-20T10:54:30.652" v="1277" actId="14100"/>
        <pc:sldMkLst>
          <pc:docMk/>
          <pc:sldMk cId="1871169549" sldId="665"/>
        </pc:sldMkLst>
        <pc:spChg chg="mod">
          <ac:chgData name="Saito Shiro" userId="b2a17ba2fd642e30" providerId="LiveId" clId="{66EDFFC0-5A25-4EEE-9B65-550C91E060C0}" dt="2020-05-20T10:54:30.652" v="1277" actId="14100"/>
          <ac:spMkLst>
            <pc:docMk/>
            <pc:sldMk cId="1871169549" sldId="66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46:44.100" v="1156" actId="14100"/>
          <ac:spMkLst>
            <pc:docMk/>
            <pc:sldMk cId="1871169549" sldId="665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4:00.928" v="1271" actId="6549"/>
          <ac:spMkLst>
            <pc:docMk/>
            <pc:sldMk cId="1871169549" sldId="66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51:37.968" v="1245" actId="1076"/>
        <pc:sldMkLst>
          <pc:docMk/>
          <pc:sldMk cId="3195621058" sldId="666"/>
        </pc:sldMkLst>
        <pc:spChg chg="mod">
          <ac:chgData name="Saito Shiro" userId="b2a17ba2fd642e30" providerId="LiveId" clId="{66EDFFC0-5A25-4EEE-9B65-550C91E060C0}" dt="2020-05-20T10:51:37.968" v="1245" actId="1076"/>
          <ac:spMkLst>
            <pc:docMk/>
            <pc:sldMk cId="3195621058" sldId="666"/>
            <ac:spMk id="8" creationId="{4535A464-E226-4F0E-99B9-2EA8A2194403}"/>
          </ac:spMkLst>
        </pc:spChg>
        <pc:picChg chg="add mod ord">
          <ac:chgData name="Saito Shiro" userId="b2a17ba2fd642e30" providerId="LiveId" clId="{66EDFFC0-5A25-4EEE-9B65-550C91E060C0}" dt="2020-05-20T10:51:04.928" v="1171" actId="1076"/>
          <ac:picMkLst>
            <pc:docMk/>
            <pc:sldMk cId="3195621058" sldId="666"/>
            <ac:picMk id="4" creationId="{CE1963B9-C4CE-44CC-9D5C-3504BA7FABD4}"/>
          </ac:picMkLst>
        </pc:picChg>
        <pc:picChg chg="del">
          <ac:chgData name="Saito Shiro" userId="b2a17ba2fd642e30" providerId="LiveId" clId="{66EDFFC0-5A25-4EEE-9B65-550C91E060C0}" dt="2020-05-20T10:50:53.632" v="1166" actId="478"/>
          <ac:picMkLst>
            <pc:docMk/>
            <pc:sldMk cId="3195621058" sldId="666"/>
            <ac:picMk id="5" creationId="{A1EA3C96-C76B-4C6F-A47A-1C5F81858A76}"/>
          </ac:picMkLst>
        </pc:picChg>
      </pc:sldChg>
      <pc:sldChg chg="modSp mod">
        <pc:chgData name="Saito Shiro" userId="b2a17ba2fd642e30" providerId="LiveId" clId="{66EDFFC0-5A25-4EEE-9B65-550C91E060C0}" dt="2020-05-20T10:55:24.629" v="1299" actId="1076"/>
        <pc:sldMkLst>
          <pc:docMk/>
          <pc:sldMk cId="459261103" sldId="667"/>
        </pc:sldMkLst>
        <pc:spChg chg="mod">
          <ac:chgData name="Saito Shiro" userId="b2a17ba2fd642e30" providerId="LiveId" clId="{66EDFFC0-5A25-4EEE-9B65-550C91E060C0}" dt="2020-05-20T10:55:24.629" v="1299" actId="1076"/>
          <ac:spMkLst>
            <pc:docMk/>
            <pc:sldMk cId="459261103" sldId="667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5:04.447" v="1295" actId="14100"/>
          <ac:spMkLst>
            <pc:docMk/>
            <pc:sldMk cId="459261103" sldId="667"/>
            <ac:spMk id="3" creationId="{00000000-0000-0000-0000-000000000000}"/>
          </ac:spMkLst>
        </pc:spChg>
      </pc:sldChg>
      <pc:sldChg chg="addSp delSp modSp mod">
        <pc:chgData name="Saito Shiro" userId="b2a17ba2fd642e30" providerId="LiveId" clId="{66EDFFC0-5A25-4EEE-9B65-550C91E060C0}" dt="2020-05-20T10:58:42.528" v="1349" actId="478"/>
        <pc:sldMkLst>
          <pc:docMk/>
          <pc:sldMk cId="503199898" sldId="668"/>
        </pc:sldMkLst>
        <pc:spChg chg="mod">
          <ac:chgData name="Saito Shiro" userId="b2a17ba2fd642e30" providerId="LiveId" clId="{66EDFFC0-5A25-4EEE-9B65-550C91E060C0}" dt="2020-05-20T10:57:28.841" v="1327" actId="1076"/>
          <ac:spMkLst>
            <pc:docMk/>
            <pc:sldMk cId="503199898" sldId="668"/>
            <ac:spMk id="8" creationId="{4535A464-E226-4F0E-99B9-2EA8A2194403}"/>
          </ac:spMkLst>
        </pc:spChg>
        <pc:picChg chg="del">
          <ac:chgData name="Saito Shiro" userId="b2a17ba2fd642e30" providerId="LiveId" clId="{66EDFFC0-5A25-4EEE-9B65-550C91E060C0}" dt="2020-05-20T10:56:55.120" v="1300" actId="478"/>
          <ac:picMkLst>
            <pc:docMk/>
            <pc:sldMk cId="503199898" sldId="668"/>
            <ac:picMk id="4" creationId="{75515BA8-0A82-4D89-A22E-18D73CFDF855}"/>
          </ac:picMkLst>
        </pc:picChg>
        <pc:picChg chg="add del mod ord">
          <ac:chgData name="Saito Shiro" userId="b2a17ba2fd642e30" providerId="LiveId" clId="{66EDFFC0-5A25-4EEE-9B65-550C91E060C0}" dt="2020-05-20T10:58:42.528" v="1349" actId="478"/>
          <ac:picMkLst>
            <pc:docMk/>
            <pc:sldMk cId="503199898" sldId="668"/>
            <ac:picMk id="5" creationId="{1BE04F79-8A1F-4963-997F-01DFFDF38574}"/>
          </ac:picMkLst>
        </pc:picChg>
      </pc:sldChg>
      <pc:sldChg chg="modSp mod">
        <pc:chgData name="Saito Shiro" userId="b2a17ba2fd642e30" providerId="LiveId" clId="{66EDFFC0-5A25-4EEE-9B65-550C91E060C0}" dt="2020-05-20T10:58:18.772" v="1347" actId="1076"/>
        <pc:sldMkLst>
          <pc:docMk/>
          <pc:sldMk cId="3499042676" sldId="669"/>
        </pc:sldMkLst>
        <pc:spChg chg="mod">
          <ac:chgData name="Saito Shiro" userId="b2a17ba2fd642e30" providerId="LiveId" clId="{66EDFFC0-5A25-4EEE-9B65-550C91E060C0}" dt="2020-05-20T10:58:12.609" v="1346" actId="1076"/>
          <ac:spMkLst>
            <pc:docMk/>
            <pc:sldMk cId="3499042676" sldId="669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7:48.209" v="1341" actId="6549"/>
          <ac:spMkLst>
            <pc:docMk/>
            <pc:sldMk cId="3499042676" sldId="669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8:18.772" v="1347" actId="1076"/>
          <ac:spMkLst>
            <pc:docMk/>
            <pc:sldMk cId="3499042676" sldId="669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1:01:51.549" v="1410" actId="1076"/>
        <pc:sldMkLst>
          <pc:docMk/>
          <pc:sldMk cId="2951585158" sldId="670"/>
        </pc:sldMkLst>
        <pc:spChg chg="mod">
          <ac:chgData name="Saito Shiro" userId="b2a17ba2fd642e30" providerId="LiveId" clId="{66EDFFC0-5A25-4EEE-9B65-550C91E060C0}" dt="2020-05-20T11:01:51.549" v="1410" actId="1076"/>
          <ac:spMkLst>
            <pc:docMk/>
            <pc:sldMk cId="2951585158" sldId="670"/>
            <ac:spMk id="8" creationId="{4535A464-E226-4F0E-99B9-2EA8A2194403}"/>
          </ac:spMkLst>
        </pc:spChg>
        <pc:picChg chg="add mod ord">
          <ac:chgData name="Saito Shiro" userId="b2a17ba2fd642e30" providerId="LiveId" clId="{66EDFFC0-5A25-4EEE-9B65-550C91E060C0}" dt="2020-05-20T11:01:21.523" v="1355" actId="167"/>
          <ac:picMkLst>
            <pc:docMk/>
            <pc:sldMk cId="2951585158" sldId="670"/>
            <ac:picMk id="4" creationId="{333E965D-0B42-40AB-844E-92B39D7ECDEF}"/>
          </ac:picMkLst>
        </pc:picChg>
        <pc:picChg chg="del">
          <ac:chgData name="Saito Shiro" userId="b2a17ba2fd642e30" providerId="LiveId" clId="{66EDFFC0-5A25-4EEE-9B65-550C91E060C0}" dt="2020-05-20T10:58:51.944" v="1350" actId="478"/>
          <ac:picMkLst>
            <pc:docMk/>
            <pc:sldMk cId="2951585158" sldId="670"/>
            <ac:picMk id="7" creationId="{4B06DCEF-2C5B-45AA-9967-11BE840801FC}"/>
          </ac:picMkLst>
        </pc:picChg>
      </pc:sldChg>
      <pc:sldChg chg="del">
        <pc:chgData name="Saito Shiro" userId="b2a17ba2fd642e30" providerId="LiveId" clId="{66EDFFC0-5A25-4EEE-9B65-550C91E060C0}" dt="2020-05-20T11:02:03.074" v="1411" actId="47"/>
        <pc:sldMkLst>
          <pc:docMk/>
          <pc:sldMk cId="575792347" sldId="671"/>
        </pc:sldMkLst>
      </pc:sldChg>
      <pc:sldChg chg="del">
        <pc:chgData name="Saito Shiro" userId="b2a17ba2fd642e30" providerId="LiveId" clId="{66EDFFC0-5A25-4EEE-9B65-550C91E060C0}" dt="2020-05-20T11:02:03.074" v="1411" actId="47"/>
        <pc:sldMkLst>
          <pc:docMk/>
          <pc:sldMk cId="2127174254" sldId="672"/>
        </pc:sldMkLst>
      </pc:sldChg>
      <pc:sldChg chg="del">
        <pc:chgData name="Saito Shiro" userId="b2a17ba2fd642e30" providerId="LiveId" clId="{66EDFFC0-5A25-4EEE-9B65-550C91E060C0}" dt="2020-05-20T11:08:14.463" v="1836" actId="47"/>
        <pc:sldMkLst>
          <pc:docMk/>
          <pc:sldMk cId="1601518708" sldId="673"/>
        </pc:sldMkLst>
      </pc:sldChg>
      <pc:sldChg chg="del">
        <pc:chgData name="Saito Shiro" userId="b2a17ba2fd642e30" providerId="LiveId" clId="{66EDFFC0-5A25-4EEE-9B65-550C91E060C0}" dt="2020-05-20T11:12:46.837" v="1909" actId="47"/>
        <pc:sldMkLst>
          <pc:docMk/>
          <pc:sldMk cId="194636019" sldId="674"/>
        </pc:sldMkLst>
      </pc:sldChg>
      <pc:sldChg chg="modSp add mod">
        <pc:chgData name="Saito Shiro" userId="b2a17ba2fd642e30" providerId="LiveId" clId="{66EDFFC0-5A25-4EEE-9B65-550C91E060C0}" dt="2020-05-20T10:46:08.897" v="1097" actId="1038"/>
        <pc:sldMkLst>
          <pc:docMk/>
          <pc:sldMk cId="2349028056" sldId="675"/>
        </pc:sldMkLst>
        <pc:spChg chg="mod">
          <ac:chgData name="Saito Shiro" userId="b2a17ba2fd642e30" providerId="LiveId" clId="{66EDFFC0-5A25-4EEE-9B65-550C91E060C0}" dt="2020-05-20T10:46:08.897" v="1097" actId="1038"/>
          <ac:spMkLst>
            <pc:docMk/>
            <pc:sldMk cId="2349028056" sldId="675"/>
            <ac:spMk id="7" creationId="{755AFA23-E9DE-4B40-8DC5-DC5BE3D93E72}"/>
          </ac:spMkLst>
        </pc:spChg>
      </pc:sldChg>
      <pc:sldChg chg="addSp delSp modSp add mod">
        <pc:chgData name="Saito Shiro" userId="b2a17ba2fd642e30" providerId="LiveId" clId="{66EDFFC0-5A25-4EEE-9B65-550C91E060C0}" dt="2020-05-20T11:17:31.126" v="1992" actId="1036"/>
        <pc:sldMkLst>
          <pc:docMk/>
          <pc:sldMk cId="3057438931" sldId="676"/>
        </pc:sldMkLst>
        <pc:spChg chg="del">
          <ac:chgData name="Saito Shiro" userId="b2a17ba2fd642e30" providerId="LiveId" clId="{66EDFFC0-5A25-4EEE-9B65-550C91E060C0}" dt="2020-05-20T11:15:28.469" v="1913" actId="478"/>
          <ac:spMkLst>
            <pc:docMk/>
            <pc:sldMk cId="3057438931" sldId="676"/>
            <ac:spMk id="5" creationId="{D1EB5B00-37EB-45F8-8A31-C540002A779D}"/>
          </ac:spMkLst>
        </pc:spChg>
        <pc:spChg chg="mod">
          <ac:chgData name="Saito Shiro" userId="b2a17ba2fd642e30" providerId="LiveId" clId="{66EDFFC0-5A25-4EEE-9B65-550C91E060C0}" dt="2020-05-20T11:16:53.961" v="1982" actId="1076"/>
          <ac:spMkLst>
            <pc:docMk/>
            <pc:sldMk cId="3057438931" sldId="676"/>
            <ac:spMk id="8" creationId="{B8456F41-5358-411A-A1E6-5B48045B34B3}"/>
          </ac:spMkLst>
        </pc:spChg>
        <pc:spChg chg="del">
          <ac:chgData name="Saito Shiro" userId="b2a17ba2fd642e30" providerId="LiveId" clId="{66EDFFC0-5A25-4EEE-9B65-550C91E060C0}" dt="2020-05-20T11:16:34.189" v="1974" actId="478"/>
          <ac:spMkLst>
            <pc:docMk/>
            <pc:sldMk cId="3057438931" sldId="676"/>
            <ac:spMk id="9" creationId="{3A8E5284-4614-434A-B4D3-67EDA5B74321}"/>
          </ac:spMkLst>
        </pc:spChg>
        <pc:spChg chg="mod">
          <ac:chgData name="Saito Shiro" userId="b2a17ba2fd642e30" providerId="LiveId" clId="{66EDFFC0-5A25-4EEE-9B65-550C91E060C0}" dt="2020-05-20T11:16:53.961" v="1982" actId="1076"/>
          <ac:spMkLst>
            <pc:docMk/>
            <pc:sldMk cId="3057438931" sldId="676"/>
            <ac:spMk id="10" creationId="{D3AA047F-88EC-4434-856F-21CCD6DB3DB3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1" creationId="{211B32D5-3CB5-4966-AEE9-8C6F4260BBDB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2" creationId="{37107B46-6D5C-4F0D-A550-40E42F3B4D54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3" creationId="{EB997D57-2FAE-4263-90F0-9514612CA7EE}"/>
          </ac:spMkLst>
        </pc:spChg>
        <pc:spChg chg="add mod">
          <ac:chgData name="Saito Shiro" userId="b2a17ba2fd642e30" providerId="LiveId" clId="{66EDFFC0-5A25-4EEE-9B65-550C91E060C0}" dt="2020-05-20T11:17:31.126" v="1992" actId="1036"/>
          <ac:spMkLst>
            <pc:docMk/>
            <pc:sldMk cId="3057438931" sldId="676"/>
            <ac:spMk id="14" creationId="{609837FA-7F11-422B-97FC-CDB160F70849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6" creationId="{AB809F84-64CB-4660-9C57-BE658D0EF5FC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7" creationId="{CB98890A-DF45-4FE9-8432-ACBB49E3D81F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8" creationId="{4A583239-C9E1-4E9F-8BF3-E97A6EA58AC0}"/>
          </ac:spMkLst>
        </pc:spChg>
        <pc:picChg chg="add mod ord">
          <ac:chgData name="Saito Shiro" userId="b2a17ba2fd642e30" providerId="LiveId" clId="{66EDFFC0-5A25-4EEE-9B65-550C91E060C0}" dt="2020-05-20T11:17:23.034" v="1989" actId="1076"/>
          <ac:picMkLst>
            <pc:docMk/>
            <pc:sldMk cId="3057438931" sldId="676"/>
            <ac:picMk id="3" creationId="{FCA37C03-4D3C-48B6-B371-49651746373F}"/>
          </ac:picMkLst>
        </pc:picChg>
        <pc:picChg chg="del">
          <ac:chgData name="Saito Shiro" userId="b2a17ba2fd642e30" providerId="LiveId" clId="{66EDFFC0-5A25-4EEE-9B65-550C91E060C0}" dt="2020-05-20T11:15:23.335" v="1912" actId="478"/>
          <ac:picMkLst>
            <pc:docMk/>
            <pc:sldMk cId="3057438931" sldId="676"/>
            <ac:picMk id="15" creationId="{ABF3D2F0-2128-4A81-A238-4A4CB6F9DFBD}"/>
          </ac:picMkLst>
        </pc:picChg>
      </pc:sldChg>
    </pc:docChg>
  </pc:docChgLst>
  <pc:docChgLst>
    <pc:chgData name="Saito Shiro" userId="b2a17ba2fd642e30" providerId="LiveId" clId="{71F520A1-2452-4793-AA77-D8F1F947CB4F}"/>
    <pc:docChg chg="modSld">
      <pc:chgData name="Saito Shiro" userId="b2a17ba2fd642e30" providerId="LiveId" clId="{71F520A1-2452-4793-AA77-D8F1F947CB4F}" dt="2020-10-07T12:11:06.731" v="7" actId="6549"/>
      <pc:docMkLst>
        <pc:docMk/>
      </pc:docMkLst>
      <pc:sldChg chg="modSp mod">
        <pc:chgData name="Saito Shiro" userId="b2a17ba2fd642e30" providerId="LiveId" clId="{71F520A1-2452-4793-AA77-D8F1F947CB4F}" dt="2020-10-07T12:11:06.731" v="7" actId="6549"/>
        <pc:sldMkLst>
          <pc:docMk/>
          <pc:sldMk cId="2652706275" sldId="634"/>
        </pc:sldMkLst>
        <pc:spChg chg="mod">
          <ac:chgData name="Saito Shiro" userId="b2a17ba2fd642e30" providerId="LiveId" clId="{71F520A1-2452-4793-AA77-D8F1F947CB4F}" dt="2020-10-07T12:11:06.731" v="7" actId="6549"/>
          <ac:spMkLst>
            <pc:docMk/>
            <pc:sldMk cId="2652706275" sldId="634"/>
            <ac:spMk id="28" creationId="{00000000-0000-0000-0000-000000000000}"/>
          </ac:spMkLst>
        </pc:spChg>
      </pc:sldChg>
      <pc:sldChg chg="modSp mod">
        <pc:chgData name="Saito Shiro" userId="b2a17ba2fd642e30" providerId="LiveId" clId="{71F520A1-2452-4793-AA77-D8F1F947CB4F}" dt="2020-10-07T12:10:58.717" v="3" actId="6549"/>
        <pc:sldMkLst>
          <pc:docMk/>
          <pc:sldMk cId="459261103" sldId="667"/>
        </pc:sldMkLst>
        <pc:spChg chg="mod">
          <ac:chgData name="Saito Shiro" userId="b2a17ba2fd642e30" providerId="LiveId" clId="{71F520A1-2452-4793-AA77-D8F1F947CB4F}" dt="2020-10-07T12:10:58.717" v="3" actId="6549"/>
          <ac:spMkLst>
            <pc:docMk/>
            <pc:sldMk cId="459261103" sldId="667"/>
            <ac:spMk id="2" creationId="{00000000-0000-0000-0000-000000000000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8" y="9165853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9" tIns="47665" rIns="95329" bIns="4766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9"/>
            <a:ext cx="3079380" cy="511369"/>
          </a:xfrm>
          <a:prstGeom prst="rect">
            <a:avLst/>
          </a:prstGeom>
        </p:spPr>
        <p:txBody>
          <a:bodyPr vert="horz" lIns="95329" tIns="47665" rIns="95329" bIns="47665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8" y="9"/>
            <a:ext cx="3080522" cy="511369"/>
          </a:xfrm>
          <a:prstGeom prst="rect">
            <a:avLst/>
          </a:prstGeom>
        </p:spPr>
        <p:txBody>
          <a:bodyPr vert="horz" lIns="95329" tIns="47665" rIns="95329" bIns="47665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2020/10/7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29" tIns="47665" rIns="95329" bIns="4766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4"/>
            <a:ext cx="5683250" cy="4607144"/>
          </a:xfrm>
          <a:prstGeom prst="rect">
            <a:avLst/>
          </a:prstGeom>
        </p:spPr>
        <p:txBody>
          <a:bodyPr vert="horz" lIns="95329" tIns="47665" rIns="95329" bIns="47665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40"/>
            <a:ext cx="3079380" cy="511369"/>
          </a:xfrm>
          <a:prstGeom prst="rect">
            <a:avLst/>
          </a:prstGeom>
        </p:spPr>
        <p:txBody>
          <a:bodyPr vert="horz" lIns="95329" tIns="47665" rIns="95329" bIns="47665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8" y="9720840"/>
            <a:ext cx="3080522" cy="511369"/>
          </a:xfrm>
          <a:prstGeom prst="rect">
            <a:avLst/>
          </a:prstGeom>
        </p:spPr>
        <p:txBody>
          <a:bodyPr vert="horz" lIns="95329" tIns="47665" rIns="95329" bIns="47665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4651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4651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20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0298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1586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541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635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75002"/>
            <a:ext cx="8534400" cy="1107996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おそうじゲームを作ろう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0" y="3200400"/>
            <a:ext cx="9906000" cy="49244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s-E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 Y=Y-(K=30)*(Y&gt;0)+(K=31)*(Y&lt;10)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6591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）人間を上下にも動かす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43300" y="4876800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404297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532B03F-6D81-4906-BD4A-E3079DF3F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55AFA23-E9DE-4B40-8DC5-DC5BE3D93E72}"/>
              </a:ext>
            </a:extLst>
          </p:cNvPr>
          <p:cNvSpPr/>
          <p:nvPr/>
        </p:nvSpPr>
        <p:spPr bwMode="auto">
          <a:xfrm>
            <a:off x="4867090" y="4419600"/>
            <a:ext cx="3505200" cy="1066466"/>
          </a:xfrm>
          <a:prstGeom prst="wedgeRoundRectCallout">
            <a:avLst>
              <a:gd name="adj1" fmla="val -77061"/>
              <a:gd name="adj2" fmla="val -3959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上下の矢印キー↑↓で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人間が上下にも動く</a:t>
            </a:r>
          </a:p>
        </p:txBody>
      </p:sp>
    </p:spTree>
    <p:extLst>
      <p:ext uri="{BB962C8B-B14F-4D97-AF65-F5344CB8AC3E}">
        <p14:creationId xmlns:p14="http://schemas.microsoft.com/office/powerpoint/2010/main" val="679500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009900" y="2719379"/>
            <a:ext cx="3886200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WAIT 3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4762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）動きを遅くする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657600" y="4108115"/>
            <a:ext cx="277353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197CC2-00AC-4F3F-94E1-CB5D560F89A6}"/>
              </a:ext>
            </a:extLst>
          </p:cNvPr>
          <p:cNvSpPr txBox="1"/>
          <p:nvPr/>
        </p:nvSpPr>
        <p:spPr>
          <a:xfrm>
            <a:off x="838200" y="5257800"/>
            <a:ext cx="853440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u="heavy" dirty="0">
                <a:solidFill>
                  <a:srgbClr val="FF0000"/>
                </a:solidFill>
              </a:rPr>
              <a:t>※</a:t>
            </a:r>
            <a:r>
              <a:rPr kumimoji="1" lang="en-US" altLang="ja-JP" sz="3200" u="heavy" dirty="0" err="1">
                <a:solidFill>
                  <a:srgbClr val="FF0000"/>
                </a:solidFill>
              </a:rPr>
              <a:t>IchigoJam</a:t>
            </a:r>
            <a:r>
              <a:rPr kumimoji="1" lang="en-US" altLang="ja-JP" sz="3200" u="heavy" dirty="0">
                <a:solidFill>
                  <a:srgbClr val="FF0000"/>
                </a:solidFill>
              </a:rPr>
              <a:t> web</a:t>
            </a:r>
            <a:r>
              <a:rPr kumimoji="1" lang="ja-JP" altLang="en-US" sz="3200" u="heavy" dirty="0">
                <a:solidFill>
                  <a:srgbClr val="FF0000"/>
                </a:solidFill>
              </a:rPr>
              <a:t>では入力しなくてよい</a:t>
            </a:r>
            <a:endParaRPr kumimoji="1" lang="en-US" altLang="ja-JP" sz="3200" u="heav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02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DEBACF8-4952-49A4-8DF2-4785A7E44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55AFA23-E9DE-4B40-8DC5-DC5BE3D93E72}"/>
              </a:ext>
            </a:extLst>
          </p:cNvPr>
          <p:cNvSpPr/>
          <p:nvPr/>
        </p:nvSpPr>
        <p:spPr bwMode="auto">
          <a:xfrm>
            <a:off x="4495800" y="4572000"/>
            <a:ext cx="3581400" cy="533400"/>
          </a:xfrm>
          <a:prstGeom prst="wedgeRoundRectCallout">
            <a:avLst>
              <a:gd name="adj1" fmla="val -68963"/>
              <a:gd name="adj2" fmla="val -5361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人間の動きが遅くなる</a:t>
            </a:r>
          </a:p>
        </p:txBody>
      </p:sp>
    </p:spTree>
    <p:extLst>
      <p:ext uri="{BB962C8B-B14F-4D97-AF65-F5344CB8AC3E}">
        <p14:creationId xmlns:p14="http://schemas.microsoft.com/office/powerpoint/2010/main" val="234902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14400" y="2746057"/>
            <a:ext cx="8077200" cy="1752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56 H=SCR(X,Y)</a:t>
            </a:r>
          </a:p>
          <a:p>
            <a:pPr eaLnBrk="0" hangingPunct="0">
              <a:lnSpc>
                <a:spcPts val="4400"/>
              </a:lnSpc>
            </a:pPr>
            <a:r>
              <a:rPr kumimoji="0" lang="pt-BR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58 D=D-(H=ASC("."))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D&gt;1 GOTO 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7048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）ドットを全部消したら終了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5029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1871169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1E64A5C9-FAF9-48A6-9A9D-CFC40F5F0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895600" y="4419600"/>
            <a:ext cx="3810000" cy="577049"/>
          </a:xfrm>
          <a:prstGeom prst="wedgeRoundRectCallout">
            <a:avLst>
              <a:gd name="adj1" fmla="val -46227"/>
              <a:gd name="adj2" fmla="val 10778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ドットを全部消すと終了</a:t>
            </a:r>
          </a:p>
        </p:txBody>
      </p:sp>
    </p:spTree>
    <p:extLst>
      <p:ext uri="{BB962C8B-B14F-4D97-AF65-F5344CB8AC3E}">
        <p14:creationId xmlns:p14="http://schemas.microsoft.com/office/powerpoint/2010/main" val="319562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495300" y="3044279"/>
            <a:ext cx="89154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75 LC 0,11:?TICK();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4305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5029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45926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0555A40-AF49-4C1D-A6E9-F79C77C48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581400" y="5486400"/>
            <a:ext cx="2209800" cy="533400"/>
          </a:xfrm>
          <a:prstGeom prst="wedgeRoundRectCallout">
            <a:avLst>
              <a:gd name="adj1" fmla="val -77986"/>
              <a:gd name="adj2" fmla="val 6698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タイムを表示</a:t>
            </a:r>
          </a:p>
        </p:txBody>
      </p:sp>
    </p:spTree>
    <p:extLst>
      <p:ext uri="{BB962C8B-B14F-4D97-AF65-F5344CB8AC3E}">
        <p14:creationId xmlns:p14="http://schemas.microsoft.com/office/powerpoint/2010/main" val="50319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90600" y="3048000"/>
            <a:ext cx="7924800" cy="61332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BEEP 10,30:?:CLK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5600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>
                <a:solidFill>
                  <a:srgbClr val="0066FF"/>
                </a:solidFill>
              </a:rPr>
              <a:t>）終了時に音を出す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05200" y="5015299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499042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8850FCC5-58B9-4201-AD02-6F5099160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419475" y="5615866"/>
            <a:ext cx="3048000" cy="581069"/>
          </a:xfrm>
          <a:prstGeom prst="wedgeRoundRectCallout">
            <a:avLst>
              <a:gd name="adj1" fmla="val -72512"/>
              <a:gd name="adj2" fmla="val 282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終了時に音が出る</a:t>
            </a:r>
          </a:p>
        </p:txBody>
      </p:sp>
    </p:spTree>
    <p:extLst>
      <p:ext uri="{BB962C8B-B14F-4D97-AF65-F5344CB8AC3E}">
        <p14:creationId xmlns:p14="http://schemas.microsoft.com/office/powerpoint/2010/main" val="295158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145982" y="5705103"/>
            <a:ext cx="5614036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画面のドットを消していく</a:t>
            </a:r>
            <a:endParaRPr lang="en-US" altLang="ja-JP" sz="2800" dirty="0"/>
          </a:p>
          <a:p>
            <a:pPr algn="ctr"/>
            <a:r>
              <a:rPr lang="ja-JP" altLang="en-US" sz="2800" dirty="0"/>
              <a:t>おそうじゲームのプログラムを作ろう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57B68AD-4F4F-4D2E-82B4-844E4199D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291123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199" y="306107"/>
            <a:ext cx="5867401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●おそうじゲーム　完成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312504"/>
            <a:ext cx="9906000" cy="529392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CLV:VIDEO 3:CLS:D=16*11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I=1 TO D:?".";:NEXT:CLT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X,Y:?" ";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K=INKEY()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X=X-(K=28)*(X&gt;0)+(K=29)*(X&lt;15)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55 Y=Y-(K=30)*(Y&gt;0)+(K=31)*(Y&lt;10)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56 H=SCR(X,Y)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58 D=D-(H=ASC("."))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LC X,Y:?CHR$(249);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WAIT 3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75 LC 0,11:?TICK();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D&gt;1 GOTO 30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BEEP 10,30:?:CLK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72400" y="1379878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40234" y="2115431"/>
            <a:ext cx="145424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ドットを表示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27572" y="2669180"/>
            <a:ext cx="2420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人間を左右に動かす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06261" y="6258198"/>
            <a:ext cx="378821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音を出す：改行：キー入力をクリア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57076" y="5440154"/>
            <a:ext cx="15760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タイムを表示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36258" y="2187077"/>
            <a:ext cx="145424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人間を消す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781299" y="5034865"/>
            <a:ext cx="1219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067617" y="5844573"/>
            <a:ext cx="243763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ドットを全部消した？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7DE477-8A7E-4671-A37A-ED36549DAB81}"/>
              </a:ext>
            </a:extLst>
          </p:cNvPr>
          <p:cNvSpPr txBox="1"/>
          <p:nvPr/>
        </p:nvSpPr>
        <p:spPr>
          <a:xfrm>
            <a:off x="6286432" y="4638442"/>
            <a:ext cx="143019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人間を表示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522C17-68C9-4A98-B18F-44E33FC916DD}"/>
              </a:ext>
            </a:extLst>
          </p:cNvPr>
          <p:cNvSpPr txBox="1"/>
          <p:nvPr/>
        </p:nvSpPr>
        <p:spPr>
          <a:xfrm>
            <a:off x="5657076" y="4221578"/>
            <a:ext cx="178286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ドットをカウント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98D5C2-0B0C-427B-98C4-FD237C8F396A}"/>
              </a:ext>
            </a:extLst>
          </p:cNvPr>
          <p:cNvSpPr txBox="1"/>
          <p:nvPr/>
        </p:nvSpPr>
        <p:spPr>
          <a:xfrm>
            <a:off x="7427572" y="3756051"/>
            <a:ext cx="2420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人間を上下に動かす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D14B1A-569A-4A50-976B-A68CB5D0F0D8}"/>
              </a:ext>
            </a:extLst>
          </p:cNvPr>
          <p:cNvSpPr txBox="1"/>
          <p:nvPr/>
        </p:nvSpPr>
        <p:spPr>
          <a:xfrm>
            <a:off x="3818050" y="2600702"/>
            <a:ext cx="217245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キー入力読み取り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8E70919-6525-472F-A522-352E47D136B6}"/>
              </a:ext>
            </a:extLst>
          </p:cNvPr>
          <p:cNvSpPr txBox="1"/>
          <p:nvPr/>
        </p:nvSpPr>
        <p:spPr>
          <a:xfrm>
            <a:off x="3924213" y="3807953"/>
            <a:ext cx="30460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画面にあるものを読み取り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7107B46-6D5C-4F0D-A550-40E42F3B4D54}"/>
              </a:ext>
            </a:extLst>
          </p:cNvPr>
          <p:cNvSpPr/>
          <p:nvPr/>
        </p:nvSpPr>
        <p:spPr bwMode="auto">
          <a:xfrm>
            <a:off x="4876800" y="2801644"/>
            <a:ext cx="424766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5788099" y="1555795"/>
            <a:ext cx="442545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12767"/>
            <a:ext cx="94488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I=1 TO D:?".";:NEXT:CLT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4800" y="424437"/>
            <a:ext cx="60198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改造：ドットの文字を変える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BF3D2F0-2128-4A81-A238-4A4CB6F9D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9" y="5181600"/>
            <a:ext cx="9550307" cy="1170057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809F84-64CB-4660-9C57-BE658D0EF5FC}"/>
              </a:ext>
            </a:extLst>
          </p:cNvPr>
          <p:cNvSpPr txBox="1"/>
          <p:nvPr/>
        </p:nvSpPr>
        <p:spPr>
          <a:xfrm>
            <a:off x="424139" y="4827657"/>
            <a:ext cx="9235505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  2   3   4   5   6   7   8   9   A   B   C   D   E   F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76200" y="4095356"/>
            <a:ext cx="9751129" cy="49244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3200" dirty="0"/>
              <a:t>例：いろいろなキャラクター（左</a:t>
            </a:r>
            <a:r>
              <a:rPr lang="en-US" altLang="ja-JP" sz="3200" dirty="0"/>
              <a:t>Alt</a:t>
            </a:r>
            <a:r>
              <a:rPr lang="ja-JP" altLang="en-US" sz="3200" dirty="0"/>
              <a:t>キーを押しながら入力）</a:t>
            </a: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211B32D5-3CB5-4966-AEE9-8C6F4260B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68573"/>
            <a:ext cx="60960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58 D=D-(H=ASC("."))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EB997D57-2FAE-4263-90F0-9514612CA7EE}"/>
              </a:ext>
            </a:extLst>
          </p:cNvPr>
          <p:cNvSpPr/>
          <p:nvPr/>
        </p:nvSpPr>
        <p:spPr bwMode="auto">
          <a:xfrm>
            <a:off x="7010400" y="2352373"/>
            <a:ext cx="2095500" cy="553998"/>
          </a:xfrm>
          <a:prstGeom prst="wedgeRoundRectCallout">
            <a:avLst>
              <a:gd name="adj1" fmla="val -87850"/>
              <a:gd name="adj2" fmla="val -477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ドットの文字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C24D75-1576-407F-9BC2-CB9EB77831F7}"/>
              </a:ext>
            </a:extLst>
          </p:cNvPr>
          <p:cNvSpPr txBox="1"/>
          <p:nvPr/>
        </p:nvSpPr>
        <p:spPr>
          <a:xfrm>
            <a:off x="435976" y="6324600"/>
            <a:ext cx="9235505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</a:t>
            </a:r>
            <a:r>
              <a:rPr lang="ja-JP" altLang="en-US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en-US" altLang="ja-JP" sz="2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   I   J   K   L   M   N   O   P   Q   R   S   T   U   V</a:t>
            </a:r>
          </a:p>
        </p:txBody>
      </p:sp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09837FA-7F11-422B-97FC-CDB160F70849}"/>
              </a:ext>
            </a:extLst>
          </p:cNvPr>
          <p:cNvSpPr txBox="1"/>
          <p:nvPr/>
        </p:nvSpPr>
        <p:spPr>
          <a:xfrm>
            <a:off x="304800" y="269557"/>
            <a:ext cx="2895600" cy="492443"/>
          </a:xfrm>
          <a:prstGeom prst="rect">
            <a:avLst/>
          </a:prstGeom>
          <a:solidFill>
            <a:schemeClr val="bg1"/>
          </a:solidFill>
          <a:ln w="28575">
            <a:solidFill>
              <a:srgbClr val="3366FF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3200" dirty="0">
                <a:solidFill>
                  <a:srgbClr val="0066FF"/>
                </a:solidFill>
              </a:rPr>
              <a:t>例：イチゴ狩り</a:t>
            </a:r>
          </a:p>
        </p:txBody>
      </p:sp>
      <p:pic>
        <p:nvPicPr>
          <p:cNvPr id="4" name="図 3" descr="建物 が含まれている画像&#10;&#10;自動的に生成された説明">
            <a:extLst>
              <a:ext uri="{FF2B5EF4-FFF2-40B4-BE49-F238E27FC236}">
                <a16:creationId xmlns:a16="http://schemas.microsoft.com/office/drawing/2014/main" id="{EB724F73-0F2A-40A5-ABDD-CFFD79491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48" y="914400"/>
            <a:ext cx="7419903" cy="567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38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722" y="2496902"/>
            <a:ext cx="5105400" cy="162725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K=29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L=INKEY()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 IF L K=L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838200" y="807504"/>
            <a:ext cx="43282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改造：ブレーキなし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3272722" y="4876800"/>
            <a:ext cx="35814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2421307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B8FE7AF-9FAC-486C-B03D-27065C01A8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343400" y="2946069"/>
            <a:ext cx="3989773" cy="1981200"/>
          </a:xfrm>
          <a:prstGeom prst="wedgeRoundRectCallout">
            <a:avLst>
              <a:gd name="adj1" fmla="val 37475"/>
              <a:gd name="adj2" fmla="val 7861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矢印キーを押さないと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そのまま進みつづける。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キーを押すと、その方向へ向きを変える。</a:t>
            </a:r>
          </a:p>
        </p:txBody>
      </p:sp>
    </p:spTree>
    <p:extLst>
      <p:ext uri="{BB962C8B-B14F-4D97-AF65-F5344CB8AC3E}">
        <p14:creationId xmlns:p14="http://schemas.microsoft.com/office/powerpoint/2010/main" val="2181719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107815"/>
            <a:ext cx="9067799" cy="1042228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X,Y:?"*";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57 IF H!=ASC(".") END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533400" y="807504"/>
            <a:ext cx="6248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改造：足あとがじゃまになる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3272722" y="4876800"/>
            <a:ext cx="35814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743126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4C800FA-0B64-4EDE-A547-CB28932FC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145713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724400" y="4721687"/>
            <a:ext cx="3989773" cy="1981200"/>
          </a:xfrm>
          <a:prstGeom prst="wedgeRoundRectCallout">
            <a:avLst>
              <a:gd name="adj1" fmla="val -33728"/>
              <a:gd name="adj2" fmla="val -7687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足跡「＊」が出る。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足跡に当たったり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ドットの外へはみだすと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ゲームオーバー。</a:t>
            </a:r>
          </a:p>
        </p:txBody>
      </p:sp>
    </p:spTree>
    <p:extLst>
      <p:ext uri="{BB962C8B-B14F-4D97-AF65-F5344CB8AC3E}">
        <p14:creationId xmlns:p14="http://schemas.microsoft.com/office/powerpoint/2010/main" val="270068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黒い背景と白い文字&#10;&#10;自動的に生成された説明">
            <a:extLst>
              <a:ext uri="{FF2B5EF4-FFF2-40B4-BE49-F238E27FC236}">
                <a16:creationId xmlns:a16="http://schemas.microsoft.com/office/drawing/2014/main" id="{B4931DFD-5920-4C1C-B9F1-5066B7F33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51" y="197273"/>
            <a:ext cx="5657249" cy="5365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52400" y="2830372"/>
            <a:ext cx="9601200" cy="1132028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CLV:VIDEO 3:CLS:D=16*11</a:t>
            </a:r>
          </a:p>
          <a:p>
            <a:pPr eaLnBrk="0" hangingPunct="0">
              <a:lnSpc>
                <a:spcPts val="40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LC X,Y:?CHR$(249);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40005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）人間を表示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47900" y="5257800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570DFBFE-AEEE-4A05-9088-4080501DC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7211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819400" y="2057400"/>
            <a:ext cx="3048000" cy="609600"/>
          </a:xfrm>
          <a:prstGeom prst="wedgeRoundRectCallout">
            <a:avLst>
              <a:gd name="adj1" fmla="val -65405"/>
              <a:gd name="adj2" fmla="val -5887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人間が表示される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775E3B-AB81-46E1-9AC3-FEB82B4B700D}"/>
              </a:ext>
            </a:extLst>
          </p:cNvPr>
          <p:cNvSpPr txBox="1"/>
          <p:nvPr/>
        </p:nvSpPr>
        <p:spPr>
          <a:xfrm>
            <a:off x="3428352" y="5334000"/>
            <a:ext cx="325163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終わったら、</a:t>
            </a:r>
            <a:r>
              <a:rPr kumimoji="1" lang="en-US" altLang="ja-JP" sz="2400" dirty="0"/>
              <a:t>F8</a:t>
            </a:r>
            <a:r>
              <a:rPr kumimoji="1" lang="ja-JP" altLang="en-US" sz="2400" dirty="0"/>
              <a:t>をおして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画面を元にもどす</a:t>
            </a: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47697" y="2819400"/>
            <a:ext cx="8763000" cy="1219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I=1 TO D:?”.”;:NEXT:CLT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4000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）ドットを表示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170221" y="5486400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行のプログラムを追加します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F33685-38F9-4053-98A8-FCA2EBAAE501}"/>
              </a:ext>
            </a:extLst>
          </p:cNvPr>
          <p:cNvSpPr txBox="1"/>
          <p:nvPr/>
        </p:nvSpPr>
        <p:spPr>
          <a:xfrm>
            <a:off x="6705601" y="3559314"/>
            <a:ext cx="2895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途中で</a:t>
            </a:r>
            <a:r>
              <a:rPr kumimoji="1" lang="en-US" altLang="ja-JP" sz="2400" dirty="0"/>
              <a:t>Enter</a:t>
            </a:r>
            <a:r>
              <a:rPr kumimoji="1" lang="ja-JP" altLang="en-US" sz="2400" dirty="0"/>
              <a:t>しないで</a:t>
            </a:r>
            <a:endParaRPr kumimoji="1" lang="en-US" altLang="ja-JP" sz="2400" dirty="0"/>
          </a:p>
          <a:p>
            <a:r>
              <a:rPr kumimoji="1" lang="ja-JP" altLang="en-US" sz="2400" dirty="0"/>
              <a:t>最後まで入力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A486F9D-B152-4C35-A41B-E54B2D072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14635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86049" y="457200"/>
            <a:ext cx="44767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7467600" y="1295400"/>
            <a:ext cx="2209800" cy="1447800"/>
          </a:xfrm>
          <a:prstGeom prst="wedgeRoundRectCallout">
            <a:avLst>
              <a:gd name="adj1" fmla="val -73283"/>
              <a:gd name="adj2" fmla="val -1767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ドットが画面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いっぱいに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115962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0" y="2735759"/>
            <a:ext cx="9906000" cy="160764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LC X,Y:?" ";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K=INKEY()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X=X-(K=28)*(X&gt;0)+(K=29)*(X&lt;15)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3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GOTO 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6210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）人間を左右に動かす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43300" y="4953000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546123F-EA25-45B1-9338-377837AA2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170126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333752" y="2971800"/>
            <a:ext cx="3886199" cy="1066466"/>
          </a:xfrm>
          <a:prstGeom prst="wedgeRoundRectCallout">
            <a:avLst>
              <a:gd name="adj1" fmla="val -24013"/>
              <a:gd name="adj2" fmla="val -10794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左右の矢印キー←→で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人間が左右に動く</a:t>
            </a:r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37F51D63-8660-41CF-9E93-D4DD52872D9A}"/>
              </a:ext>
            </a:extLst>
          </p:cNvPr>
          <p:cNvSpPr/>
          <p:nvPr/>
        </p:nvSpPr>
        <p:spPr bwMode="auto">
          <a:xfrm rot="5400000">
            <a:off x="4752975" y="-970540"/>
            <a:ext cx="381000" cy="6400800"/>
          </a:xfrm>
          <a:prstGeom prst="upDownArrow">
            <a:avLst/>
          </a:prstGeom>
          <a:solidFill>
            <a:srgbClr val="FFFFFF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49596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10492</TotalTime>
  <Words>775</Words>
  <Application>Microsoft Office PowerPoint</Application>
  <PresentationFormat>A4 210 x 297 mm</PresentationFormat>
  <Paragraphs>120</Paragraphs>
  <Slides>26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1" baseType="lpstr">
      <vt:lpstr>ＭＳ ゴシック</vt:lpstr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ichigojam-osoji</dc:title>
  <dc:creator>斎藤 史郎</dc:creator>
  <cp:lastModifiedBy>Saito Shiro</cp:lastModifiedBy>
  <cp:revision>2023</cp:revision>
  <cp:lastPrinted>2020-05-18T08:37:18Z</cp:lastPrinted>
  <dcterms:created xsi:type="dcterms:W3CDTF">1601-01-01T00:00:00Z</dcterms:created>
  <dcterms:modified xsi:type="dcterms:W3CDTF">2020-10-07T12:11:10Z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