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33" r:id="rId2"/>
    <p:sldId id="646" r:id="rId3"/>
    <p:sldId id="661" r:id="rId4"/>
    <p:sldId id="654" r:id="rId5"/>
    <p:sldId id="635" r:id="rId6"/>
    <p:sldId id="647" r:id="rId7"/>
    <p:sldId id="655" r:id="rId8"/>
    <p:sldId id="662" r:id="rId9"/>
    <p:sldId id="657" r:id="rId10"/>
    <p:sldId id="658" r:id="rId11"/>
    <p:sldId id="663" r:id="rId12"/>
    <p:sldId id="664" r:id="rId13"/>
    <p:sldId id="634" r:id="rId14"/>
    <p:sldId id="666" r:id="rId15"/>
    <p:sldId id="659" r:id="rId16"/>
    <p:sldId id="660" r:id="rId17"/>
  </p:sldIdLst>
  <p:sldSz cx="9906000" cy="6858000" type="A4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66FF"/>
    <a:srgbClr val="66CCFF"/>
    <a:srgbClr val="006600"/>
    <a:srgbClr val="33CCFF"/>
    <a:srgbClr val="CCCC00"/>
    <a:srgbClr val="FF9933"/>
    <a:srgbClr val="FF7C80"/>
    <a:srgbClr val="FF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A1056-281A-4908-971C-52EC194347BE}" v="3" dt="2020-04-27T07:49:22.972"/>
    <p1510:client id="{BE846A92-A899-46D7-A106-F3FA2514D88C}" v="70" dt="2020-04-27T07:39:04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653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3" d="100"/>
          <a:sy n="83" d="100"/>
        </p:scale>
        <p:origin x="1138" y="62"/>
      </p:cViewPr>
      <p:guideLst>
        <p:guide orient="horz" pos="3222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to Shiro" userId="b2a17ba2fd642e30" providerId="LiveId" clId="{5CEA1056-281A-4908-971C-52EC194347BE}"/>
    <pc:docChg chg="modSld modNotesMaster modHandout">
      <pc:chgData name="Saito Shiro" userId="b2a17ba2fd642e30" providerId="LiveId" clId="{5CEA1056-281A-4908-971C-52EC194347BE}" dt="2020-04-27T07:49:22.972" v="2"/>
      <pc:docMkLst>
        <pc:docMk/>
      </pc:docMkLst>
      <pc:sldChg chg="modNotes">
        <pc:chgData name="Saito Shiro" userId="b2a17ba2fd642e30" providerId="LiveId" clId="{5CEA1056-281A-4908-971C-52EC194347BE}" dt="2020-04-27T07:49:22.972" v="2"/>
        <pc:sldMkLst>
          <pc:docMk/>
          <pc:sldMk cId="3755346429" sldId="633"/>
        </pc:sldMkLst>
      </pc:sldChg>
      <pc:sldChg chg="modNotes">
        <pc:chgData name="Saito Shiro" userId="b2a17ba2fd642e30" providerId="LiveId" clId="{5CEA1056-281A-4908-971C-52EC194347BE}" dt="2020-04-27T07:49:22.972" v="2"/>
        <pc:sldMkLst>
          <pc:docMk/>
          <pc:sldMk cId="2652706275" sldId="634"/>
        </pc:sldMkLst>
      </pc:sldChg>
    </pc:docChg>
  </pc:docChgLst>
  <pc:docChgLst>
    <pc:chgData name="Saito Shiro" userId="b2a17ba2fd642e30" providerId="LiveId" clId="{7D974B73-3D3F-4CA4-B09B-942668D38455}"/>
    <pc:docChg chg="custSel addSld delSld modSld sldOrd">
      <pc:chgData name="Saito Shiro" userId="b2a17ba2fd642e30" providerId="LiveId" clId="{7D974B73-3D3F-4CA4-B09B-942668D38455}" dt="2020-04-26T02:03:30.530" v="1786" actId="6549"/>
      <pc:docMkLst>
        <pc:docMk/>
      </pc:docMkLst>
      <pc:sldChg chg="delSp modSp mod">
        <pc:chgData name="Saito Shiro" userId="b2a17ba2fd642e30" providerId="LiveId" clId="{7D974B73-3D3F-4CA4-B09B-942668D38455}" dt="2020-04-26T02:03:30.530" v="1786" actId="6549"/>
        <pc:sldMkLst>
          <pc:docMk/>
          <pc:sldMk cId="3755346429" sldId="633"/>
        </pc:sldMkLst>
        <pc:spChg chg="del">
          <ac:chgData name="Saito Shiro" userId="b2a17ba2fd642e30" providerId="LiveId" clId="{7D974B73-3D3F-4CA4-B09B-942668D38455}" dt="2020-04-26T01:19:01.573" v="411" actId="478"/>
          <ac:spMkLst>
            <pc:docMk/>
            <pc:sldMk cId="3755346429" sldId="633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2:03:30.530" v="1786" actId="6549"/>
          <ac:spMkLst>
            <pc:docMk/>
            <pc:sldMk cId="3755346429" sldId="633"/>
            <ac:spMk id="4" creationId="{00000000-0000-0000-0000-000000000000}"/>
          </ac:spMkLst>
        </pc:spChg>
      </pc:sldChg>
      <pc:sldChg chg="modSp mod ord">
        <pc:chgData name="Saito Shiro" userId="b2a17ba2fd642e30" providerId="LiveId" clId="{7D974B73-3D3F-4CA4-B09B-942668D38455}" dt="2020-04-26T01:55:29.671" v="1770"/>
        <pc:sldMkLst>
          <pc:docMk/>
          <pc:sldMk cId="2652706275" sldId="634"/>
        </pc:sldMkLst>
        <pc:spChg chg="mod">
          <ac:chgData name="Saito Shiro" userId="b2a17ba2fd642e30" providerId="LiveId" clId="{7D974B73-3D3F-4CA4-B09B-942668D38455}" dt="2020-04-26T01:43:39.307" v="1046" actId="6549"/>
          <ac:spMkLst>
            <pc:docMk/>
            <pc:sldMk cId="2652706275" sldId="634"/>
            <ac:spMk id="5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01.135" v="1107"/>
          <ac:spMkLst>
            <pc:docMk/>
            <pc:sldMk cId="2652706275" sldId="634"/>
            <ac:spMk id="7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38.584" v="1200" actId="6549"/>
          <ac:spMkLst>
            <pc:docMk/>
            <pc:sldMk cId="2652706275" sldId="634"/>
            <ac:spMk id="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34.051" v="1377" actId="1076"/>
          <ac:spMkLst>
            <pc:docMk/>
            <pc:sldMk cId="2652706275" sldId="634"/>
            <ac:spMk id="9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1.250" v="1375" actId="1076"/>
          <ac:spMkLst>
            <pc:docMk/>
            <pc:sldMk cId="2652706275" sldId="634"/>
            <ac:spMk id="1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26.927" v="1376" actId="1076"/>
          <ac:spMkLst>
            <pc:docMk/>
            <pc:sldMk cId="2652706275" sldId="634"/>
            <ac:spMk id="11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4:26.435" v="1173"/>
          <ac:spMkLst>
            <pc:docMk/>
            <pc:sldMk cId="2652706275" sldId="634"/>
            <ac:spMk id="1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3:22.500" v="1022" actId="404"/>
          <ac:spMkLst>
            <pc:docMk/>
            <pc:sldMk cId="2652706275" sldId="634"/>
            <ac:spMk id="28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17.482" v="1374" actId="1076"/>
          <ac:spMkLst>
            <pc:docMk/>
            <pc:sldMk cId="2652706275" sldId="634"/>
            <ac:spMk id="40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6:00.960" v="1372" actId="6549"/>
          <ac:spMkLst>
            <pc:docMk/>
            <pc:sldMk cId="2652706275" sldId="634"/>
            <ac:spMk id="42" creationId="{00000000-0000-0000-0000-000000000000}"/>
          </ac:spMkLst>
        </pc:spChg>
      </pc:sldChg>
      <pc:sldChg chg="addSp delSp modSp mod">
        <pc:chgData name="Saito Shiro" userId="b2a17ba2fd642e30" providerId="LiveId" clId="{7D974B73-3D3F-4CA4-B09B-942668D38455}" dt="2020-04-26T01:41:40.679" v="967" actId="14100"/>
        <pc:sldMkLst>
          <pc:docMk/>
          <pc:sldMk cId="46501131" sldId="635"/>
        </pc:sldMkLst>
        <pc:spChg chg="mod">
          <ac:chgData name="Saito Shiro" userId="b2a17ba2fd642e30" providerId="LiveId" clId="{7D974B73-3D3F-4CA4-B09B-942668D38455}" dt="2020-04-26T01:09:18.578" v="189" actId="1076"/>
          <ac:spMkLst>
            <pc:docMk/>
            <pc:sldMk cId="46501131" sldId="63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08:04.258" v="175" actId="14100"/>
          <ac:spMkLst>
            <pc:docMk/>
            <pc:sldMk cId="46501131" sldId="635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5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6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7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8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9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0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09.893" v="176" actId="478"/>
          <ac:spMkLst>
            <pc:docMk/>
            <pc:sldMk cId="46501131" sldId="635"/>
            <ac:spMk id="11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21.603" v="180" actId="478"/>
          <ac:spMkLst>
            <pc:docMk/>
            <pc:sldMk cId="46501131" sldId="635"/>
            <ac:spMk id="1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08:13.959" v="177" actId="478"/>
          <ac:spMkLst>
            <pc:docMk/>
            <pc:sldMk cId="46501131" sldId="635"/>
            <ac:spMk id="16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7.292" v="179" actId="478"/>
          <ac:spMkLst>
            <pc:docMk/>
            <pc:sldMk cId="46501131" sldId="635"/>
            <ac:spMk id="17" creationId="{00000000-0000-0000-0000-000000000000}"/>
          </ac:spMkLst>
        </pc:spChg>
        <pc:spChg chg="del topLvl">
          <ac:chgData name="Saito Shiro" userId="b2a17ba2fd642e30" providerId="LiveId" clId="{7D974B73-3D3F-4CA4-B09B-942668D38455}" dt="2020-04-26T01:08:16.087" v="178" actId="478"/>
          <ac:spMkLst>
            <pc:docMk/>
            <pc:sldMk cId="46501131" sldId="635"/>
            <ac:spMk id="18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41:40.679" v="967" actId="14100"/>
          <ac:spMkLst>
            <pc:docMk/>
            <pc:sldMk cId="46501131" sldId="635"/>
            <ac:spMk id="19" creationId="{26AF2984-7A23-4ECE-9272-7D7AB935D653}"/>
          </ac:spMkLst>
        </pc:spChg>
        <pc:grpChg chg="del">
          <ac:chgData name="Saito Shiro" userId="b2a17ba2fd642e30" providerId="LiveId" clId="{7D974B73-3D3F-4CA4-B09B-942668D38455}" dt="2020-04-26T01:08:16.087" v="178" actId="478"/>
          <ac:grpSpMkLst>
            <pc:docMk/>
            <pc:sldMk cId="46501131" sldId="635"/>
            <ac:grpSpMk id="15" creationId="{00000000-0000-0000-0000-000000000000}"/>
          </ac:grpSpMkLst>
        </pc:grp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1276075072" sldId="636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617240978" sldId="637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927130682" sldId="63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247676976" sldId="63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58914408" sldId="64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699526981" sldId="641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2543507761" sldId="642"/>
        </pc:sldMkLst>
      </pc:sldChg>
      <pc:sldChg chg="del">
        <pc:chgData name="Saito Shiro" userId="b2a17ba2fd642e30" providerId="LiveId" clId="{7D974B73-3D3F-4CA4-B09B-942668D38455}" dt="2020-04-26T01:55:41.643" v="1771" actId="47"/>
        <pc:sldMkLst>
          <pc:docMk/>
          <pc:sldMk cId="1661180447" sldId="643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766043413" sldId="644"/>
        </pc:sldMkLst>
      </pc:sldChg>
      <pc:sldChg chg="del">
        <pc:chgData name="Saito Shiro" userId="b2a17ba2fd642e30" providerId="LiveId" clId="{7D974B73-3D3F-4CA4-B09B-942668D38455}" dt="2020-04-26T01:33:54.805" v="555" actId="47"/>
        <pc:sldMkLst>
          <pc:docMk/>
          <pc:sldMk cId="3099844634" sldId="645"/>
        </pc:sldMkLst>
      </pc:sldChg>
      <pc:sldChg chg="addSp delSp modSp mod">
        <pc:chgData name="Saito Shiro" userId="b2a17ba2fd642e30" providerId="LiveId" clId="{7D974B73-3D3F-4CA4-B09B-942668D38455}" dt="2020-04-26T01:06:15.032" v="130" actId="6549"/>
        <pc:sldMkLst>
          <pc:docMk/>
          <pc:sldMk cId="1108723381" sldId="646"/>
        </pc:sldMkLst>
        <pc:spChg chg="mod">
          <ac:chgData name="Saito Shiro" userId="b2a17ba2fd642e30" providerId="LiveId" clId="{7D974B73-3D3F-4CA4-B09B-942668D38455}" dt="2020-04-26T01:06:15.032" v="130" actId="6549"/>
          <ac:spMkLst>
            <pc:docMk/>
            <pc:sldMk cId="1108723381" sldId="646"/>
            <ac:spMk id="3" creationId="{00000000-0000-0000-0000-000000000000}"/>
          </ac:spMkLst>
        </pc:spChg>
        <pc:picChg chg="del">
          <ac:chgData name="Saito Shiro" userId="b2a17ba2fd642e30" providerId="LiveId" clId="{7D974B73-3D3F-4CA4-B09B-942668D38455}" dt="2020-04-26T01:05:40.565" v="55" actId="478"/>
          <ac:picMkLst>
            <pc:docMk/>
            <pc:sldMk cId="1108723381" sldId="646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06:01.883" v="62" actId="1076"/>
          <ac:picMkLst>
            <pc:docMk/>
            <pc:sldMk cId="1108723381" sldId="646"/>
            <ac:picMk id="5" creationId="{39E73BE0-A5EA-4A2A-9926-BAF928489B64}"/>
          </ac:picMkLst>
        </pc:picChg>
      </pc:sldChg>
      <pc:sldChg chg="addSp delSp modSp mod">
        <pc:chgData name="Saito Shiro" userId="b2a17ba2fd642e30" providerId="LiveId" clId="{7D974B73-3D3F-4CA4-B09B-942668D38455}" dt="2020-04-26T01:39:25.559" v="890" actId="14100"/>
        <pc:sldMkLst>
          <pc:docMk/>
          <pc:sldMk cId="285977191" sldId="647"/>
        </pc:sldMkLst>
        <pc:spChg chg="mod">
          <ac:chgData name="Saito Shiro" userId="b2a17ba2fd642e30" providerId="LiveId" clId="{7D974B73-3D3F-4CA4-B09B-942668D38455}" dt="2020-04-26T01:14:12.879" v="204" actId="1076"/>
          <ac:spMkLst>
            <pc:docMk/>
            <pc:sldMk cId="285977191" sldId="647"/>
            <ac:spMk id="3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5.905" v="199" actId="478"/>
          <ac:spMkLst>
            <pc:docMk/>
            <pc:sldMk cId="285977191" sldId="647"/>
            <ac:spMk id="4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13:40.153" v="198" actId="478"/>
          <ac:spMkLst>
            <pc:docMk/>
            <pc:sldMk cId="285977191" sldId="647"/>
            <ac:spMk id="5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9:25.559" v="890" actId="14100"/>
          <ac:spMkLst>
            <pc:docMk/>
            <pc:sldMk cId="285977191" sldId="647"/>
            <ac:spMk id="8" creationId="{4535A464-E226-4F0E-99B9-2EA8A2194403}"/>
          </ac:spMkLst>
        </pc:spChg>
        <pc:spChg chg="add mod">
          <ac:chgData name="Saito Shiro" userId="b2a17ba2fd642e30" providerId="LiveId" clId="{7D974B73-3D3F-4CA4-B09B-942668D38455}" dt="2020-04-26T01:18:14.548" v="409" actId="1076"/>
          <ac:spMkLst>
            <pc:docMk/>
            <pc:sldMk cId="285977191" sldId="647"/>
            <ac:spMk id="9" creationId="{767CEFAE-1454-493B-A611-CE82E96A6E6F}"/>
          </ac:spMkLst>
        </pc:spChg>
        <pc:spChg chg="add mod">
          <ac:chgData name="Saito Shiro" userId="b2a17ba2fd642e30" providerId="LiveId" clId="{7D974B73-3D3F-4CA4-B09B-942668D38455}" dt="2020-04-26T01:18:19.422" v="410" actId="1076"/>
          <ac:spMkLst>
            <pc:docMk/>
            <pc:sldMk cId="285977191" sldId="647"/>
            <ac:spMk id="10" creationId="{A0396708-178C-42AD-BD40-13A950E76FBC}"/>
          </ac:spMkLst>
        </pc:spChg>
        <pc:picChg chg="del">
          <ac:chgData name="Saito Shiro" userId="b2a17ba2fd642e30" providerId="LiveId" clId="{7D974B73-3D3F-4CA4-B09B-942668D38455}" dt="2020-04-26T01:13:20.728" v="190" actId="478"/>
          <ac:picMkLst>
            <pc:docMk/>
            <pc:sldMk cId="285977191" sldId="647"/>
            <ac:picMk id="2" creationId="{00000000-0000-0000-0000-000000000000}"/>
          </ac:picMkLst>
        </pc:picChg>
        <pc:picChg chg="add mod ord">
          <ac:chgData name="Saito Shiro" userId="b2a17ba2fd642e30" providerId="LiveId" clId="{7D974B73-3D3F-4CA4-B09B-942668D38455}" dt="2020-04-26T01:17:09.589" v="349" actId="1076"/>
          <ac:picMkLst>
            <pc:docMk/>
            <pc:sldMk cId="285977191" sldId="647"/>
            <ac:picMk id="7" creationId="{4F160FD3-14AE-4A2D-A982-53141C17F686}"/>
          </ac:picMkLst>
        </pc:picChg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987084312" sldId="648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162853366" sldId="649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02066421" sldId="650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2418532347" sldId="651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474445052" sldId="652"/>
        </pc:sldMkLst>
      </pc:sldChg>
      <pc:sldChg chg="del">
        <pc:chgData name="Saito Shiro" userId="b2a17ba2fd642e30" providerId="LiveId" clId="{7D974B73-3D3F-4CA4-B09B-942668D38455}" dt="2020-04-26T01:33:49.451" v="554" actId="47"/>
        <pc:sldMkLst>
          <pc:docMk/>
          <pc:sldMk cId="301017261" sldId="653"/>
        </pc:sldMkLst>
      </pc:sldChg>
      <pc:sldChg chg="addSp delSp modSp add mod">
        <pc:chgData name="Saito Shiro" userId="b2a17ba2fd642e30" providerId="LiveId" clId="{7D974B73-3D3F-4CA4-B09B-942668D38455}" dt="2020-04-26T01:30:27.565" v="482" actId="1076"/>
        <pc:sldMkLst>
          <pc:docMk/>
          <pc:sldMk cId="1694590244" sldId="654"/>
        </pc:sldMkLst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0:15.534" v="479" actId="1037"/>
          <ac:spMkLst>
            <pc:docMk/>
            <pc:sldMk cId="1694590244" sldId="654"/>
            <ac:spMk id="4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30:27.565" v="482" actId="1076"/>
          <ac:spMkLst>
            <pc:docMk/>
            <pc:sldMk cId="1694590244" sldId="654"/>
            <ac:spMk id="9" creationId="{5A232DA4-7505-423B-B054-1C9AC3362677}"/>
          </ac:spMkLst>
        </pc:spChg>
        <pc:picChg chg="add del mod">
          <ac:chgData name="Saito Shiro" userId="b2a17ba2fd642e30" providerId="LiveId" clId="{7D974B73-3D3F-4CA4-B09B-942668D38455}" dt="2020-04-26T01:29:31.712" v="466" actId="478"/>
          <ac:picMkLst>
            <pc:docMk/>
            <pc:sldMk cId="1694590244" sldId="654"/>
            <ac:picMk id="5" creationId="{22671BCF-DA27-4B14-800B-DA8ACE650AA0}"/>
          </ac:picMkLst>
        </pc:picChg>
        <pc:picChg chg="del mod">
          <ac:chgData name="Saito Shiro" userId="b2a17ba2fd642e30" providerId="LiveId" clId="{7D974B73-3D3F-4CA4-B09B-942668D38455}" dt="2020-04-26T01:21:28.299" v="418" actId="478"/>
          <ac:picMkLst>
            <pc:docMk/>
            <pc:sldMk cId="1694590244" sldId="654"/>
            <ac:picMk id="6" creationId="{88AC1C2A-F5C2-42B6-9E9E-0B106D1753DD}"/>
          </ac:picMkLst>
        </pc:picChg>
        <pc:picChg chg="add mod ord">
          <ac:chgData name="Saito Shiro" userId="b2a17ba2fd642e30" providerId="LiveId" clId="{7D974B73-3D3F-4CA4-B09B-942668D38455}" dt="2020-04-26T01:30:15.534" v="479" actId="1037"/>
          <ac:picMkLst>
            <pc:docMk/>
            <pc:sldMk cId="1694590244" sldId="654"/>
            <ac:picMk id="8" creationId="{AC462F89-7CD9-4611-996A-77CDABD5B8C6}"/>
          </ac:picMkLst>
        </pc:picChg>
        <pc:picChg chg="add mod">
          <ac:chgData name="Saito Shiro" userId="b2a17ba2fd642e30" providerId="LiveId" clId="{7D974B73-3D3F-4CA4-B09B-942668D38455}" dt="2020-04-26T01:30:22.817" v="481" actId="14100"/>
          <ac:picMkLst>
            <pc:docMk/>
            <pc:sldMk cId="1694590244" sldId="654"/>
            <ac:picMk id="11" creationId="{1E6D3C7A-D5FD-42AA-A72F-7BBD6108EF3D}"/>
          </ac:picMkLst>
        </pc:picChg>
      </pc:sldChg>
      <pc:sldChg chg="modSp add mod">
        <pc:chgData name="Saito Shiro" userId="b2a17ba2fd642e30" providerId="LiveId" clId="{7D974B73-3D3F-4CA4-B09B-942668D38455}" dt="2020-04-26T01:41:27.346" v="965" actId="1076"/>
        <pc:sldMkLst>
          <pc:docMk/>
          <pc:sldMk cId="2570716189" sldId="655"/>
        </pc:sldMkLst>
        <pc:spChg chg="mod">
          <ac:chgData name="Saito Shiro" userId="b2a17ba2fd642e30" providerId="LiveId" clId="{7D974B73-3D3F-4CA4-B09B-942668D38455}" dt="2020-04-26T01:35:14.575" v="632" actId="1076"/>
          <ac:spMkLst>
            <pc:docMk/>
            <pc:sldMk cId="2570716189" sldId="655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34:17.275" v="611" actId="6549"/>
          <ac:spMkLst>
            <pc:docMk/>
            <pc:sldMk cId="2570716189" sldId="655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27.346" v="965" actId="1076"/>
          <ac:spMkLst>
            <pc:docMk/>
            <pc:sldMk cId="2570716189" sldId="655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37:41.140" v="832" actId="1076"/>
        <pc:sldMkLst>
          <pc:docMk/>
          <pc:sldMk cId="1159626490" sldId="656"/>
        </pc:sldMkLst>
        <pc:spChg chg="mod">
          <ac:chgData name="Saito Shiro" userId="b2a17ba2fd642e30" providerId="LiveId" clId="{7D974B73-3D3F-4CA4-B09B-942668D38455}" dt="2020-04-26T01:37:08.487" v="824" actId="14100"/>
          <ac:spMkLst>
            <pc:docMk/>
            <pc:sldMk cId="1159626490" sldId="656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37:41.140" v="832" actId="1076"/>
          <ac:spMkLst>
            <pc:docMk/>
            <pc:sldMk cId="1159626490" sldId="656"/>
            <ac:spMk id="9" creationId="{767CEFAE-1454-493B-A611-CE82E96A6E6F}"/>
          </ac:spMkLst>
        </pc:spChg>
        <pc:spChg chg="del">
          <ac:chgData name="Saito Shiro" userId="b2a17ba2fd642e30" providerId="LiveId" clId="{7D974B73-3D3F-4CA4-B09B-942668D38455}" dt="2020-04-26T01:36:05.327" v="641" actId="478"/>
          <ac:spMkLst>
            <pc:docMk/>
            <pc:sldMk cId="1159626490" sldId="656"/>
            <ac:spMk id="10" creationId="{A0396708-178C-42AD-BD40-13A950E76FBC}"/>
          </ac:spMkLst>
        </pc:spChg>
        <pc:picChg chg="add mod ord">
          <ac:chgData name="Saito Shiro" userId="b2a17ba2fd642e30" providerId="LiveId" clId="{7D974B73-3D3F-4CA4-B09B-942668D38455}" dt="2020-04-26T01:35:57.555" v="640" actId="1076"/>
          <ac:picMkLst>
            <pc:docMk/>
            <pc:sldMk cId="1159626490" sldId="656"/>
            <ac:picMk id="4" creationId="{75BB8B6D-1324-4F7C-9F20-64787E8CD50B}"/>
          </ac:picMkLst>
        </pc:picChg>
        <pc:picChg chg="del">
          <ac:chgData name="Saito Shiro" userId="b2a17ba2fd642e30" providerId="LiveId" clId="{7D974B73-3D3F-4CA4-B09B-942668D38455}" dt="2020-04-26T01:35:42.413" v="634" actId="478"/>
          <ac:picMkLst>
            <pc:docMk/>
            <pc:sldMk cId="1159626490" sldId="656"/>
            <ac:picMk id="7" creationId="{4F160FD3-14AE-4A2D-A982-53141C17F686}"/>
          </ac:picMkLst>
        </pc:picChg>
      </pc:sldChg>
      <pc:sldChg chg="modSp add mod">
        <pc:chgData name="Saito Shiro" userId="b2a17ba2fd642e30" providerId="LiveId" clId="{7D974B73-3D3F-4CA4-B09B-942668D38455}" dt="2020-04-26T01:41:18.309" v="962" actId="1076"/>
        <pc:sldMkLst>
          <pc:docMk/>
          <pc:sldMk cId="1807637601" sldId="657"/>
        </pc:sldMkLst>
        <pc:spChg chg="mod">
          <ac:chgData name="Saito Shiro" userId="b2a17ba2fd642e30" providerId="LiveId" clId="{7D974B73-3D3F-4CA4-B09B-942668D38455}" dt="2020-04-26T01:40:53.524" v="923" actId="14100"/>
          <ac:spMkLst>
            <pc:docMk/>
            <pc:sldMk cId="1807637601" sldId="657"/>
            <ac:spMk id="2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0:02.324" v="913" actId="14100"/>
          <ac:spMkLst>
            <pc:docMk/>
            <pc:sldMk cId="1807637601" sldId="657"/>
            <ac:spMk id="3" creationId="{00000000-0000-0000-0000-000000000000}"/>
          </ac:spMkLst>
        </pc:spChg>
        <pc:spChg chg="mod">
          <ac:chgData name="Saito Shiro" userId="b2a17ba2fd642e30" providerId="LiveId" clId="{7D974B73-3D3F-4CA4-B09B-942668D38455}" dt="2020-04-26T01:41:18.309" v="962" actId="1076"/>
          <ac:spMkLst>
            <pc:docMk/>
            <pc:sldMk cId="1807637601" sldId="657"/>
            <ac:spMk id="19" creationId="{26AF2984-7A23-4ECE-9272-7D7AB935D653}"/>
          </ac:spMkLst>
        </pc:spChg>
      </pc:sldChg>
      <pc:sldChg chg="addSp delSp modSp add mod">
        <pc:chgData name="Saito Shiro" userId="b2a17ba2fd642e30" providerId="LiveId" clId="{7D974B73-3D3F-4CA4-B09B-942668D38455}" dt="2020-04-26T01:42:49.677" v="1020" actId="6549"/>
        <pc:sldMkLst>
          <pc:docMk/>
          <pc:sldMk cId="3137495969" sldId="658"/>
        </pc:sldMkLst>
        <pc:spChg chg="mod">
          <ac:chgData name="Saito Shiro" userId="b2a17ba2fd642e30" providerId="LiveId" clId="{7D974B73-3D3F-4CA4-B09B-942668D38455}" dt="2020-04-26T01:42:34.163" v="996" actId="14100"/>
          <ac:spMkLst>
            <pc:docMk/>
            <pc:sldMk cId="3137495969" sldId="658"/>
            <ac:spMk id="8" creationId="{4535A464-E226-4F0E-99B9-2EA8A2194403}"/>
          </ac:spMkLst>
        </pc:spChg>
        <pc:spChg chg="mod">
          <ac:chgData name="Saito Shiro" userId="b2a17ba2fd642e30" providerId="LiveId" clId="{7D974B73-3D3F-4CA4-B09B-942668D38455}" dt="2020-04-26T01:42:49.677" v="1020" actId="6549"/>
          <ac:spMkLst>
            <pc:docMk/>
            <pc:sldMk cId="3137495969" sldId="658"/>
            <ac:spMk id="9" creationId="{767CEFAE-1454-493B-A611-CE82E96A6E6F}"/>
          </ac:spMkLst>
        </pc:spChg>
        <pc:picChg chg="del">
          <ac:chgData name="Saito Shiro" userId="b2a17ba2fd642e30" providerId="LiveId" clId="{7D974B73-3D3F-4CA4-B09B-942668D38455}" dt="2020-04-26T01:41:52.305" v="968" actId="478"/>
          <ac:picMkLst>
            <pc:docMk/>
            <pc:sldMk cId="3137495969" sldId="658"/>
            <ac:picMk id="4" creationId="{75BB8B6D-1324-4F7C-9F20-64787E8CD50B}"/>
          </ac:picMkLst>
        </pc:picChg>
        <pc:picChg chg="add mod ord">
          <ac:chgData name="Saito Shiro" userId="b2a17ba2fd642e30" providerId="LiveId" clId="{7D974B73-3D3F-4CA4-B09B-942668D38455}" dt="2020-04-26T01:42:04.968" v="973" actId="1076"/>
          <ac:picMkLst>
            <pc:docMk/>
            <pc:sldMk cId="3137495969" sldId="658"/>
            <ac:picMk id="5" creationId="{411B6EFC-2C19-40C6-9499-6DFA3DDFE4D2}"/>
          </ac:picMkLst>
        </pc:picChg>
      </pc:sldChg>
      <pc:sldChg chg="addSp delSp modSp add mod">
        <pc:chgData name="Saito Shiro" userId="b2a17ba2fd642e30" providerId="LiveId" clId="{7D974B73-3D3F-4CA4-B09B-942668D38455}" dt="2020-04-26T01:54:23.814" v="1766" actId="1037"/>
        <pc:sldMkLst>
          <pc:docMk/>
          <pc:sldMk cId="132223521" sldId="659"/>
        </pc:sldMkLst>
        <pc:spChg chg="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47:10.027" v="1379" actId="478"/>
          <ac:spMkLst>
            <pc:docMk/>
            <pc:sldMk cId="132223521" sldId="659"/>
            <ac:spMk id="3" creationId="{00000000-0000-0000-0000-000000000000}"/>
          </ac:spMkLst>
        </pc:spChg>
        <pc:spChg chg="add mod">
          <ac:chgData name="Saito Shiro" userId="b2a17ba2fd642e30" providerId="LiveId" clId="{7D974B73-3D3F-4CA4-B09B-942668D38455}" dt="2020-04-26T01:51:02.108" v="1607" actId="1076"/>
          <ac:spMkLst>
            <pc:docMk/>
            <pc:sldMk cId="132223521" sldId="659"/>
            <ac:spMk id="5" creationId="{CFEE555F-9FD0-4450-A011-E35F44F2859B}"/>
          </ac:spMkLst>
        </pc:spChg>
        <pc:spChg chg="add del">
          <ac:chgData name="Saito Shiro" userId="b2a17ba2fd642e30" providerId="LiveId" clId="{7D974B73-3D3F-4CA4-B09B-942668D38455}" dt="2020-04-26T01:48:35.779" v="1498" actId="478"/>
          <ac:spMkLst>
            <pc:docMk/>
            <pc:sldMk cId="132223521" sldId="659"/>
            <ac:spMk id="6" creationId="{E4727811-8EF7-4D31-BD39-51A978145D9C}"/>
          </ac:spMkLst>
        </pc:spChg>
        <pc:spChg chg="add mod">
          <ac:chgData name="Saito Shiro" userId="b2a17ba2fd642e30" providerId="LiveId" clId="{7D974B73-3D3F-4CA4-B09B-942668D38455}" dt="2020-04-26T01:49:07.730" v="1545" actId="14100"/>
          <ac:spMkLst>
            <pc:docMk/>
            <pc:sldMk cId="132223521" sldId="659"/>
            <ac:spMk id="7" creationId="{811C87A0-95F6-45E4-85D5-19B1A7D73EEB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8" creationId="{B8456F41-5358-411A-A1E6-5B48045B34B3}"/>
          </ac:spMkLst>
        </pc:spChg>
        <pc:spChg chg="add del mod">
          <ac:chgData name="Saito Shiro" userId="b2a17ba2fd642e30" providerId="LiveId" clId="{7D974B73-3D3F-4CA4-B09B-942668D38455}" dt="2020-04-26T01:52:34.763" v="1609" actId="478"/>
          <ac:spMkLst>
            <pc:docMk/>
            <pc:sldMk cId="132223521" sldId="659"/>
            <ac:spMk id="9" creationId="{3A8E5284-4614-434A-B4D3-67EDA5B74321}"/>
          </ac:spMkLst>
        </pc:spChg>
        <pc:spChg chg="add mod">
          <ac:chgData name="Saito Shiro" userId="b2a17ba2fd642e30" providerId="LiveId" clId="{7D974B73-3D3F-4CA4-B09B-942668D38455}" dt="2020-04-26T01:54:23.814" v="1766" actId="1037"/>
          <ac:spMkLst>
            <pc:docMk/>
            <pc:sldMk cId="132223521" sldId="659"/>
            <ac:spMk id="12" creationId="{80792E7A-3C80-4199-81E9-1C4ADF98AD77}"/>
          </ac:spMkLst>
        </pc:spChg>
        <pc:spChg chg="del">
          <ac:chgData name="Saito Shiro" userId="b2a17ba2fd642e30" providerId="LiveId" clId="{7D974B73-3D3F-4CA4-B09B-942668D38455}" dt="2020-04-26T01:47:18.615" v="1380" actId="478"/>
          <ac:spMkLst>
            <pc:docMk/>
            <pc:sldMk cId="132223521" sldId="659"/>
            <ac:spMk id="19" creationId="{26AF2984-7A23-4ECE-9272-7D7AB935D653}"/>
          </ac:spMkLst>
        </pc:spChg>
        <pc:picChg chg="add mod">
          <ac:chgData name="Saito Shiro" userId="b2a17ba2fd642e30" providerId="LiveId" clId="{7D974B73-3D3F-4CA4-B09B-942668D38455}" dt="2020-04-26T01:53:01.127" v="1617" actId="1035"/>
          <ac:picMkLst>
            <pc:docMk/>
            <pc:sldMk cId="132223521" sldId="659"/>
            <ac:picMk id="10" creationId="{612FE43F-52B9-4CDA-ABA5-76B224C3EF88}"/>
          </ac:picMkLst>
        </pc:picChg>
      </pc:sldChg>
      <pc:sldChg chg="delSp modSp add mod">
        <pc:chgData name="Saito Shiro" userId="b2a17ba2fd642e30" providerId="LiveId" clId="{7D974B73-3D3F-4CA4-B09B-942668D38455}" dt="2020-04-26T01:54:58.269" v="1768" actId="1076"/>
        <pc:sldMkLst>
          <pc:docMk/>
          <pc:sldMk cId="1324783938" sldId="660"/>
        </pc:sldMkLst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2" creationId="{00000000-0000-0000-0000-000000000000}"/>
          </ac:spMkLst>
        </pc:spChg>
        <pc:spChg chg="del">
          <ac:chgData name="Saito Shiro" userId="b2a17ba2fd642e30" providerId="LiveId" clId="{7D974B73-3D3F-4CA4-B09B-942668D38455}" dt="2020-04-26T01:54:50.640" v="1767" actId="478"/>
          <ac:spMkLst>
            <pc:docMk/>
            <pc:sldMk cId="1324783938" sldId="660"/>
            <ac:spMk id="5" creationId="{CFEE555F-9FD0-4450-A011-E35F44F2859B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7D974B73-3D3F-4CA4-B09B-942668D38455}" dt="2020-04-26T01:54:58.269" v="1768" actId="1076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  <pc:docChgLst>
    <pc:chgData name="Saito Shiro" userId="b2a17ba2fd642e30" providerId="LiveId" clId="{BE846A92-A899-46D7-A106-F3FA2514D88C}"/>
    <pc:docChg chg="custSel modSld">
      <pc:chgData name="Saito Shiro" userId="b2a17ba2fd642e30" providerId="LiveId" clId="{BE846A92-A899-46D7-A106-F3FA2514D88C}" dt="2020-04-27T07:39:16.142" v="487" actId="1035"/>
      <pc:docMkLst>
        <pc:docMk/>
      </pc:docMkLst>
      <pc:sldChg chg="addSp delSp modSp mod">
        <pc:chgData name="Saito Shiro" userId="b2a17ba2fd642e30" providerId="LiveId" clId="{BE846A92-A899-46D7-A106-F3FA2514D88C}" dt="2020-04-27T07:39:16.142" v="487" actId="1035"/>
        <pc:sldMkLst>
          <pc:docMk/>
          <pc:sldMk cId="3755346429" sldId="633"/>
        </pc:sldMkLst>
        <pc:spChg chg="add mod">
          <ac:chgData name="Saito Shiro" userId="b2a17ba2fd642e30" providerId="LiveId" clId="{BE846A92-A899-46D7-A106-F3FA2514D88C}" dt="2020-04-27T07:39:11.579" v="484" actId="1036"/>
          <ac:spMkLst>
            <pc:docMk/>
            <pc:sldMk cId="3755346429" sldId="633"/>
            <ac:spMk id="3" creationId="{BF8D875A-C282-4F6A-B96E-8A650A43A804}"/>
          </ac:spMkLst>
        </pc:spChg>
        <pc:spChg chg="del mod">
          <ac:chgData name="Saito Shiro" userId="b2a17ba2fd642e30" providerId="LiveId" clId="{BE846A92-A899-46D7-A106-F3FA2514D88C}" dt="2020-04-27T00:38:57.553" v="312" actId="478"/>
          <ac:spMkLst>
            <pc:docMk/>
            <pc:sldMk cId="3755346429" sldId="633"/>
            <ac:spMk id="4" creationId="{00000000-0000-0000-0000-000000000000}"/>
          </ac:spMkLst>
        </pc:spChg>
        <pc:spChg chg="add mod">
          <ac:chgData name="Saito Shiro" userId="b2a17ba2fd642e30" providerId="LiveId" clId="{BE846A92-A899-46D7-A106-F3FA2514D88C}" dt="2020-04-27T07:39:16.142" v="487" actId="1035"/>
          <ac:spMkLst>
            <pc:docMk/>
            <pc:sldMk cId="3755346429" sldId="633"/>
            <ac:spMk id="4" creationId="{776D5D3D-9553-4254-ACB7-86C9AE505CB4}"/>
          </ac:spMkLst>
        </pc:spChg>
        <pc:spChg chg="add mod">
          <ac:chgData name="Saito Shiro" userId="b2a17ba2fd642e30" providerId="LiveId" clId="{BE846A92-A899-46D7-A106-F3FA2514D88C}" dt="2020-04-27T00:32:54.907" v="286" actId="1076"/>
          <ac:spMkLst>
            <pc:docMk/>
            <pc:sldMk cId="3755346429" sldId="633"/>
            <ac:spMk id="5" creationId="{A3F4818B-3A6C-4D34-B999-D4E3BC80DA24}"/>
          </ac:spMkLst>
        </pc:spChg>
      </pc:sldChg>
      <pc:sldChg chg="modSp mod">
        <pc:chgData name="Saito Shiro" userId="b2a17ba2fd642e30" providerId="LiveId" clId="{BE846A92-A899-46D7-A106-F3FA2514D88C}" dt="2020-04-27T00:30:10.834" v="116" actId="14100"/>
        <pc:sldMkLst>
          <pc:docMk/>
          <pc:sldMk cId="2652706275" sldId="634"/>
        </pc:sldMkLst>
        <pc:spChg chg="mod">
          <ac:chgData name="Saito Shiro" userId="b2a17ba2fd642e30" providerId="LiveId" clId="{BE846A92-A899-46D7-A106-F3FA2514D88C}" dt="2020-04-27T00:30:10.834" v="116" actId="14100"/>
          <ac:spMkLst>
            <pc:docMk/>
            <pc:sldMk cId="2652706275" sldId="634"/>
            <ac:spMk id="4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5:39.482" v="16" actId="1037"/>
        <pc:sldMkLst>
          <pc:docMk/>
          <pc:sldMk cId="285977191" sldId="647"/>
        </pc:sldMkLst>
        <pc:spChg chg="mod">
          <ac:chgData name="Saito Shiro" userId="b2a17ba2fd642e30" providerId="LiveId" clId="{BE846A92-A899-46D7-A106-F3FA2514D88C}" dt="2020-04-27T00:25:39.482" v="16" actId="1037"/>
          <ac:spMkLst>
            <pc:docMk/>
            <pc:sldMk cId="285977191" sldId="64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20.480" v="122" actId="6549"/>
        <pc:sldMkLst>
          <pc:docMk/>
          <pc:sldMk cId="2570716189" sldId="655"/>
        </pc:sldMkLst>
        <pc:spChg chg="mod">
          <ac:chgData name="Saito Shiro" userId="b2a17ba2fd642e30" providerId="LiveId" clId="{BE846A92-A899-46D7-A106-F3FA2514D88C}" dt="2020-04-27T00:30:20.480" v="122" actId="6549"/>
          <ac:spMkLst>
            <pc:docMk/>
            <pc:sldMk cId="2570716189" sldId="655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26:21.371" v="36" actId="1038"/>
        <pc:sldMkLst>
          <pc:docMk/>
          <pc:sldMk cId="1159626490" sldId="656"/>
        </pc:sldMkLst>
        <pc:spChg chg="mod">
          <ac:chgData name="Saito Shiro" userId="b2a17ba2fd642e30" providerId="LiveId" clId="{BE846A92-A899-46D7-A106-F3FA2514D88C}" dt="2020-04-27T00:26:21.371" v="36" actId="1038"/>
          <ac:spMkLst>
            <pc:docMk/>
            <pc:sldMk cId="1159626490" sldId="656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0:31.331" v="130" actId="1036"/>
        <pc:sldMkLst>
          <pc:docMk/>
          <pc:sldMk cId="1807637601" sldId="657"/>
        </pc:sldMkLst>
        <pc:spChg chg="mod">
          <ac:chgData name="Saito Shiro" userId="b2a17ba2fd642e30" providerId="LiveId" clId="{BE846A92-A899-46D7-A106-F3FA2514D88C}" dt="2020-04-27T00:30:31.331" v="130" actId="1036"/>
          <ac:spMkLst>
            <pc:docMk/>
            <pc:sldMk cId="1807637601" sldId="657"/>
            <ac:spMk id="3" creationId="{00000000-0000-0000-0000-000000000000}"/>
          </ac:spMkLst>
        </pc:spChg>
      </pc:sldChg>
      <pc:sldChg chg="modSp mod">
        <pc:chgData name="Saito Shiro" userId="b2a17ba2fd642e30" providerId="LiveId" clId="{BE846A92-A899-46D7-A106-F3FA2514D88C}" dt="2020-04-27T00:31:33.168" v="174" actId="6549"/>
        <pc:sldMkLst>
          <pc:docMk/>
          <pc:sldMk cId="3137495969" sldId="658"/>
        </pc:sldMkLst>
        <pc:spChg chg="mod">
          <ac:chgData name="Saito Shiro" userId="b2a17ba2fd642e30" providerId="LiveId" clId="{BE846A92-A899-46D7-A106-F3FA2514D88C}" dt="2020-04-27T00:26:42.239" v="55" actId="1037"/>
          <ac:spMkLst>
            <pc:docMk/>
            <pc:sldMk cId="3137495969" sldId="658"/>
            <ac:spMk id="3" creationId="{00000000-0000-0000-0000-000000000000}"/>
          </ac:spMkLst>
        </pc:spChg>
        <pc:spChg chg="mod">
          <ac:chgData name="Saito Shiro" userId="b2a17ba2fd642e30" providerId="LiveId" clId="{BE846A92-A899-46D7-A106-F3FA2514D88C}" dt="2020-04-27T00:31:33.168" v="174" actId="6549"/>
          <ac:spMkLst>
            <pc:docMk/>
            <pc:sldMk cId="3137495969" sldId="658"/>
            <ac:spMk id="9" creationId="{767CEFAE-1454-493B-A611-CE82E96A6E6F}"/>
          </ac:spMkLst>
        </pc:spChg>
      </pc:sldChg>
      <pc:sldChg chg="modSp mod">
        <pc:chgData name="Saito Shiro" userId="b2a17ba2fd642e30" providerId="LiveId" clId="{BE846A92-A899-46D7-A106-F3FA2514D88C}" dt="2020-04-27T00:39:38.063" v="321" actId="208"/>
        <pc:sldMkLst>
          <pc:docMk/>
          <pc:sldMk cId="132223521" sldId="659"/>
        </pc:sldMkLst>
        <pc:spChg chg="mod">
          <ac:chgData name="Saito Shiro" userId="b2a17ba2fd642e30" providerId="LiveId" clId="{BE846A92-A899-46D7-A106-F3FA2514D88C}" dt="2020-04-27T00:39:38.063" v="321" actId="208"/>
          <ac:spMkLst>
            <pc:docMk/>
            <pc:sldMk cId="132223521" sldId="659"/>
            <ac:spMk id="7" creationId="{811C87A0-95F6-45E4-85D5-19B1A7D73EEB}"/>
          </ac:spMkLst>
        </pc:spChg>
      </pc:sldChg>
      <pc:sldChg chg="addSp delSp modSp mod">
        <pc:chgData name="Saito Shiro" userId="b2a17ba2fd642e30" providerId="LiveId" clId="{BE846A92-A899-46D7-A106-F3FA2514D88C}" dt="2020-04-27T00:39:53.974" v="335" actId="1036"/>
        <pc:sldMkLst>
          <pc:docMk/>
          <pc:sldMk cId="1324783938" sldId="660"/>
        </pc:sldMkLst>
        <pc:spChg chg="add mod">
          <ac:chgData name="Saito Shiro" userId="b2a17ba2fd642e30" providerId="LiveId" clId="{BE846A92-A899-46D7-A106-F3FA2514D88C}" dt="2020-04-27T00:39:53.974" v="335" actId="1036"/>
          <ac:spMkLst>
            <pc:docMk/>
            <pc:sldMk cId="1324783938" sldId="660"/>
            <ac:spMk id="5" creationId="{D1EB5B00-37EB-45F8-8A31-C540002A779D}"/>
          </ac:spMkLst>
        </pc:spChg>
        <pc:spChg chg="del mod">
          <ac:chgData name="Saito Shiro" userId="b2a17ba2fd642e30" providerId="LiveId" clId="{BE846A92-A899-46D7-A106-F3FA2514D88C}" dt="2020-04-27T00:39:47.972" v="323" actId="478"/>
          <ac:spMkLst>
            <pc:docMk/>
            <pc:sldMk cId="1324783938" sldId="660"/>
            <ac:spMk id="7" creationId="{811C87A0-95F6-45E4-85D5-19B1A7D73EEB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8" creationId="{B8456F41-5358-411A-A1E6-5B48045B34B3}"/>
          </ac:spMkLst>
        </pc:spChg>
        <pc:spChg chg="mod">
          <ac:chgData name="Saito Shiro" userId="b2a17ba2fd642e30" providerId="LiveId" clId="{BE846A92-A899-46D7-A106-F3FA2514D88C}" dt="2020-04-27T00:31:10.079" v="168" actId="1035"/>
          <ac:spMkLst>
            <pc:docMk/>
            <pc:sldMk cId="1324783938" sldId="660"/>
            <ac:spMk id="9" creationId="{3A8E5284-4614-434A-B4D3-67EDA5B743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6527" y="9165851"/>
            <a:ext cx="3080522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4" tIns="47682" rIns="95364" bIns="476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24E8F7-B059-42DF-967A-01D0DE1FEF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0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3079380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2406" y="7"/>
            <a:ext cx="3080522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350C-AF9E-4DCA-B463-A920DCF9D543}" type="datetimeFigureOut">
              <a:rPr lang="ja-JP" altLang="en-US"/>
              <a:pPr>
                <a:defRPr/>
              </a:pPr>
              <a:t>2020/5/19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4" tIns="47682" rIns="95364" bIns="4768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978" y="4860423"/>
            <a:ext cx="5683250" cy="4607144"/>
          </a:xfrm>
          <a:prstGeom prst="rect">
            <a:avLst/>
          </a:prstGeom>
        </p:spPr>
        <p:txBody>
          <a:bodyPr vert="horz" lIns="95364" tIns="47682" rIns="95364" bIns="4768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720838"/>
            <a:ext cx="3079380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2406" y="9720838"/>
            <a:ext cx="3080522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02EBF6-BE64-4BD6-A60E-3F0FD5CFCA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7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9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13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5113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14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DB07-024E-4D20-9EBE-4C462AD260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4BFC-ED53-4BDF-9C06-BA268FD22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AD7-5FA5-4BBE-863D-1AC7500AF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DCE9-69CF-4DB3-B4B0-9EC88C75D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104A-1D32-41C9-961B-F0E5AF24D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EFB4-BA7B-43FF-80E2-5424AC35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ED9-6C66-4E1F-A0E2-A26158A8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377-E9B2-4B59-A7E6-F04194283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241B-4F7F-42B1-9636-AE8671CF6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DB01-7BE0-4536-A304-E6569F782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842B-BC36-41A6-9A66-642BF7B4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230D-AD5E-4A84-9E4D-BEB38B9FC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BA32-DE1F-4BD5-959B-6505F9E90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DCB24-9697-4F0E-91FD-74E638334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7147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4295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1442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8590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BF8D875A-C282-4F6A-B96E-8A650A43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743200"/>
            <a:ext cx="7067550" cy="1107996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6600" dirty="0">
                <a:solidFill>
                  <a:srgbClr val="3366FF"/>
                </a:solidFill>
              </a:rPr>
              <a:t>自動ピアノを作ろう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3F4818B-3A6C-4D34-B999-D4E3BC80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943600"/>
            <a:ext cx="8382000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上田市マルチメディア情報センター／十勇士パソコンクラブ／</a:t>
            </a:r>
            <a:r>
              <a:rPr lang="en-US" altLang="ja-JP" sz="2000" dirty="0">
                <a:solidFill>
                  <a:schemeClr val="tx1"/>
                </a:solidFill>
              </a:rPr>
              <a:t>PCN</a:t>
            </a:r>
            <a:r>
              <a:rPr lang="ja-JP" altLang="en-US" sz="2000" dirty="0">
                <a:solidFill>
                  <a:schemeClr val="tx1"/>
                </a:solidFill>
              </a:rPr>
              <a:t>上田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76D5D3D-9553-4254-ACB7-86C9AE50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11" y="609600"/>
            <a:ext cx="4432178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3366FF"/>
                </a:solidFill>
              </a:rPr>
              <a:t>★ネットで挑戦★</a:t>
            </a:r>
            <a:endParaRPr lang="en-US" altLang="ja-JP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64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鳥, 花 が含まれている画像&#10;&#10;自動的に生成された説明">
            <a:extLst>
              <a:ext uri="{FF2B5EF4-FFF2-40B4-BE49-F238E27FC236}">
                <a16:creationId xmlns:a16="http://schemas.microsoft.com/office/drawing/2014/main" id="{A36AC28A-9497-484E-B7CE-E7F801607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2192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3581400" y="1742182"/>
            <a:ext cx="3067049" cy="990600"/>
          </a:xfrm>
          <a:prstGeom prst="wedgeRoundRectCallout">
            <a:avLst>
              <a:gd name="adj1" fmla="val -65495"/>
              <a:gd name="adj2" fmla="val -5742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数字キーを押すと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その音が出る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CEFAE-1454-493B-A611-CE82E96A6E6F}"/>
              </a:ext>
            </a:extLst>
          </p:cNvPr>
          <p:cNvSpPr txBox="1"/>
          <p:nvPr/>
        </p:nvSpPr>
        <p:spPr>
          <a:xfrm>
            <a:off x="3510932" y="4611228"/>
            <a:ext cx="320798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いろいろな音を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出してみましょう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313749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066800" y="1371600"/>
            <a:ext cx="7772400" cy="45720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41 IF K=10 GOTO 70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42 [L]=K:L=L+1</a:t>
            </a:r>
            <a:endParaRPr kumimoji="0" lang="fr-FR" altLang="ja-JP" sz="3200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70 ?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75 FOR I=0 TO L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80 K=[I]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85 GSB 100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90 NEXT</a:t>
            </a:r>
          </a:p>
          <a:p>
            <a:pPr eaLnBrk="0" hangingPunct="0">
              <a:lnSpc>
                <a:spcPts val="4400"/>
              </a:lnSpc>
            </a:pPr>
            <a:r>
              <a:rPr kumimoji="0" lang="en-US" altLang="ja-JP" sz="32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95 RUN</a:t>
            </a:r>
            <a:endParaRPr kumimoji="0" lang="fr-FR" altLang="ja-JP" sz="3200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381000"/>
            <a:ext cx="72009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4</a:t>
            </a:r>
            <a:r>
              <a:rPr kumimoji="1" lang="ja-JP" altLang="en-US" sz="4400" dirty="0">
                <a:solidFill>
                  <a:srgbClr val="0066FF"/>
                </a:solidFill>
              </a:rPr>
              <a:t>）メロディーを覚えて鳴らす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276600" y="6096000"/>
            <a:ext cx="350372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8</a:t>
            </a:r>
            <a:r>
              <a:rPr lang="ja-JP" altLang="en-US" sz="3200" dirty="0"/>
              <a:t>行を追加します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69515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花, 鳥 が含まれている画像&#10;&#10;自動的に生成された説明">
            <a:extLst>
              <a:ext uri="{FF2B5EF4-FFF2-40B4-BE49-F238E27FC236}">
                <a16:creationId xmlns:a16="http://schemas.microsoft.com/office/drawing/2014/main" id="{89A938B7-EC51-4CBF-BC8A-AD177533C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1295400"/>
            <a:ext cx="6907936" cy="52825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5638800" y="1209484"/>
            <a:ext cx="3207983" cy="1914716"/>
          </a:xfrm>
          <a:prstGeom prst="wedgeRoundRectCallout">
            <a:avLst>
              <a:gd name="adj1" fmla="val -69074"/>
              <a:gd name="adj2" fmla="val -297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数字キーを押して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メロディーを入力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Enter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キーを押すと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そのとおりに鳴る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7CEFAE-1454-493B-A611-CE82E96A6E6F}"/>
              </a:ext>
            </a:extLst>
          </p:cNvPr>
          <p:cNvSpPr txBox="1"/>
          <p:nvPr/>
        </p:nvSpPr>
        <p:spPr>
          <a:xfrm>
            <a:off x="3203266" y="4876800"/>
            <a:ext cx="349946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いろいろな曲を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鳴らしてみましょう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38787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0183" y="340929"/>
            <a:ext cx="5655817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●自動ピアノ　完成（</a:t>
            </a:r>
            <a:r>
              <a:rPr lang="en-US" altLang="ja-JP" sz="4400" dirty="0">
                <a:solidFill>
                  <a:srgbClr val="3366FF"/>
                </a:solidFill>
              </a:rPr>
              <a:t>1</a:t>
            </a:r>
            <a:r>
              <a:rPr lang="ja-JP" altLang="en-US" sz="4400" dirty="0">
                <a:solidFill>
                  <a:srgbClr val="3366FF"/>
                </a:solidFill>
              </a:rPr>
              <a:t>）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52400" y="1446678"/>
            <a:ext cx="9601200" cy="5106522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 CLV:CLS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20 LET [48],"R","C","D","E","F","G","A","B","&lt;C"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K=INKEY()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!K GOTO 30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41 IF K=10 GOTO 70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42 [L]=K:L=L+1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50 GSB 100</a:t>
            </a:r>
          </a:p>
          <a:p>
            <a:pPr eaLnBrk="0" latinLnBrk="1" hangingPunct="0">
              <a:lnSpc>
                <a:spcPts val="44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60 GOTO 30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97836" y="1535588"/>
            <a:ext cx="259558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変数クリア：画面クリア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28677" y="2628788"/>
            <a:ext cx="12666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altLang="ja-JP" sz="2000" dirty="0"/>
              <a:t>MML</a:t>
            </a:r>
            <a:r>
              <a:rPr lang="ja-JP" altLang="en-US" sz="2000" dirty="0"/>
              <a:t>設定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41603" y="4360630"/>
            <a:ext cx="22573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altLang="ja-JP" sz="2000" dirty="0"/>
              <a:t>Enter</a:t>
            </a:r>
            <a:r>
              <a:rPr lang="ja-JP" altLang="en-US" sz="2000" dirty="0"/>
              <a:t>が押された？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85951" y="6056732"/>
            <a:ext cx="21018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キー入力へもどる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24481" y="5509185"/>
            <a:ext cx="13708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音を鳴らす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29607" y="3245288"/>
            <a:ext cx="18582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キーを読み取り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14942" y="4936050"/>
            <a:ext cx="157286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音を</a:t>
            </a:r>
            <a:r>
              <a:rPr lang="en-US" altLang="ja-JP" sz="2000" dirty="0"/>
              <a:t>1</a:t>
            </a:r>
            <a:r>
              <a:rPr lang="ja-JP" altLang="en-US" sz="2000" dirty="0"/>
              <a:t>個記憶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A9BCEE-FF50-4B19-90F9-34099296FCA8}"/>
              </a:ext>
            </a:extLst>
          </p:cNvPr>
          <p:cNvSpPr txBox="1"/>
          <p:nvPr/>
        </p:nvSpPr>
        <p:spPr>
          <a:xfrm>
            <a:off x="6635530" y="3822267"/>
            <a:ext cx="31598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押されていなかったらもどる</a:t>
            </a:r>
          </a:p>
        </p:txBody>
      </p:sp>
    </p:spTree>
    <p:extLst>
      <p:ext uri="{BB962C8B-B14F-4D97-AF65-F5344CB8AC3E}">
        <p14:creationId xmlns:p14="http://schemas.microsoft.com/office/powerpoint/2010/main" val="26527062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40183" y="340929"/>
            <a:ext cx="5655817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●自動ピアノ　完成（</a:t>
            </a:r>
            <a:r>
              <a:rPr lang="en-US" altLang="ja-JP" sz="4400" dirty="0">
                <a:solidFill>
                  <a:srgbClr val="3366FF"/>
                </a:solidFill>
              </a:rPr>
              <a:t>2</a:t>
            </a:r>
            <a:r>
              <a:rPr lang="ja-JP" altLang="en-US" sz="4400" dirty="0">
                <a:solidFill>
                  <a:srgbClr val="3366FF"/>
                </a:solidFill>
              </a:rPr>
              <a:t>）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854270" y="1446678"/>
            <a:ext cx="8077200" cy="5106522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70 ?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75 FOR I=0 TO L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80 K=[I]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85 GSB 100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90 NEXT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95 RUN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100 PLAY [K]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110 ?STR$([K]);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120 WAIT 30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130 RTN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3661" y="1535588"/>
            <a:ext cx="697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改行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3771" y="2544569"/>
            <a:ext cx="29819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配列から音を</a:t>
            </a:r>
            <a:r>
              <a:rPr lang="en-US" altLang="ja-JP" sz="2000" dirty="0"/>
              <a:t>1</a:t>
            </a:r>
            <a:r>
              <a:rPr lang="ja-JP" altLang="en-US" sz="2000" dirty="0"/>
              <a:t>個読み出し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0263" y="4605481"/>
            <a:ext cx="25747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指定された音を鳴らす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46315" y="6100319"/>
            <a:ext cx="8386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もどる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16278" y="5593741"/>
            <a:ext cx="11753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時間待ち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67832" y="3543216"/>
            <a:ext cx="12105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くりかえし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61400" y="5103545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音階を表示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A9BCEE-FF50-4B19-90F9-34099296FCA8}"/>
              </a:ext>
            </a:extLst>
          </p:cNvPr>
          <p:cNvSpPr txBox="1"/>
          <p:nvPr/>
        </p:nvSpPr>
        <p:spPr>
          <a:xfrm>
            <a:off x="7384715" y="4062001"/>
            <a:ext cx="15937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最初にもどる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CF9048-4059-4B73-BB1D-251028B38A67}"/>
              </a:ext>
            </a:extLst>
          </p:cNvPr>
          <p:cNvSpPr txBox="1"/>
          <p:nvPr/>
        </p:nvSpPr>
        <p:spPr>
          <a:xfrm>
            <a:off x="6506350" y="2025784"/>
            <a:ext cx="24593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音の数だけくりかえし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1D8A48-721B-4F6F-AF94-6E33612C59C9}"/>
              </a:ext>
            </a:extLst>
          </p:cNvPr>
          <p:cNvSpPr txBox="1"/>
          <p:nvPr/>
        </p:nvSpPr>
        <p:spPr>
          <a:xfrm>
            <a:off x="7594790" y="3038088"/>
            <a:ext cx="13708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ja-JP" altLang="en-US" sz="2000" dirty="0"/>
              <a:t>音を鳴らす</a:t>
            </a:r>
          </a:p>
        </p:txBody>
      </p:sp>
    </p:spTree>
    <p:extLst>
      <p:ext uri="{BB962C8B-B14F-4D97-AF65-F5344CB8AC3E}">
        <p14:creationId xmlns:p14="http://schemas.microsoft.com/office/powerpoint/2010/main" val="2737243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96BC90-5087-4D51-BC46-50D70BAAAC8B}"/>
              </a:ext>
            </a:extLst>
          </p:cNvPr>
          <p:cNvSpPr/>
          <p:nvPr/>
        </p:nvSpPr>
        <p:spPr bwMode="auto">
          <a:xfrm>
            <a:off x="4533900" y="2837155"/>
            <a:ext cx="1104900" cy="719477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228600" y="1788219"/>
            <a:ext cx="9448800" cy="1675579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25 LET [58]," 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ﾄﾞ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ﾚ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ﾐ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ﾌｧ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ｿ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ﾗ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ｼ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","</a:t>
            </a:r>
            <a:r>
              <a:rPr kumimoji="0" lang="ja-JP" altLang="en-US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ﾄﾞ</a:t>
            </a: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“</a:t>
            </a:r>
          </a:p>
          <a:p>
            <a:pPr eaLnBrk="0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110 ?STR$([K+10]);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C87A0-95F6-45E4-85D5-19B1A7D73EEB}"/>
              </a:ext>
            </a:extLst>
          </p:cNvPr>
          <p:cNvSpPr txBox="1"/>
          <p:nvPr/>
        </p:nvSpPr>
        <p:spPr>
          <a:xfrm>
            <a:off x="381740" y="297262"/>
            <a:ext cx="4343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rgbClr val="0066FF"/>
                </a:solidFill>
              </a:rPr>
              <a:t>さらに改造しよう！</a:t>
            </a:r>
            <a:endParaRPr kumimoji="1" lang="en-US" altLang="ja-JP" sz="4000" dirty="0">
              <a:solidFill>
                <a:srgbClr val="0066FF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0F9AAA51-FC1F-43BF-ABBE-E00530C2DDDB}"/>
              </a:ext>
            </a:extLst>
          </p:cNvPr>
          <p:cNvSpPr/>
          <p:nvPr/>
        </p:nvSpPr>
        <p:spPr bwMode="auto">
          <a:xfrm>
            <a:off x="4953000" y="788523"/>
            <a:ext cx="1676400" cy="609600"/>
          </a:xfrm>
          <a:prstGeom prst="wedgeRoundRectCallout">
            <a:avLst>
              <a:gd name="adj1" fmla="val -39161"/>
              <a:gd name="adj2" fmla="val 1215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スペース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5B7CFCD-B3DE-4CF6-A340-1C4605584EFA}"/>
              </a:ext>
            </a:extLst>
          </p:cNvPr>
          <p:cNvSpPr/>
          <p:nvPr/>
        </p:nvSpPr>
        <p:spPr bwMode="auto">
          <a:xfrm>
            <a:off x="5952096" y="3684617"/>
            <a:ext cx="990600" cy="609600"/>
          </a:xfrm>
          <a:prstGeom prst="wedgeRoundRectCallout">
            <a:avLst>
              <a:gd name="adj1" fmla="val -87678"/>
              <a:gd name="adj2" fmla="val -6632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追加</a:t>
            </a:r>
          </a:p>
        </p:txBody>
      </p:sp>
      <p:pic>
        <p:nvPicPr>
          <p:cNvPr id="8" name="図 7" descr="キーボードのキー&#10;&#10;自動的に生成された説明">
            <a:extLst>
              <a:ext uri="{FF2B5EF4-FFF2-40B4-BE49-F238E27FC236}">
                <a16:creationId xmlns:a16="http://schemas.microsoft.com/office/drawing/2014/main" id="{E7261066-E3A4-4ED1-9881-04D23AC4E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87341"/>
            <a:ext cx="2750242" cy="257339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6A9AF5-1789-4A7F-9294-444E43A5710E}"/>
              </a:ext>
            </a:extLst>
          </p:cNvPr>
          <p:cNvSpPr txBox="1"/>
          <p:nvPr/>
        </p:nvSpPr>
        <p:spPr>
          <a:xfrm>
            <a:off x="3424732" y="4735430"/>
            <a:ext cx="54144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カタカナ入力モードにするには</a:t>
            </a:r>
            <a:endParaRPr kumimoji="1" lang="en-US" altLang="ja-JP" sz="3200" dirty="0"/>
          </a:p>
          <a:p>
            <a:r>
              <a:rPr kumimoji="1" lang="ja-JP" altLang="en-US" sz="3200" dirty="0"/>
              <a:t>左下の</a:t>
            </a:r>
            <a:r>
              <a:rPr kumimoji="1" lang="en-US" altLang="ja-JP" sz="3200" dirty="0"/>
              <a:t>Ctrl</a:t>
            </a:r>
            <a:r>
              <a:rPr kumimoji="1" lang="ja-JP" altLang="en-US" sz="3200" dirty="0"/>
              <a:t>キーを押しながら</a:t>
            </a:r>
            <a:endParaRPr kumimoji="1" lang="en-US" altLang="ja-JP" sz="3200" dirty="0"/>
          </a:p>
          <a:p>
            <a:r>
              <a:rPr lang="en-US" altLang="ja-JP" sz="3200" dirty="0"/>
              <a:t>Shift</a:t>
            </a:r>
            <a:r>
              <a:rPr lang="ja-JP" altLang="en-US" sz="3200" dirty="0"/>
              <a:t>キーを押す</a:t>
            </a:r>
            <a:endParaRPr kumimoji="1" lang="ja-JP" altLang="en-US" sz="3200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5466359-77CB-4904-8D40-7549661BECD1}"/>
              </a:ext>
            </a:extLst>
          </p:cNvPr>
          <p:cNvSpPr/>
          <p:nvPr/>
        </p:nvSpPr>
        <p:spPr bwMode="auto">
          <a:xfrm rot="11692051">
            <a:off x="2325570" y="4835142"/>
            <a:ext cx="948964" cy="432259"/>
          </a:xfrm>
          <a:prstGeom prst="rightArrow">
            <a:avLst/>
          </a:prstGeom>
          <a:solidFill>
            <a:srgbClr val="FFFF00"/>
          </a:solidFill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B54C656C-7CAD-46BF-A1D7-EA8E6107BEE9}"/>
              </a:ext>
            </a:extLst>
          </p:cNvPr>
          <p:cNvSpPr/>
          <p:nvPr/>
        </p:nvSpPr>
        <p:spPr bwMode="auto">
          <a:xfrm rot="10557464">
            <a:off x="1581628" y="5347954"/>
            <a:ext cx="1730424" cy="432259"/>
          </a:xfrm>
          <a:prstGeom prst="rightArrow">
            <a:avLst/>
          </a:prstGeom>
          <a:solidFill>
            <a:srgbClr val="FFFF00"/>
          </a:solidFill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2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黒い背景と白い文字&#10;&#10;自動的に生成された説明">
            <a:extLst>
              <a:ext uri="{FF2B5EF4-FFF2-40B4-BE49-F238E27FC236}">
                <a16:creationId xmlns:a16="http://schemas.microsoft.com/office/drawing/2014/main" id="{2DA85CA0-D1D7-4540-8DEC-1A5639691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7" y="1295400"/>
            <a:ext cx="6907936" cy="52825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A065B8-C794-4FC7-B949-916A7CD0F794}"/>
              </a:ext>
            </a:extLst>
          </p:cNvPr>
          <p:cNvSpPr txBox="1"/>
          <p:nvPr/>
        </p:nvSpPr>
        <p:spPr>
          <a:xfrm>
            <a:off x="2667000" y="437886"/>
            <a:ext cx="455295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A1F47235-640E-455A-818B-CCD267E29773}"/>
              </a:ext>
            </a:extLst>
          </p:cNvPr>
          <p:cNvSpPr/>
          <p:nvPr/>
        </p:nvSpPr>
        <p:spPr bwMode="auto">
          <a:xfrm>
            <a:off x="3657601" y="2471642"/>
            <a:ext cx="2743200" cy="1033558"/>
          </a:xfrm>
          <a:prstGeom prst="wedgeRoundRectCallout">
            <a:avLst>
              <a:gd name="adj1" fmla="val -27010"/>
              <a:gd name="adj2" fmla="val -94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音階が日本語で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3247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24052" y="5691426"/>
            <a:ext cx="4257896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ja-JP" altLang="en-US" sz="2800" dirty="0"/>
              <a:t>自動で曲をえんそうする</a:t>
            </a:r>
            <a:endParaRPr lang="en-US" altLang="ja-JP" sz="2800" dirty="0"/>
          </a:p>
          <a:p>
            <a:pPr algn="ctr"/>
            <a:r>
              <a:rPr lang="ja-JP" altLang="en-US" sz="2800" dirty="0"/>
              <a:t>ピアノのプログラムを作ろう</a:t>
            </a:r>
          </a:p>
        </p:txBody>
      </p:sp>
      <p:pic>
        <p:nvPicPr>
          <p:cNvPr id="4" name="図 3" descr="花, 鳥 が含まれている画像&#10;&#10;自動的に生成された説明">
            <a:extLst>
              <a:ext uri="{FF2B5EF4-FFF2-40B4-BE49-F238E27FC236}">
                <a16:creationId xmlns:a16="http://schemas.microsoft.com/office/drawing/2014/main" id="{FBB0BE84-D9A1-4481-AAA8-0D1E9849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32" y="304800"/>
            <a:ext cx="6907936" cy="52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2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77132" y="624966"/>
            <a:ext cx="378661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800" dirty="0"/>
              <a:t>古いバージョンの</a:t>
            </a:r>
            <a:endParaRPr lang="en-US" altLang="ja-JP" sz="2800" dirty="0"/>
          </a:p>
          <a:p>
            <a:r>
              <a:rPr lang="en-US" altLang="ja-JP" sz="2800" dirty="0" err="1"/>
              <a:t>IchigoJam</a:t>
            </a:r>
            <a:r>
              <a:rPr lang="ja-JP" altLang="en-US" sz="2800" dirty="0"/>
              <a:t>を使う人は</a:t>
            </a:r>
            <a:endParaRPr lang="en-US" altLang="ja-JP" sz="2800" dirty="0"/>
          </a:p>
          <a:p>
            <a:r>
              <a:rPr lang="ja-JP" altLang="en-US" sz="2800" dirty="0"/>
              <a:t>ブザーをさしてください。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ブザーの足を</a:t>
            </a:r>
            <a:endParaRPr lang="en-US" altLang="ja-JP" sz="2800" dirty="0"/>
          </a:p>
          <a:p>
            <a:r>
              <a:rPr lang="en-US" altLang="ja-JP" sz="2800" dirty="0"/>
              <a:t>SOUND</a:t>
            </a:r>
            <a:r>
              <a:rPr lang="ja-JP" altLang="en-US" sz="2800" dirty="0"/>
              <a:t>端子と</a:t>
            </a:r>
            <a:endParaRPr lang="en-US" altLang="ja-JP" sz="2800" dirty="0"/>
          </a:p>
          <a:p>
            <a:r>
              <a:rPr lang="ja-JP" altLang="en-US" sz="2800" dirty="0"/>
              <a:t>ＧＮＤ端子にさします。</a:t>
            </a:r>
          </a:p>
        </p:txBody>
      </p:sp>
      <p:pic>
        <p:nvPicPr>
          <p:cNvPr id="5" name="図 4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20BAC9C5-78ED-4149-BEF2-985E2E7C3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9" y="457200"/>
            <a:ext cx="4674839" cy="58674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5CBE67-8F0E-4E21-8977-6CDC8E073BF5}"/>
              </a:ext>
            </a:extLst>
          </p:cNvPr>
          <p:cNvSpPr txBox="1"/>
          <p:nvPr/>
        </p:nvSpPr>
        <p:spPr>
          <a:xfrm rot="16200000">
            <a:off x="1927503" y="2908392"/>
            <a:ext cx="11128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/>
              <a:t>SOUND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4D61A3-140F-478D-AEA8-A7CAA922926B}"/>
              </a:ext>
            </a:extLst>
          </p:cNvPr>
          <p:cNvSpPr txBox="1"/>
          <p:nvPr/>
        </p:nvSpPr>
        <p:spPr>
          <a:xfrm rot="16200000">
            <a:off x="2594740" y="2729656"/>
            <a:ext cx="7553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/>
              <a:t>GND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39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38200" y="5665974"/>
            <a:ext cx="5181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2800" dirty="0" err="1"/>
              <a:t>IchigoJam</a:t>
            </a:r>
            <a:r>
              <a:rPr lang="en-US" altLang="ja-JP" sz="2800" dirty="0"/>
              <a:t> web</a:t>
            </a:r>
            <a:r>
              <a:rPr lang="ja-JP" altLang="en-US" sz="2800" dirty="0"/>
              <a:t>でも作れるよ！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1000" y="6096861"/>
            <a:ext cx="60960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3366FF"/>
                </a:solidFill>
              </a:rPr>
              <a:t>fukuno.jig.jp/app/</a:t>
            </a:r>
            <a:r>
              <a:rPr lang="en-US" altLang="ja-JP" sz="3200" dirty="0" err="1">
                <a:solidFill>
                  <a:srgbClr val="3366FF"/>
                </a:solidFill>
              </a:rPr>
              <a:t>IchigoJam</a:t>
            </a:r>
            <a:r>
              <a:rPr lang="en-US" altLang="ja-JP" sz="3200" dirty="0">
                <a:solidFill>
                  <a:srgbClr val="3366FF"/>
                </a:solidFill>
              </a:rPr>
              <a:t>/</a:t>
            </a:r>
            <a:endParaRPr lang="ja-JP" altLang="en-US" sz="3200" dirty="0">
              <a:solidFill>
                <a:srgbClr val="3366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232DA4-7505-423B-B054-1C9AC3362677}"/>
              </a:ext>
            </a:extLst>
          </p:cNvPr>
          <p:cNvSpPr txBox="1"/>
          <p:nvPr/>
        </p:nvSpPr>
        <p:spPr>
          <a:xfrm>
            <a:off x="7391400" y="2743200"/>
            <a:ext cx="16002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2800" dirty="0"/>
              <a:t>QR</a:t>
            </a:r>
            <a:r>
              <a:rPr lang="ja-JP" altLang="en-US" sz="2800" dirty="0"/>
              <a:t>コード</a:t>
            </a:r>
          </a:p>
        </p:txBody>
      </p:sp>
      <p:pic>
        <p:nvPicPr>
          <p:cNvPr id="11" name="図 10" descr="クロスワードパズル, 屋内, ブ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1E6D3C7A-D5FD-42AA-A72F-7BBD6108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00149"/>
            <a:ext cx="3229251" cy="3229251"/>
          </a:xfrm>
          <a:prstGeom prst="rect">
            <a:avLst/>
          </a:prstGeom>
        </p:spPr>
      </p:pic>
      <p:pic>
        <p:nvPicPr>
          <p:cNvPr id="5" name="図 4" descr="スクリーンショット, 食品 が含まれている画像&#10;&#10;自動的に生成された説明">
            <a:extLst>
              <a:ext uri="{FF2B5EF4-FFF2-40B4-BE49-F238E27FC236}">
                <a16:creationId xmlns:a16="http://schemas.microsoft.com/office/drawing/2014/main" id="{1CADFF8A-2DF3-435B-B905-D0A60EE9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395"/>
            <a:ext cx="5525871" cy="521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459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304800" y="1981200"/>
            <a:ext cx="8724900" cy="31242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 CLV:CLS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20 LET [48],"R","C","D","E","F","G","A","B","&lt;C"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K=49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100 PLAY [K]</a:t>
            </a:r>
          </a:p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110 ?STR$([K]);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7" y="547903"/>
            <a:ext cx="33909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1</a:t>
            </a:r>
            <a:r>
              <a:rPr kumimoji="1" lang="ja-JP" altLang="en-US" sz="4400" dirty="0">
                <a:solidFill>
                  <a:srgbClr val="0066FF"/>
                </a:solidFill>
              </a:rPr>
              <a:t>）音を出す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2286000" y="5684222"/>
            <a:ext cx="5410200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5</a:t>
            </a:r>
            <a:r>
              <a:rPr lang="ja-JP" altLang="en-US" sz="3200" dirty="0"/>
              <a:t>行のプログラムを入力します</a:t>
            </a: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162607E2-FAB3-4A17-B89E-59EBA4714FD4}"/>
              </a:ext>
            </a:extLst>
          </p:cNvPr>
          <p:cNvSpPr/>
          <p:nvPr/>
        </p:nvSpPr>
        <p:spPr bwMode="auto">
          <a:xfrm>
            <a:off x="9086850" y="2628900"/>
            <a:ext cx="266700" cy="914400"/>
          </a:xfrm>
          <a:prstGeom prst="rightBrace">
            <a:avLst/>
          </a:prstGeom>
          <a:ln w="57150"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AC960A-292F-4D5B-AC8D-6358E6186372}"/>
              </a:ext>
            </a:extLst>
          </p:cNvPr>
          <p:cNvSpPr txBox="1"/>
          <p:nvPr/>
        </p:nvSpPr>
        <p:spPr>
          <a:xfrm>
            <a:off x="7010400" y="3616403"/>
            <a:ext cx="2667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ja-JP" altLang="en-US" sz="2400" dirty="0"/>
              <a:t>この行は、途中で</a:t>
            </a:r>
            <a:endParaRPr lang="en-US" altLang="ja-JP" sz="2400" dirty="0"/>
          </a:p>
          <a:p>
            <a:r>
              <a:rPr lang="en-US" altLang="ja-JP" sz="2400" dirty="0"/>
              <a:t>Enter</a:t>
            </a:r>
            <a:r>
              <a:rPr lang="ja-JP" altLang="en-US" sz="2400" dirty="0"/>
              <a:t>を押さないで</a:t>
            </a:r>
            <a:endParaRPr lang="en-US" altLang="ja-JP" sz="2400" dirty="0"/>
          </a:p>
          <a:p>
            <a:r>
              <a:rPr lang="ja-JP" altLang="en-US" sz="2400" dirty="0"/>
              <a:t>最後まで入力</a:t>
            </a:r>
          </a:p>
        </p:txBody>
      </p:sp>
    </p:spTree>
    <p:extLst>
      <p:ext uri="{BB962C8B-B14F-4D97-AF65-F5344CB8AC3E}">
        <p14:creationId xmlns:p14="http://schemas.microsoft.com/office/powerpoint/2010/main" val="4650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F89932E7-AB77-42BE-9627-75FF67E4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3"/>
          <a:stretch/>
        </p:blipFill>
        <p:spPr>
          <a:xfrm>
            <a:off x="1499032" y="1371600"/>
            <a:ext cx="6907936" cy="1752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19400" y="437886"/>
            <a:ext cx="447674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2352674" y="1812152"/>
            <a:ext cx="5410200" cy="609600"/>
          </a:xfrm>
          <a:prstGeom prst="wedgeRoundRectCallout">
            <a:avLst>
              <a:gd name="adj1" fmla="val -57884"/>
              <a:gd name="adj2" fmla="val -504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音階が表示されて「ド」の音が出る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242AA6A9-9994-4986-8A04-B8CCCFBE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032" y="3477085"/>
            <a:ext cx="2762250" cy="6096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latinLnBrk="1" hangingPunct="0">
              <a:lnSpc>
                <a:spcPts val="4000"/>
              </a:lnSpc>
            </a:pPr>
            <a:r>
              <a:rPr kumimoji="0" lang="en-US" altLang="ja-JP" sz="2800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K=49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B72278A-B9AC-4B06-BF08-AE3EA7FD3991}"/>
              </a:ext>
            </a:extLst>
          </p:cNvPr>
          <p:cNvSpPr/>
          <p:nvPr/>
        </p:nvSpPr>
        <p:spPr bwMode="auto">
          <a:xfrm>
            <a:off x="4648200" y="3597676"/>
            <a:ext cx="4343400" cy="609600"/>
          </a:xfrm>
          <a:prstGeom prst="wedgeRoundRectCallout">
            <a:avLst>
              <a:gd name="adj1" fmla="val -62455"/>
              <a:gd name="adj2" fmla="val -2135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数字を変えると音が変わる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435514C8-5A53-41C9-BFE2-FC5FFB066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33984"/>
              </p:ext>
            </p:extLst>
          </p:nvPr>
        </p:nvGraphicFramePr>
        <p:xfrm>
          <a:off x="1143001" y="4777665"/>
          <a:ext cx="7619998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18954047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29923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929773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897855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431482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60950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90178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9670742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57789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数字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49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50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51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52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53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55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56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61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表示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C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D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E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F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G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A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B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&lt;C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28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ファ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上のド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16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143000" y="2661088"/>
            <a:ext cx="7620000" cy="1334344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800"/>
              </a:lnSpc>
            </a:pPr>
            <a:r>
              <a:rPr kumimoji="0" lang="en-U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30 K=INKEY()</a:t>
            </a:r>
          </a:p>
          <a:p>
            <a:pPr eaLnBrk="0" hangingPunct="0">
              <a:lnSpc>
                <a:spcPts val="4800"/>
              </a:lnSpc>
            </a:pPr>
            <a:r>
              <a:rPr kumimoji="0" lang="en-US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40 IF !K GOTO 30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7" y="547903"/>
            <a:ext cx="61341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2</a:t>
            </a:r>
            <a:r>
              <a:rPr kumimoji="1" lang="ja-JP" altLang="en-US" sz="4400" dirty="0">
                <a:solidFill>
                  <a:srgbClr val="0066FF"/>
                </a:solidFill>
              </a:rPr>
              <a:t>）キー入力で音を出す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2303571" y="5296269"/>
            <a:ext cx="556555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2</a:t>
            </a:r>
            <a:r>
              <a:rPr lang="ja-JP" altLang="en-US" sz="3200" dirty="0"/>
              <a:t>行のプログラムを入力します</a:t>
            </a:r>
          </a:p>
        </p:txBody>
      </p:sp>
    </p:spTree>
    <p:extLst>
      <p:ext uri="{BB962C8B-B14F-4D97-AF65-F5344CB8AC3E}">
        <p14:creationId xmlns:p14="http://schemas.microsoft.com/office/powerpoint/2010/main" val="257071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背景と白い文字&#10;&#10;自動的に生成された説明">
            <a:extLst>
              <a:ext uri="{FF2B5EF4-FFF2-40B4-BE49-F238E27FC236}">
                <a16:creationId xmlns:a16="http://schemas.microsoft.com/office/drawing/2014/main" id="{814135D9-B5A7-4C60-A662-AF48FB959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0"/>
          <a:stretch/>
        </p:blipFill>
        <p:spPr>
          <a:xfrm>
            <a:off x="1603806" y="1295401"/>
            <a:ext cx="6907936" cy="2133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19400" y="437886"/>
            <a:ext cx="447674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入力できたら、</a:t>
            </a:r>
            <a:r>
              <a:rPr kumimoji="1" lang="en-US" altLang="ja-JP" sz="3200" dirty="0">
                <a:solidFill>
                  <a:srgbClr val="FF0000"/>
                </a:solidFill>
              </a:rPr>
              <a:t>F5</a:t>
            </a:r>
            <a:r>
              <a:rPr kumimoji="1" lang="ja-JP" altLang="en-US" sz="3200" dirty="0">
                <a:solidFill>
                  <a:srgbClr val="FF0000"/>
                </a:solidFill>
              </a:rPr>
              <a:t>で実行</a:t>
            </a: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535A464-E226-4F0E-99B9-2EA8A2194403}"/>
              </a:ext>
            </a:extLst>
          </p:cNvPr>
          <p:cNvSpPr/>
          <p:nvPr/>
        </p:nvSpPr>
        <p:spPr bwMode="auto">
          <a:xfrm>
            <a:off x="2352674" y="1812152"/>
            <a:ext cx="3514726" cy="1007248"/>
          </a:xfrm>
          <a:prstGeom prst="wedgeRoundRectCallout">
            <a:avLst>
              <a:gd name="adj1" fmla="val -59652"/>
              <a:gd name="adj2" fmla="val -557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数字キーを押すと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その音階の音が出る</a:t>
            </a:r>
            <a:endParaRPr kumimoji="1" lang="en-US" altLang="ja-JP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7" name="図 6" descr="キーボードのキー&#10;&#10;自動的に生成された説明">
            <a:extLst>
              <a:ext uri="{FF2B5EF4-FFF2-40B4-BE49-F238E27FC236}">
                <a16:creationId xmlns:a16="http://schemas.microsoft.com/office/drawing/2014/main" id="{65FDBEB8-B71A-46DB-97D7-20B228726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3945752"/>
            <a:ext cx="8001000" cy="200407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6F503F-1FEF-401D-9758-28CD07AD5110}"/>
              </a:ext>
            </a:extLst>
          </p:cNvPr>
          <p:cNvSpPr txBox="1"/>
          <p:nvPr/>
        </p:nvSpPr>
        <p:spPr>
          <a:xfrm>
            <a:off x="1828800" y="5316377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CAF036-98AC-4CC4-92A7-B6D033437F2A}"/>
              </a:ext>
            </a:extLst>
          </p:cNvPr>
          <p:cNvSpPr txBox="1"/>
          <p:nvPr/>
        </p:nvSpPr>
        <p:spPr>
          <a:xfrm>
            <a:off x="2514600" y="5316377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105070-0D3E-4879-8348-CD2E4C783C35}"/>
              </a:ext>
            </a:extLst>
          </p:cNvPr>
          <p:cNvSpPr txBox="1"/>
          <p:nvPr/>
        </p:nvSpPr>
        <p:spPr>
          <a:xfrm>
            <a:off x="3164148" y="5316377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80308E-1F5A-433D-90B3-D3FAC945B1F6}"/>
              </a:ext>
            </a:extLst>
          </p:cNvPr>
          <p:cNvSpPr txBox="1"/>
          <p:nvPr/>
        </p:nvSpPr>
        <p:spPr>
          <a:xfrm>
            <a:off x="3657921" y="5356033"/>
            <a:ext cx="79348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2800" dirty="0"/>
              <a:t>ファ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FE73F0-CBBC-4920-AE9C-A23A95F3C430}"/>
              </a:ext>
            </a:extLst>
          </p:cNvPr>
          <p:cNvSpPr txBox="1"/>
          <p:nvPr/>
        </p:nvSpPr>
        <p:spPr>
          <a:xfrm>
            <a:off x="4491037" y="5316376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A6298F-AA74-4921-93D0-91AB60337782}"/>
              </a:ext>
            </a:extLst>
          </p:cNvPr>
          <p:cNvSpPr txBox="1"/>
          <p:nvPr/>
        </p:nvSpPr>
        <p:spPr>
          <a:xfrm>
            <a:off x="5158711" y="5316376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ラ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51B74D-3A99-40D8-AFDB-DCFC0BAE3038}"/>
              </a:ext>
            </a:extLst>
          </p:cNvPr>
          <p:cNvSpPr txBox="1"/>
          <p:nvPr/>
        </p:nvSpPr>
        <p:spPr>
          <a:xfrm>
            <a:off x="5826385" y="5316376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0258C8-9AFF-4AA2-9AC3-D39D01FB966E}"/>
              </a:ext>
            </a:extLst>
          </p:cNvPr>
          <p:cNvSpPr txBox="1"/>
          <p:nvPr/>
        </p:nvSpPr>
        <p:spPr>
          <a:xfrm>
            <a:off x="6467474" y="5310321"/>
            <a:ext cx="46196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3200" dirty="0"/>
              <a:t>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E03FEE-C43D-416C-85D2-430193356D8C}"/>
              </a:ext>
            </a:extLst>
          </p:cNvPr>
          <p:cNvSpPr txBox="1"/>
          <p:nvPr/>
        </p:nvSpPr>
        <p:spPr>
          <a:xfrm>
            <a:off x="7556185" y="5356033"/>
            <a:ext cx="96017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ja-JP" altLang="en-US" sz="2800" dirty="0"/>
              <a:t>休符</a:t>
            </a:r>
          </a:p>
        </p:txBody>
      </p:sp>
    </p:spTree>
    <p:extLst>
      <p:ext uri="{BB962C8B-B14F-4D97-AF65-F5344CB8AC3E}">
        <p14:creationId xmlns:p14="http://schemas.microsoft.com/office/powerpoint/2010/main" val="39676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2209060" y="2274903"/>
            <a:ext cx="5334000" cy="26670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800"/>
              </a:lnSpc>
            </a:pPr>
            <a:r>
              <a:rPr kumimoji="0" lang="pl-PL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50 GSB 100</a:t>
            </a:r>
          </a:p>
          <a:p>
            <a:pPr eaLnBrk="0" hangingPunct="0">
              <a:lnSpc>
                <a:spcPts val="4800"/>
              </a:lnSpc>
            </a:pPr>
            <a:r>
              <a:rPr kumimoji="0" lang="pl-PL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60 GOTO 30</a:t>
            </a:r>
            <a:endParaRPr kumimoji="0" lang="en-US" altLang="ja-JP" dirty="0">
              <a:solidFill>
                <a:srgbClr val="FFFFFF"/>
              </a:solidFill>
              <a:latin typeface="IchigoJam 1.4" panose="00000400000000000000" pitchFamily="2" charset="0"/>
              <a:ea typeface="IchigoJam 1.4" panose="00000400000000000000" pitchFamily="2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4800"/>
              </a:lnSpc>
            </a:pPr>
            <a:r>
              <a:rPr kumimoji="0" lang="fr-FR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120 WAIT 30</a:t>
            </a:r>
          </a:p>
          <a:p>
            <a:pPr eaLnBrk="0" hangingPunct="0">
              <a:lnSpc>
                <a:spcPts val="4800"/>
              </a:lnSpc>
            </a:pPr>
            <a:r>
              <a:rPr kumimoji="0" lang="fr-FR" altLang="ja-JP" dirty="0">
                <a:solidFill>
                  <a:srgbClr val="FFFFFF"/>
                </a:solidFill>
                <a:latin typeface="IchigoJam 1.4" panose="00000400000000000000" pitchFamily="2" charset="0"/>
                <a:ea typeface="IchigoJam 1.4" panose="00000400000000000000" pitchFamily="2" charset="0"/>
                <a:cs typeface="Tahoma" panose="020B0604030504040204" pitchFamily="34" charset="0"/>
              </a:rPr>
              <a:t>130 RTN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696" y="678359"/>
            <a:ext cx="499110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66FF"/>
                </a:solidFill>
              </a:rPr>
              <a:t>（</a:t>
            </a:r>
            <a:r>
              <a:rPr kumimoji="1" lang="en-US" altLang="ja-JP" sz="4400" dirty="0">
                <a:solidFill>
                  <a:srgbClr val="0066FF"/>
                </a:solidFill>
              </a:rPr>
              <a:t>3</a:t>
            </a:r>
            <a:r>
              <a:rPr kumimoji="1" lang="ja-JP" altLang="en-US" sz="4400" dirty="0">
                <a:solidFill>
                  <a:srgbClr val="0066FF"/>
                </a:solidFill>
              </a:rPr>
              <a:t>）くりかえしにする</a:t>
            </a:r>
            <a:endParaRPr kumimoji="1" lang="en-US" altLang="ja-JP" sz="4400" dirty="0">
              <a:solidFill>
                <a:srgbClr val="0066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AF2984-7A23-4ECE-9272-7D7AB935D653}"/>
              </a:ext>
            </a:extLst>
          </p:cNvPr>
          <p:cNvSpPr txBox="1"/>
          <p:nvPr/>
        </p:nvSpPr>
        <p:spPr>
          <a:xfrm>
            <a:off x="3124199" y="5638800"/>
            <a:ext cx="350372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altLang="ja-JP" sz="3200" dirty="0"/>
              <a:t>4</a:t>
            </a:r>
            <a:r>
              <a:rPr lang="ja-JP" altLang="en-US" sz="3200" dirty="0"/>
              <a:t>行を追加します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1807637601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10152</TotalTime>
  <Words>619</Words>
  <Application>Microsoft Office PowerPoint</Application>
  <PresentationFormat>A4 210 x 297 mm</PresentationFormat>
  <Paragraphs>152</Paragraphs>
  <Slides>16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Arial</vt:lpstr>
      <vt:lpstr>Calibri</vt:lpstr>
      <vt:lpstr>IchigoJam 1.4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斎藤 史郎</dc:creator>
  <cp:lastModifiedBy>斎藤 史郎</cp:lastModifiedBy>
  <cp:revision>1995</cp:revision>
  <cp:lastPrinted>2020-05-19T05:00:00Z</cp:lastPrinted>
  <dcterms:created xsi:type="dcterms:W3CDTF">1601-01-01T00:00:00Z</dcterms:created>
  <dcterms:modified xsi:type="dcterms:W3CDTF">2020-05-19T05:00:22Z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