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31"/>
  </p:notesMasterIdLst>
  <p:handoutMasterIdLst>
    <p:handoutMasterId r:id="rId32"/>
  </p:handoutMasterIdLst>
  <p:sldIdLst>
    <p:sldId id="633" r:id="rId2"/>
    <p:sldId id="646" r:id="rId3"/>
    <p:sldId id="654" r:id="rId4"/>
    <p:sldId id="635" r:id="rId5"/>
    <p:sldId id="647" r:id="rId6"/>
    <p:sldId id="655" r:id="rId7"/>
    <p:sldId id="662" r:id="rId8"/>
    <p:sldId id="657" r:id="rId9"/>
    <p:sldId id="658" r:id="rId10"/>
    <p:sldId id="663" r:id="rId11"/>
    <p:sldId id="664" r:id="rId12"/>
    <p:sldId id="667" r:id="rId13"/>
    <p:sldId id="669" r:id="rId14"/>
    <p:sldId id="670" r:id="rId15"/>
    <p:sldId id="668" r:id="rId16"/>
    <p:sldId id="671" r:id="rId17"/>
    <p:sldId id="672" r:id="rId18"/>
    <p:sldId id="673" r:id="rId19"/>
    <p:sldId id="674" r:id="rId20"/>
    <p:sldId id="675" r:id="rId21"/>
    <p:sldId id="676" r:id="rId22"/>
    <p:sldId id="677" r:id="rId23"/>
    <p:sldId id="678" r:id="rId24"/>
    <p:sldId id="634" r:id="rId25"/>
    <p:sldId id="679" r:id="rId26"/>
    <p:sldId id="680" r:id="rId27"/>
    <p:sldId id="660" r:id="rId28"/>
    <p:sldId id="681" r:id="rId29"/>
    <p:sldId id="682" r:id="rId30"/>
  </p:sldIdLst>
  <p:sldSz cx="9906000" cy="6858000" type="A4"/>
  <p:notesSz cx="7104063" cy="102346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3600" kern="1200">
        <a:solidFill>
          <a:schemeClr val="tx2"/>
        </a:solidFill>
        <a:latin typeface="Arial" pitchFamily="34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3600" kern="1200">
        <a:solidFill>
          <a:schemeClr val="tx2"/>
        </a:solidFill>
        <a:latin typeface="Arial" pitchFamily="34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3600" kern="1200">
        <a:solidFill>
          <a:schemeClr val="tx2"/>
        </a:solidFill>
        <a:latin typeface="Arial" pitchFamily="34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3600" kern="1200">
        <a:solidFill>
          <a:schemeClr val="tx2"/>
        </a:solidFill>
        <a:latin typeface="Arial" pitchFamily="34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3600" kern="1200">
        <a:solidFill>
          <a:schemeClr val="tx2"/>
        </a:solidFill>
        <a:latin typeface="Arial" pitchFamily="34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sz="3600" kern="1200">
        <a:solidFill>
          <a:schemeClr val="tx2"/>
        </a:solidFill>
        <a:latin typeface="Arial" pitchFamily="34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sz="3600" kern="1200">
        <a:solidFill>
          <a:schemeClr val="tx2"/>
        </a:solidFill>
        <a:latin typeface="Arial" pitchFamily="34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sz="3600" kern="1200">
        <a:solidFill>
          <a:schemeClr val="tx2"/>
        </a:solidFill>
        <a:latin typeface="Arial" pitchFamily="34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sz="3600" kern="1200">
        <a:solidFill>
          <a:schemeClr val="tx2"/>
        </a:solidFill>
        <a:latin typeface="Arial" pitchFamily="34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2" userDrawn="1">
          <p15:clr>
            <a:srgbClr val="A4A3A4"/>
          </p15:clr>
        </p15:guide>
        <p15:guide id="2" pos="223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66FF"/>
    <a:srgbClr val="0066FF"/>
    <a:srgbClr val="66CCFF"/>
    <a:srgbClr val="006600"/>
    <a:srgbClr val="33CCFF"/>
    <a:srgbClr val="CCCC00"/>
    <a:srgbClr val="FF9933"/>
    <a:srgbClr val="FF7C80"/>
    <a:srgbClr val="FF99FF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CEA1056-281A-4908-971C-52EC194347BE}" v="3" dt="2020-04-27T07:49:22.972"/>
    <p1510:client id="{BE846A92-A899-46D7-A106-F3FA2514D88C}" v="70" dt="2020-04-27T07:39:04.10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562" autoAdjust="0"/>
    <p:restoredTop sz="93653" autoAdjust="0"/>
  </p:normalViewPr>
  <p:slideViewPr>
    <p:cSldViewPr>
      <p:cViewPr varScale="1">
        <p:scale>
          <a:sx n="108" d="100"/>
          <a:sy n="108" d="100"/>
        </p:scale>
        <p:origin x="1392" y="96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428"/>
    </p:cViewPr>
  </p:sorterViewPr>
  <p:notesViewPr>
    <p:cSldViewPr>
      <p:cViewPr varScale="1">
        <p:scale>
          <a:sx n="83" d="100"/>
          <a:sy n="83" d="100"/>
        </p:scale>
        <p:origin x="1138" y="62"/>
      </p:cViewPr>
      <p:guideLst>
        <p:guide orient="horz" pos="3222"/>
        <p:guide pos="223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38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37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ito Shiro" userId="b2a17ba2fd642e30" providerId="LiveId" clId="{5CEA1056-281A-4908-971C-52EC194347BE}"/>
    <pc:docChg chg="modSld modNotesMaster modHandout">
      <pc:chgData name="Saito Shiro" userId="b2a17ba2fd642e30" providerId="LiveId" clId="{5CEA1056-281A-4908-971C-52EC194347BE}" dt="2020-04-27T07:49:22.972" v="2"/>
      <pc:docMkLst>
        <pc:docMk/>
      </pc:docMkLst>
      <pc:sldChg chg="modNotes">
        <pc:chgData name="Saito Shiro" userId="b2a17ba2fd642e30" providerId="LiveId" clId="{5CEA1056-281A-4908-971C-52EC194347BE}" dt="2020-04-27T07:49:22.972" v="2"/>
        <pc:sldMkLst>
          <pc:docMk/>
          <pc:sldMk cId="3755346429" sldId="633"/>
        </pc:sldMkLst>
      </pc:sldChg>
      <pc:sldChg chg="modNotes">
        <pc:chgData name="Saito Shiro" userId="b2a17ba2fd642e30" providerId="LiveId" clId="{5CEA1056-281A-4908-971C-52EC194347BE}" dt="2020-04-27T07:49:22.972" v="2"/>
        <pc:sldMkLst>
          <pc:docMk/>
          <pc:sldMk cId="2652706275" sldId="634"/>
        </pc:sldMkLst>
      </pc:sldChg>
    </pc:docChg>
  </pc:docChgLst>
  <pc:docChgLst>
    <pc:chgData name="Saito Shiro" userId="b2a17ba2fd642e30" providerId="LiveId" clId="{7D974B73-3D3F-4CA4-B09B-942668D38455}"/>
    <pc:docChg chg="custSel addSld delSld modSld sldOrd">
      <pc:chgData name="Saito Shiro" userId="b2a17ba2fd642e30" providerId="LiveId" clId="{7D974B73-3D3F-4CA4-B09B-942668D38455}" dt="2020-04-26T02:03:30.530" v="1786" actId="6549"/>
      <pc:docMkLst>
        <pc:docMk/>
      </pc:docMkLst>
      <pc:sldChg chg="delSp modSp mod">
        <pc:chgData name="Saito Shiro" userId="b2a17ba2fd642e30" providerId="LiveId" clId="{7D974B73-3D3F-4CA4-B09B-942668D38455}" dt="2020-04-26T02:03:30.530" v="1786" actId="6549"/>
        <pc:sldMkLst>
          <pc:docMk/>
          <pc:sldMk cId="3755346429" sldId="633"/>
        </pc:sldMkLst>
        <pc:spChg chg="del">
          <ac:chgData name="Saito Shiro" userId="b2a17ba2fd642e30" providerId="LiveId" clId="{7D974B73-3D3F-4CA4-B09B-942668D38455}" dt="2020-04-26T01:19:01.573" v="411" actId="478"/>
          <ac:spMkLst>
            <pc:docMk/>
            <pc:sldMk cId="3755346429" sldId="633"/>
            <ac:spMk id="2" creationId="{00000000-0000-0000-0000-000000000000}"/>
          </ac:spMkLst>
        </pc:spChg>
        <pc:spChg chg="mod">
          <ac:chgData name="Saito Shiro" userId="b2a17ba2fd642e30" providerId="LiveId" clId="{7D974B73-3D3F-4CA4-B09B-942668D38455}" dt="2020-04-26T02:03:30.530" v="1786" actId="6549"/>
          <ac:spMkLst>
            <pc:docMk/>
            <pc:sldMk cId="3755346429" sldId="633"/>
            <ac:spMk id="4" creationId="{00000000-0000-0000-0000-000000000000}"/>
          </ac:spMkLst>
        </pc:spChg>
      </pc:sldChg>
      <pc:sldChg chg="modSp mod ord">
        <pc:chgData name="Saito Shiro" userId="b2a17ba2fd642e30" providerId="LiveId" clId="{7D974B73-3D3F-4CA4-B09B-942668D38455}" dt="2020-04-26T01:55:29.671" v="1770"/>
        <pc:sldMkLst>
          <pc:docMk/>
          <pc:sldMk cId="2652706275" sldId="634"/>
        </pc:sldMkLst>
        <pc:spChg chg="mod">
          <ac:chgData name="Saito Shiro" userId="b2a17ba2fd642e30" providerId="LiveId" clId="{7D974B73-3D3F-4CA4-B09B-942668D38455}" dt="2020-04-26T01:43:39.307" v="1046" actId="6549"/>
          <ac:spMkLst>
            <pc:docMk/>
            <pc:sldMk cId="2652706275" sldId="634"/>
            <ac:spMk id="5" creationId="{00000000-0000-0000-0000-000000000000}"/>
          </ac:spMkLst>
        </pc:spChg>
        <pc:spChg chg="mod">
          <ac:chgData name="Saito Shiro" userId="b2a17ba2fd642e30" providerId="LiveId" clId="{7D974B73-3D3F-4CA4-B09B-942668D38455}" dt="2020-04-26T01:44:01.135" v="1107"/>
          <ac:spMkLst>
            <pc:docMk/>
            <pc:sldMk cId="2652706275" sldId="634"/>
            <ac:spMk id="7" creationId="{00000000-0000-0000-0000-000000000000}"/>
          </ac:spMkLst>
        </pc:spChg>
        <pc:spChg chg="mod">
          <ac:chgData name="Saito Shiro" userId="b2a17ba2fd642e30" providerId="LiveId" clId="{7D974B73-3D3F-4CA4-B09B-942668D38455}" dt="2020-04-26T01:44:38.584" v="1200" actId="6549"/>
          <ac:spMkLst>
            <pc:docMk/>
            <pc:sldMk cId="2652706275" sldId="634"/>
            <ac:spMk id="8" creationId="{00000000-0000-0000-0000-000000000000}"/>
          </ac:spMkLst>
        </pc:spChg>
        <pc:spChg chg="mod">
          <ac:chgData name="Saito Shiro" userId="b2a17ba2fd642e30" providerId="LiveId" clId="{7D974B73-3D3F-4CA4-B09B-942668D38455}" dt="2020-04-26T01:46:34.051" v="1377" actId="1076"/>
          <ac:spMkLst>
            <pc:docMk/>
            <pc:sldMk cId="2652706275" sldId="634"/>
            <ac:spMk id="9" creationId="{00000000-0000-0000-0000-000000000000}"/>
          </ac:spMkLst>
        </pc:spChg>
        <pc:spChg chg="mod">
          <ac:chgData name="Saito Shiro" userId="b2a17ba2fd642e30" providerId="LiveId" clId="{7D974B73-3D3F-4CA4-B09B-942668D38455}" dt="2020-04-26T01:46:21.250" v="1375" actId="1076"/>
          <ac:spMkLst>
            <pc:docMk/>
            <pc:sldMk cId="2652706275" sldId="634"/>
            <ac:spMk id="10" creationId="{00000000-0000-0000-0000-000000000000}"/>
          </ac:spMkLst>
        </pc:spChg>
        <pc:spChg chg="mod">
          <ac:chgData name="Saito Shiro" userId="b2a17ba2fd642e30" providerId="LiveId" clId="{7D974B73-3D3F-4CA4-B09B-942668D38455}" dt="2020-04-26T01:46:26.927" v="1376" actId="1076"/>
          <ac:spMkLst>
            <pc:docMk/>
            <pc:sldMk cId="2652706275" sldId="634"/>
            <ac:spMk id="11" creationId="{00000000-0000-0000-0000-000000000000}"/>
          </ac:spMkLst>
        </pc:spChg>
        <pc:spChg chg="mod">
          <ac:chgData name="Saito Shiro" userId="b2a17ba2fd642e30" providerId="LiveId" clId="{7D974B73-3D3F-4CA4-B09B-942668D38455}" dt="2020-04-26T01:44:26.435" v="1173"/>
          <ac:spMkLst>
            <pc:docMk/>
            <pc:sldMk cId="2652706275" sldId="634"/>
            <ac:spMk id="12" creationId="{00000000-0000-0000-0000-000000000000}"/>
          </ac:spMkLst>
        </pc:spChg>
        <pc:spChg chg="mod">
          <ac:chgData name="Saito Shiro" userId="b2a17ba2fd642e30" providerId="LiveId" clId="{7D974B73-3D3F-4CA4-B09B-942668D38455}" dt="2020-04-26T01:43:22.500" v="1022" actId="404"/>
          <ac:spMkLst>
            <pc:docMk/>
            <pc:sldMk cId="2652706275" sldId="634"/>
            <ac:spMk id="28" creationId="{00000000-0000-0000-0000-000000000000}"/>
          </ac:spMkLst>
        </pc:spChg>
        <pc:spChg chg="mod">
          <ac:chgData name="Saito Shiro" userId="b2a17ba2fd642e30" providerId="LiveId" clId="{7D974B73-3D3F-4CA4-B09B-942668D38455}" dt="2020-04-26T01:46:17.482" v="1374" actId="1076"/>
          <ac:spMkLst>
            <pc:docMk/>
            <pc:sldMk cId="2652706275" sldId="634"/>
            <ac:spMk id="40" creationId="{00000000-0000-0000-0000-000000000000}"/>
          </ac:spMkLst>
        </pc:spChg>
        <pc:spChg chg="mod">
          <ac:chgData name="Saito Shiro" userId="b2a17ba2fd642e30" providerId="LiveId" clId="{7D974B73-3D3F-4CA4-B09B-942668D38455}" dt="2020-04-26T01:46:00.960" v="1372" actId="6549"/>
          <ac:spMkLst>
            <pc:docMk/>
            <pc:sldMk cId="2652706275" sldId="634"/>
            <ac:spMk id="42" creationId="{00000000-0000-0000-0000-000000000000}"/>
          </ac:spMkLst>
        </pc:spChg>
      </pc:sldChg>
      <pc:sldChg chg="addSp delSp modSp mod">
        <pc:chgData name="Saito Shiro" userId="b2a17ba2fd642e30" providerId="LiveId" clId="{7D974B73-3D3F-4CA4-B09B-942668D38455}" dt="2020-04-26T01:41:40.679" v="967" actId="14100"/>
        <pc:sldMkLst>
          <pc:docMk/>
          <pc:sldMk cId="46501131" sldId="635"/>
        </pc:sldMkLst>
        <pc:spChg chg="mod">
          <ac:chgData name="Saito Shiro" userId="b2a17ba2fd642e30" providerId="LiveId" clId="{7D974B73-3D3F-4CA4-B09B-942668D38455}" dt="2020-04-26T01:09:18.578" v="189" actId="1076"/>
          <ac:spMkLst>
            <pc:docMk/>
            <pc:sldMk cId="46501131" sldId="635"/>
            <ac:spMk id="2" creationId="{00000000-0000-0000-0000-000000000000}"/>
          </ac:spMkLst>
        </pc:spChg>
        <pc:spChg chg="mod">
          <ac:chgData name="Saito Shiro" userId="b2a17ba2fd642e30" providerId="LiveId" clId="{7D974B73-3D3F-4CA4-B09B-942668D38455}" dt="2020-04-26T01:08:04.258" v="175" actId="14100"/>
          <ac:spMkLst>
            <pc:docMk/>
            <pc:sldMk cId="46501131" sldId="635"/>
            <ac:spMk id="3" creationId="{00000000-0000-0000-0000-000000000000}"/>
          </ac:spMkLst>
        </pc:spChg>
        <pc:spChg chg="del">
          <ac:chgData name="Saito Shiro" userId="b2a17ba2fd642e30" providerId="LiveId" clId="{7D974B73-3D3F-4CA4-B09B-942668D38455}" dt="2020-04-26T01:08:21.603" v="180" actId="478"/>
          <ac:spMkLst>
            <pc:docMk/>
            <pc:sldMk cId="46501131" sldId="635"/>
            <ac:spMk id="4" creationId="{00000000-0000-0000-0000-000000000000}"/>
          </ac:spMkLst>
        </pc:spChg>
        <pc:spChg chg="del">
          <ac:chgData name="Saito Shiro" userId="b2a17ba2fd642e30" providerId="LiveId" clId="{7D974B73-3D3F-4CA4-B09B-942668D38455}" dt="2020-04-26T01:08:21.603" v="180" actId="478"/>
          <ac:spMkLst>
            <pc:docMk/>
            <pc:sldMk cId="46501131" sldId="635"/>
            <ac:spMk id="5" creationId="{00000000-0000-0000-0000-000000000000}"/>
          </ac:spMkLst>
        </pc:spChg>
        <pc:spChg chg="del">
          <ac:chgData name="Saito Shiro" userId="b2a17ba2fd642e30" providerId="LiveId" clId="{7D974B73-3D3F-4CA4-B09B-942668D38455}" dt="2020-04-26T01:08:21.603" v="180" actId="478"/>
          <ac:spMkLst>
            <pc:docMk/>
            <pc:sldMk cId="46501131" sldId="635"/>
            <ac:spMk id="6" creationId="{00000000-0000-0000-0000-000000000000}"/>
          </ac:spMkLst>
        </pc:spChg>
        <pc:spChg chg="del">
          <ac:chgData name="Saito Shiro" userId="b2a17ba2fd642e30" providerId="LiveId" clId="{7D974B73-3D3F-4CA4-B09B-942668D38455}" dt="2020-04-26T01:08:21.603" v="180" actId="478"/>
          <ac:spMkLst>
            <pc:docMk/>
            <pc:sldMk cId="46501131" sldId="635"/>
            <ac:spMk id="7" creationId="{00000000-0000-0000-0000-000000000000}"/>
          </ac:spMkLst>
        </pc:spChg>
        <pc:spChg chg="del">
          <ac:chgData name="Saito Shiro" userId="b2a17ba2fd642e30" providerId="LiveId" clId="{7D974B73-3D3F-4CA4-B09B-942668D38455}" dt="2020-04-26T01:08:09.893" v="176" actId="478"/>
          <ac:spMkLst>
            <pc:docMk/>
            <pc:sldMk cId="46501131" sldId="635"/>
            <ac:spMk id="8" creationId="{00000000-0000-0000-0000-000000000000}"/>
          </ac:spMkLst>
        </pc:spChg>
        <pc:spChg chg="del">
          <ac:chgData name="Saito Shiro" userId="b2a17ba2fd642e30" providerId="LiveId" clId="{7D974B73-3D3F-4CA4-B09B-942668D38455}" dt="2020-04-26T01:08:09.893" v="176" actId="478"/>
          <ac:spMkLst>
            <pc:docMk/>
            <pc:sldMk cId="46501131" sldId="635"/>
            <ac:spMk id="9" creationId="{00000000-0000-0000-0000-000000000000}"/>
          </ac:spMkLst>
        </pc:spChg>
        <pc:spChg chg="del">
          <ac:chgData name="Saito Shiro" userId="b2a17ba2fd642e30" providerId="LiveId" clId="{7D974B73-3D3F-4CA4-B09B-942668D38455}" dt="2020-04-26T01:08:09.893" v="176" actId="478"/>
          <ac:spMkLst>
            <pc:docMk/>
            <pc:sldMk cId="46501131" sldId="635"/>
            <ac:spMk id="10" creationId="{00000000-0000-0000-0000-000000000000}"/>
          </ac:spMkLst>
        </pc:spChg>
        <pc:spChg chg="del">
          <ac:chgData name="Saito Shiro" userId="b2a17ba2fd642e30" providerId="LiveId" clId="{7D974B73-3D3F-4CA4-B09B-942668D38455}" dt="2020-04-26T01:08:09.893" v="176" actId="478"/>
          <ac:spMkLst>
            <pc:docMk/>
            <pc:sldMk cId="46501131" sldId="635"/>
            <ac:spMk id="11" creationId="{00000000-0000-0000-0000-000000000000}"/>
          </ac:spMkLst>
        </pc:spChg>
        <pc:spChg chg="del">
          <ac:chgData name="Saito Shiro" userId="b2a17ba2fd642e30" providerId="LiveId" clId="{7D974B73-3D3F-4CA4-B09B-942668D38455}" dt="2020-04-26T01:08:21.603" v="180" actId="478"/>
          <ac:spMkLst>
            <pc:docMk/>
            <pc:sldMk cId="46501131" sldId="635"/>
            <ac:spMk id="12" creationId="{00000000-0000-0000-0000-000000000000}"/>
          </ac:spMkLst>
        </pc:spChg>
        <pc:spChg chg="del">
          <ac:chgData name="Saito Shiro" userId="b2a17ba2fd642e30" providerId="LiveId" clId="{7D974B73-3D3F-4CA4-B09B-942668D38455}" dt="2020-04-26T01:08:21.603" v="180" actId="478"/>
          <ac:spMkLst>
            <pc:docMk/>
            <pc:sldMk cId="46501131" sldId="635"/>
            <ac:spMk id="13" creationId="{00000000-0000-0000-0000-000000000000}"/>
          </ac:spMkLst>
        </pc:spChg>
        <pc:spChg chg="del">
          <ac:chgData name="Saito Shiro" userId="b2a17ba2fd642e30" providerId="LiveId" clId="{7D974B73-3D3F-4CA4-B09B-942668D38455}" dt="2020-04-26T01:08:13.959" v="177" actId="478"/>
          <ac:spMkLst>
            <pc:docMk/>
            <pc:sldMk cId="46501131" sldId="635"/>
            <ac:spMk id="16" creationId="{00000000-0000-0000-0000-000000000000}"/>
          </ac:spMkLst>
        </pc:spChg>
        <pc:spChg chg="del topLvl">
          <ac:chgData name="Saito Shiro" userId="b2a17ba2fd642e30" providerId="LiveId" clId="{7D974B73-3D3F-4CA4-B09B-942668D38455}" dt="2020-04-26T01:08:17.292" v="179" actId="478"/>
          <ac:spMkLst>
            <pc:docMk/>
            <pc:sldMk cId="46501131" sldId="635"/>
            <ac:spMk id="17" creationId="{00000000-0000-0000-0000-000000000000}"/>
          </ac:spMkLst>
        </pc:spChg>
        <pc:spChg chg="del topLvl">
          <ac:chgData name="Saito Shiro" userId="b2a17ba2fd642e30" providerId="LiveId" clId="{7D974B73-3D3F-4CA4-B09B-942668D38455}" dt="2020-04-26T01:08:16.087" v="178" actId="478"/>
          <ac:spMkLst>
            <pc:docMk/>
            <pc:sldMk cId="46501131" sldId="635"/>
            <ac:spMk id="18" creationId="{00000000-0000-0000-0000-000000000000}"/>
          </ac:spMkLst>
        </pc:spChg>
        <pc:spChg chg="add mod">
          <ac:chgData name="Saito Shiro" userId="b2a17ba2fd642e30" providerId="LiveId" clId="{7D974B73-3D3F-4CA4-B09B-942668D38455}" dt="2020-04-26T01:41:40.679" v="967" actId="14100"/>
          <ac:spMkLst>
            <pc:docMk/>
            <pc:sldMk cId="46501131" sldId="635"/>
            <ac:spMk id="19" creationId="{26AF2984-7A23-4ECE-9272-7D7AB935D653}"/>
          </ac:spMkLst>
        </pc:spChg>
        <pc:grpChg chg="del">
          <ac:chgData name="Saito Shiro" userId="b2a17ba2fd642e30" providerId="LiveId" clId="{7D974B73-3D3F-4CA4-B09B-942668D38455}" dt="2020-04-26T01:08:16.087" v="178" actId="478"/>
          <ac:grpSpMkLst>
            <pc:docMk/>
            <pc:sldMk cId="46501131" sldId="635"/>
            <ac:grpSpMk id="15" creationId="{00000000-0000-0000-0000-000000000000}"/>
          </ac:grpSpMkLst>
        </pc:grpChg>
      </pc:sldChg>
      <pc:sldChg chg="del">
        <pc:chgData name="Saito Shiro" userId="b2a17ba2fd642e30" providerId="LiveId" clId="{7D974B73-3D3F-4CA4-B09B-942668D38455}" dt="2020-04-26T01:33:49.451" v="554" actId="47"/>
        <pc:sldMkLst>
          <pc:docMk/>
          <pc:sldMk cId="1276075072" sldId="636"/>
        </pc:sldMkLst>
      </pc:sldChg>
      <pc:sldChg chg="del">
        <pc:chgData name="Saito Shiro" userId="b2a17ba2fd642e30" providerId="LiveId" clId="{7D974B73-3D3F-4CA4-B09B-942668D38455}" dt="2020-04-26T01:33:49.451" v="554" actId="47"/>
        <pc:sldMkLst>
          <pc:docMk/>
          <pc:sldMk cId="3617240978" sldId="637"/>
        </pc:sldMkLst>
      </pc:sldChg>
      <pc:sldChg chg="del">
        <pc:chgData name="Saito Shiro" userId="b2a17ba2fd642e30" providerId="LiveId" clId="{7D974B73-3D3F-4CA4-B09B-942668D38455}" dt="2020-04-26T01:33:49.451" v="554" actId="47"/>
        <pc:sldMkLst>
          <pc:docMk/>
          <pc:sldMk cId="2927130682" sldId="638"/>
        </pc:sldMkLst>
      </pc:sldChg>
      <pc:sldChg chg="del">
        <pc:chgData name="Saito Shiro" userId="b2a17ba2fd642e30" providerId="LiveId" clId="{7D974B73-3D3F-4CA4-B09B-942668D38455}" dt="2020-04-26T01:33:49.451" v="554" actId="47"/>
        <pc:sldMkLst>
          <pc:docMk/>
          <pc:sldMk cId="2247676976" sldId="639"/>
        </pc:sldMkLst>
      </pc:sldChg>
      <pc:sldChg chg="del">
        <pc:chgData name="Saito Shiro" userId="b2a17ba2fd642e30" providerId="LiveId" clId="{7D974B73-3D3F-4CA4-B09B-942668D38455}" dt="2020-04-26T01:33:49.451" v="554" actId="47"/>
        <pc:sldMkLst>
          <pc:docMk/>
          <pc:sldMk cId="258914408" sldId="640"/>
        </pc:sldMkLst>
      </pc:sldChg>
      <pc:sldChg chg="del">
        <pc:chgData name="Saito Shiro" userId="b2a17ba2fd642e30" providerId="LiveId" clId="{7D974B73-3D3F-4CA4-B09B-942668D38455}" dt="2020-04-26T01:33:49.451" v="554" actId="47"/>
        <pc:sldMkLst>
          <pc:docMk/>
          <pc:sldMk cId="2699526981" sldId="641"/>
        </pc:sldMkLst>
      </pc:sldChg>
      <pc:sldChg chg="del">
        <pc:chgData name="Saito Shiro" userId="b2a17ba2fd642e30" providerId="LiveId" clId="{7D974B73-3D3F-4CA4-B09B-942668D38455}" dt="2020-04-26T01:33:54.805" v="555" actId="47"/>
        <pc:sldMkLst>
          <pc:docMk/>
          <pc:sldMk cId="2543507761" sldId="642"/>
        </pc:sldMkLst>
      </pc:sldChg>
      <pc:sldChg chg="del">
        <pc:chgData name="Saito Shiro" userId="b2a17ba2fd642e30" providerId="LiveId" clId="{7D974B73-3D3F-4CA4-B09B-942668D38455}" dt="2020-04-26T01:55:41.643" v="1771" actId="47"/>
        <pc:sldMkLst>
          <pc:docMk/>
          <pc:sldMk cId="1661180447" sldId="643"/>
        </pc:sldMkLst>
      </pc:sldChg>
      <pc:sldChg chg="del">
        <pc:chgData name="Saito Shiro" userId="b2a17ba2fd642e30" providerId="LiveId" clId="{7D974B73-3D3F-4CA4-B09B-942668D38455}" dt="2020-04-26T01:33:54.805" v="555" actId="47"/>
        <pc:sldMkLst>
          <pc:docMk/>
          <pc:sldMk cId="3766043413" sldId="644"/>
        </pc:sldMkLst>
      </pc:sldChg>
      <pc:sldChg chg="del">
        <pc:chgData name="Saito Shiro" userId="b2a17ba2fd642e30" providerId="LiveId" clId="{7D974B73-3D3F-4CA4-B09B-942668D38455}" dt="2020-04-26T01:33:54.805" v="555" actId="47"/>
        <pc:sldMkLst>
          <pc:docMk/>
          <pc:sldMk cId="3099844634" sldId="645"/>
        </pc:sldMkLst>
      </pc:sldChg>
      <pc:sldChg chg="addSp delSp modSp mod">
        <pc:chgData name="Saito Shiro" userId="b2a17ba2fd642e30" providerId="LiveId" clId="{7D974B73-3D3F-4CA4-B09B-942668D38455}" dt="2020-04-26T01:06:15.032" v="130" actId="6549"/>
        <pc:sldMkLst>
          <pc:docMk/>
          <pc:sldMk cId="1108723381" sldId="646"/>
        </pc:sldMkLst>
        <pc:spChg chg="mod">
          <ac:chgData name="Saito Shiro" userId="b2a17ba2fd642e30" providerId="LiveId" clId="{7D974B73-3D3F-4CA4-B09B-942668D38455}" dt="2020-04-26T01:06:15.032" v="130" actId="6549"/>
          <ac:spMkLst>
            <pc:docMk/>
            <pc:sldMk cId="1108723381" sldId="646"/>
            <ac:spMk id="3" creationId="{00000000-0000-0000-0000-000000000000}"/>
          </ac:spMkLst>
        </pc:spChg>
        <pc:picChg chg="del">
          <ac:chgData name="Saito Shiro" userId="b2a17ba2fd642e30" providerId="LiveId" clId="{7D974B73-3D3F-4CA4-B09B-942668D38455}" dt="2020-04-26T01:05:40.565" v="55" actId="478"/>
          <ac:picMkLst>
            <pc:docMk/>
            <pc:sldMk cId="1108723381" sldId="646"/>
            <ac:picMk id="2" creationId="{00000000-0000-0000-0000-000000000000}"/>
          </ac:picMkLst>
        </pc:picChg>
        <pc:picChg chg="add mod ord">
          <ac:chgData name="Saito Shiro" userId="b2a17ba2fd642e30" providerId="LiveId" clId="{7D974B73-3D3F-4CA4-B09B-942668D38455}" dt="2020-04-26T01:06:01.883" v="62" actId="1076"/>
          <ac:picMkLst>
            <pc:docMk/>
            <pc:sldMk cId="1108723381" sldId="646"/>
            <ac:picMk id="5" creationId="{39E73BE0-A5EA-4A2A-9926-BAF928489B64}"/>
          </ac:picMkLst>
        </pc:picChg>
      </pc:sldChg>
      <pc:sldChg chg="addSp delSp modSp mod">
        <pc:chgData name="Saito Shiro" userId="b2a17ba2fd642e30" providerId="LiveId" clId="{7D974B73-3D3F-4CA4-B09B-942668D38455}" dt="2020-04-26T01:39:25.559" v="890" actId="14100"/>
        <pc:sldMkLst>
          <pc:docMk/>
          <pc:sldMk cId="285977191" sldId="647"/>
        </pc:sldMkLst>
        <pc:spChg chg="mod">
          <ac:chgData name="Saito Shiro" userId="b2a17ba2fd642e30" providerId="LiveId" clId="{7D974B73-3D3F-4CA4-B09B-942668D38455}" dt="2020-04-26T01:14:12.879" v="204" actId="1076"/>
          <ac:spMkLst>
            <pc:docMk/>
            <pc:sldMk cId="285977191" sldId="647"/>
            <ac:spMk id="3" creationId="{00000000-0000-0000-0000-000000000000}"/>
          </ac:spMkLst>
        </pc:spChg>
        <pc:spChg chg="del">
          <ac:chgData name="Saito Shiro" userId="b2a17ba2fd642e30" providerId="LiveId" clId="{7D974B73-3D3F-4CA4-B09B-942668D38455}" dt="2020-04-26T01:13:45.905" v="199" actId="478"/>
          <ac:spMkLst>
            <pc:docMk/>
            <pc:sldMk cId="285977191" sldId="647"/>
            <ac:spMk id="4" creationId="{00000000-0000-0000-0000-000000000000}"/>
          </ac:spMkLst>
        </pc:spChg>
        <pc:spChg chg="del">
          <ac:chgData name="Saito Shiro" userId="b2a17ba2fd642e30" providerId="LiveId" clId="{7D974B73-3D3F-4CA4-B09B-942668D38455}" dt="2020-04-26T01:13:40.153" v="198" actId="478"/>
          <ac:spMkLst>
            <pc:docMk/>
            <pc:sldMk cId="285977191" sldId="647"/>
            <ac:spMk id="5" creationId="{00000000-0000-0000-0000-000000000000}"/>
          </ac:spMkLst>
        </pc:spChg>
        <pc:spChg chg="add mod">
          <ac:chgData name="Saito Shiro" userId="b2a17ba2fd642e30" providerId="LiveId" clId="{7D974B73-3D3F-4CA4-B09B-942668D38455}" dt="2020-04-26T01:39:25.559" v="890" actId="14100"/>
          <ac:spMkLst>
            <pc:docMk/>
            <pc:sldMk cId="285977191" sldId="647"/>
            <ac:spMk id="8" creationId="{4535A464-E226-4F0E-99B9-2EA8A2194403}"/>
          </ac:spMkLst>
        </pc:spChg>
        <pc:spChg chg="add mod">
          <ac:chgData name="Saito Shiro" userId="b2a17ba2fd642e30" providerId="LiveId" clId="{7D974B73-3D3F-4CA4-B09B-942668D38455}" dt="2020-04-26T01:18:14.548" v="409" actId="1076"/>
          <ac:spMkLst>
            <pc:docMk/>
            <pc:sldMk cId="285977191" sldId="647"/>
            <ac:spMk id="9" creationId="{767CEFAE-1454-493B-A611-CE82E96A6E6F}"/>
          </ac:spMkLst>
        </pc:spChg>
        <pc:spChg chg="add mod">
          <ac:chgData name="Saito Shiro" userId="b2a17ba2fd642e30" providerId="LiveId" clId="{7D974B73-3D3F-4CA4-B09B-942668D38455}" dt="2020-04-26T01:18:19.422" v="410" actId="1076"/>
          <ac:spMkLst>
            <pc:docMk/>
            <pc:sldMk cId="285977191" sldId="647"/>
            <ac:spMk id="10" creationId="{A0396708-178C-42AD-BD40-13A950E76FBC}"/>
          </ac:spMkLst>
        </pc:spChg>
        <pc:picChg chg="del">
          <ac:chgData name="Saito Shiro" userId="b2a17ba2fd642e30" providerId="LiveId" clId="{7D974B73-3D3F-4CA4-B09B-942668D38455}" dt="2020-04-26T01:13:20.728" v="190" actId="478"/>
          <ac:picMkLst>
            <pc:docMk/>
            <pc:sldMk cId="285977191" sldId="647"/>
            <ac:picMk id="2" creationId="{00000000-0000-0000-0000-000000000000}"/>
          </ac:picMkLst>
        </pc:picChg>
        <pc:picChg chg="add mod ord">
          <ac:chgData name="Saito Shiro" userId="b2a17ba2fd642e30" providerId="LiveId" clId="{7D974B73-3D3F-4CA4-B09B-942668D38455}" dt="2020-04-26T01:17:09.589" v="349" actId="1076"/>
          <ac:picMkLst>
            <pc:docMk/>
            <pc:sldMk cId="285977191" sldId="647"/>
            <ac:picMk id="7" creationId="{4F160FD3-14AE-4A2D-A982-53141C17F686}"/>
          </ac:picMkLst>
        </pc:picChg>
      </pc:sldChg>
      <pc:sldChg chg="del">
        <pc:chgData name="Saito Shiro" userId="b2a17ba2fd642e30" providerId="LiveId" clId="{7D974B73-3D3F-4CA4-B09B-942668D38455}" dt="2020-04-26T01:33:49.451" v="554" actId="47"/>
        <pc:sldMkLst>
          <pc:docMk/>
          <pc:sldMk cId="987084312" sldId="648"/>
        </pc:sldMkLst>
      </pc:sldChg>
      <pc:sldChg chg="del">
        <pc:chgData name="Saito Shiro" userId="b2a17ba2fd642e30" providerId="LiveId" clId="{7D974B73-3D3F-4CA4-B09B-942668D38455}" dt="2020-04-26T01:33:49.451" v="554" actId="47"/>
        <pc:sldMkLst>
          <pc:docMk/>
          <pc:sldMk cId="3162853366" sldId="649"/>
        </pc:sldMkLst>
      </pc:sldChg>
      <pc:sldChg chg="del">
        <pc:chgData name="Saito Shiro" userId="b2a17ba2fd642e30" providerId="LiveId" clId="{7D974B73-3D3F-4CA4-B09B-942668D38455}" dt="2020-04-26T01:33:49.451" v="554" actId="47"/>
        <pc:sldMkLst>
          <pc:docMk/>
          <pc:sldMk cId="3402066421" sldId="650"/>
        </pc:sldMkLst>
      </pc:sldChg>
      <pc:sldChg chg="del">
        <pc:chgData name="Saito Shiro" userId="b2a17ba2fd642e30" providerId="LiveId" clId="{7D974B73-3D3F-4CA4-B09B-942668D38455}" dt="2020-04-26T01:33:49.451" v="554" actId="47"/>
        <pc:sldMkLst>
          <pc:docMk/>
          <pc:sldMk cId="2418532347" sldId="651"/>
        </pc:sldMkLst>
      </pc:sldChg>
      <pc:sldChg chg="del">
        <pc:chgData name="Saito Shiro" userId="b2a17ba2fd642e30" providerId="LiveId" clId="{7D974B73-3D3F-4CA4-B09B-942668D38455}" dt="2020-04-26T01:33:49.451" v="554" actId="47"/>
        <pc:sldMkLst>
          <pc:docMk/>
          <pc:sldMk cId="3474445052" sldId="652"/>
        </pc:sldMkLst>
      </pc:sldChg>
      <pc:sldChg chg="del">
        <pc:chgData name="Saito Shiro" userId="b2a17ba2fd642e30" providerId="LiveId" clId="{7D974B73-3D3F-4CA4-B09B-942668D38455}" dt="2020-04-26T01:33:49.451" v="554" actId="47"/>
        <pc:sldMkLst>
          <pc:docMk/>
          <pc:sldMk cId="301017261" sldId="653"/>
        </pc:sldMkLst>
      </pc:sldChg>
      <pc:sldChg chg="addSp delSp modSp add mod">
        <pc:chgData name="Saito Shiro" userId="b2a17ba2fd642e30" providerId="LiveId" clId="{7D974B73-3D3F-4CA4-B09B-942668D38455}" dt="2020-04-26T01:30:27.565" v="482" actId="1076"/>
        <pc:sldMkLst>
          <pc:docMk/>
          <pc:sldMk cId="1694590244" sldId="654"/>
        </pc:sldMkLst>
        <pc:spChg chg="mod">
          <ac:chgData name="Saito Shiro" userId="b2a17ba2fd642e30" providerId="LiveId" clId="{7D974B73-3D3F-4CA4-B09B-942668D38455}" dt="2020-04-26T01:30:15.534" v="479" actId="1037"/>
          <ac:spMkLst>
            <pc:docMk/>
            <pc:sldMk cId="1694590244" sldId="654"/>
            <ac:spMk id="3" creationId="{00000000-0000-0000-0000-000000000000}"/>
          </ac:spMkLst>
        </pc:spChg>
        <pc:spChg chg="mod">
          <ac:chgData name="Saito Shiro" userId="b2a17ba2fd642e30" providerId="LiveId" clId="{7D974B73-3D3F-4CA4-B09B-942668D38455}" dt="2020-04-26T01:30:15.534" v="479" actId="1037"/>
          <ac:spMkLst>
            <pc:docMk/>
            <pc:sldMk cId="1694590244" sldId="654"/>
            <ac:spMk id="4" creationId="{00000000-0000-0000-0000-000000000000}"/>
          </ac:spMkLst>
        </pc:spChg>
        <pc:spChg chg="add mod">
          <ac:chgData name="Saito Shiro" userId="b2a17ba2fd642e30" providerId="LiveId" clId="{7D974B73-3D3F-4CA4-B09B-942668D38455}" dt="2020-04-26T01:30:27.565" v="482" actId="1076"/>
          <ac:spMkLst>
            <pc:docMk/>
            <pc:sldMk cId="1694590244" sldId="654"/>
            <ac:spMk id="9" creationId="{5A232DA4-7505-423B-B054-1C9AC3362677}"/>
          </ac:spMkLst>
        </pc:spChg>
        <pc:picChg chg="add del mod">
          <ac:chgData name="Saito Shiro" userId="b2a17ba2fd642e30" providerId="LiveId" clId="{7D974B73-3D3F-4CA4-B09B-942668D38455}" dt="2020-04-26T01:29:31.712" v="466" actId="478"/>
          <ac:picMkLst>
            <pc:docMk/>
            <pc:sldMk cId="1694590244" sldId="654"/>
            <ac:picMk id="5" creationId="{22671BCF-DA27-4B14-800B-DA8ACE650AA0}"/>
          </ac:picMkLst>
        </pc:picChg>
        <pc:picChg chg="del mod">
          <ac:chgData name="Saito Shiro" userId="b2a17ba2fd642e30" providerId="LiveId" clId="{7D974B73-3D3F-4CA4-B09B-942668D38455}" dt="2020-04-26T01:21:28.299" v="418" actId="478"/>
          <ac:picMkLst>
            <pc:docMk/>
            <pc:sldMk cId="1694590244" sldId="654"/>
            <ac:picMk id="6" creationId="{88AC1C2A-F5C2-42B6-9E9E-0B106D1753DD}"/>
          </ac:picMkLst>
        </pc:picChg>
        <pc:picChg chg="add mod ord">
          <ac:chgData name="Saito Shiro" userId="b2a17ba2fd642e30" providerId="LiveId" clId="{7D974B73-3D3F-4CA4-B09B-942668D38455}" dt="2020-04-26T01:30:15.534" v="479" actId="1037"/>
          <ac:picMkLst>
            <pc:docMk/>
            <pc:sldMk cId="1694590244" sldId="654"/>
            <ac:picMk id="8" creationId="{AC462F89-7CD9-4611-996A-77CDABD5B8C6}"/>
          </ac:picMkLst>
        </pc:picChg>
        <pc:picChg chg="add mod">
          <ac:chgData name="Saito Shiro" userId="b2a17ba2fd642e30" providerId="LiveId" clId="{7D974B73-3D3F-4CA4-B09B-942668D38455}" dt="2020-04-26T01:30:22.817" v="481" actId="14100"/>
          <ac:picMkLst>
            <pc:docMk/>
            <pc:sldMk cId="1694590244" sldId="654"/>
            <ac:picMk id="11" creationId="{1E6D3C7A-D5FD-42AA-A72F-7BBD6108EF3D}"/>
          </ac:picMkLst>
        </pc:picChg>
      </pc:sldChg>
      <pc:sldChg chg="modSp add mod">
        <pc:chgData name="Saito Shiro" userId="b2a17ba2fd642e30" providerId="LiveId" clId="{7D974B73-3D3F-4CA4-B09B-942668D38455}" dt="2020-04-26T01:41:27.346" v="965" actId="1076"/>
        <pc:sldMkLst>
          <pc:docMk/>
          <pc:sldMk cId="2570716189" sldId="655"/>
        </pc:sldMkLst>
        <pc:spChg chg="mod">
          <ac:chgData name="Saito Shiro" userId="b2a17ba2fd642e30" providerId="LiveId" clId="{7D974B73-3D3F-4CA4-B09B-942668D38455}" dt="2020-04-26T01:35:14.575" v="632" actId="1076"/>
          <ac:spMkLst>
            <pc:docMk/>
            <pc:sldMk cId="2570716189" sldId="655"/>
            <ac:spMk id="2" creationId="{00000000-0000-0000-0000-000000000000}"/>
          </ac:spMkLst>
        </pc:spChg>
        <pc:spChg chg="mod">
          <ac:chgData name="Saito Shiro" userId="b2a17ba2fd642e30" providerId="LiveId" clId="{7D974B73-3D3F-4CA4-B09B-942668D38455}" dt="2020-04-26T01:34:17.275" v="611" actId="6549"/>
          <ac:spMkLst>
            <pc:docMk/>
            <pc:sldMk cId="2570716189" sldId="655"/>
            <ac:spMk id="3" creationId="{00000000-0000-0000-0000-000000000000}"/>
          </ac:spMkLst>
        </pc:spChg>
        <pc:spChg chg="mod">
          <ac:chgData name="Saito Shiro" userId="b2a17ba2fd642e30" providerId="LiveId" clId="{7D974B73-3D3F-4CA4-B09B-942668D38455}" dt="2020-04-26T01:41:27.346" v="965" actId="1076"/>
          <ac:spMkLst>
            <pc:docMk/>
            <pc:sldMk cId="2570716189" sldId="655"/>
            <ac:spMk id="19" creationId="{26AF2984-7A23-4ECE-9272-7D7AB935D653}"/>
          </ac:spMkLst>
        </pc:spChg>
      </pc:sldChg>
      <pc:sldChg chg="addSp delSp modSp add mod">
        <pc:chgData name="Saito Shiro" userId="b2a17ba2fd642e30" providerId="LiveId" clId="{7D974B73-3D3F-4CA4-B09B-942668D38455}" dt="2020-04-26T01:37:41.140" v="832" actId="1076"/>
        <pc:sldMkLst>
          <pc:docMk/>
          <pc:sldMk cId="1159626490" sldId="656"/>
        </pc:sldMkLst>
        <pc:spChg chg="mod">
          <ac:chgData name="Saito Shiro" userId="b2a17ba2fd642e30" providerId="LiveId" clId="{7D974B73-3D3F-4CA4-B09B-942668D38455}" dt="2020-04-26T01:37:08.487" v="824" actId="14100"/>
          <ac:spMkLst>
            <pc:docMk/>
            <pc:sldMk cId="1159626490" sldId="656"/>
            <ac:spMk id="8" creationId="{4535A464-E226-4F0E-99B9-2EA8A2194403}"/>
          </ac:spMkLst>
        </pc:spChg>
        <pc:spChg chg="mod">
          <ac:chgData name="Saito Shiro" userId="b2a17ba2fd642e30" providerId="LiveId" clId="{7D974B73-3D3F-4CA4-B09B-942668D38455}" dt="2020-04-26T01:37:41.140" v="832" actId="1076"/>
          <ac:spMkLst>
            <pc:docMk/>
            <pc:sldMk cId="1159626490" sldId="656"/>
            <ac:spMk id="9" creationId="{767CEFAE-1454-493B-A611-CE82E96A6E6F}"/>
          </ac:spMkLst>
        </pc:spChg>
        <pc:spChg chg="del">
          <ac:chgData name="Saito Shiro" userId="b2a17ba2fd642e30" providerId="LiveId" clId="{7D974B73-3D3F-4CA4-B09B-942668D38455}" dt="2020-04-26T01:36:05.327" v="641" actId="478"/>
          <ac:spMkLst>
            <pc:docMk/>
            <pc:sldMk cId="1159626490" sldId="656"/>
            <ac:spMk id="10" creationId="{A0396708-178C-42AD-BD40-13A950E76FBC}"/>
          </ac:spMkLst>
        </pc:spChg>
        <pc:picChg chg="add mod ord">
          <ac:chgData name="Saito Shiro" userId="b2a17ba2fd642e30" providerId="LiveId" clId="{7D974B73-3D3F-4CA4-B09B-942668D38455}" dt="2020-04-26T01:35:57.555" v="640" actId="1076"/>
          <ac:picMkLst>
            <pc:docMk/>
            <pc:sldMk cId="1159626490" sldId="656"/>
            <ac:picMk id="4" creationId="{75BB8B6D-1324-4F7C-9F20-64787E8CD50B}"/>
          </ac:picMkLst>
        </pc:picChg>
        <pc:picChg chg="del">
          <ac:chgData name="Saito Shiro" userId="b2a17ba2fd642e30" providerId="LiveId" clId="{7D974B73-3D3F-4CA4-B09B-942668D38455}" dt="2020-04-26T01:35:42.413" v="634" actId="478"/>
          <ac:picMkLst>
            <pc:docMk/>
            <pc:sldMk cId="1159626490" sldId="656"/>
            <ac:picMk id="7" creationId="{4F160FD3-14AE-4A2D-A982-53141C17F686}"/>
          </ac:picMkLst>
        </pc:picChg>
      </pc:sldChg>
      <pc:sldChg chg="modSp add mod">
        <pc:chgData name="Saito Shiro" userId="b2a17ba2fd642e30" providerId="LiveId" clId="{7D974B73-3D3F-4CA4-B09B-942668D38455}" dt="2020-04-26T01:41:18.309" v="962" actId="1076"/>
        <pc:sldMkLst>
          <pc:docMk/>
          <pc:sldMk cId="1807637601" sldId="657"/>
        </pc:sldMkLst>
        <pc:spChg chg="mod">
          <ac:chgData name="Saito Shiro" userId="b2a17ba2fd642e30" providerId="LiveId" clId="{7D974B73-3D3F-4CA4-B09B-942668D38455}" dt="2020-04-26T01:40:53.524" v="923" actId="14100"/>
          <ac:spMkLst>
            <pc:docMk/>
            <pc:sldMk cId="1807637601" sldId="657"/>
            <ac:spMk id="2" creationId="{00000000-0000-0000-0000-000000000000}"/>
          </ac:spMkLst>
        </pc:spChg>
        <pc:spChg chg="mod">
          <ac:chgData name="Saito Shiro" userId="b2a17ba2fd642e30" providerId="LiveId" clId="{7D974B73-3D3F-4CA4-B09B-942668D38455}" dt="2020-04-26T01:40:02.324" v="913" actId="14100"/>
          <ac:spMkLst>
            <pc:docMk/>
            <pc:sldMk cId="1807637601" sldId="657"/>
            <ac:spMk id="3" creationId="{00000000-0000-0000-0000-000000000000}"/>
          </ac:spMkLst>
        </pc:spChg>
        <pc:spChg chg="mod">
          <ac:chgData name="Saito Shiro" userId="b2a17ba2fd642e30" providerId="LiveId" clId="{7D974B73-3D3F-4CA4-B09B-942668D38455}" dt="2020-04-26T01:41:18.309" v="962" actId="1076"/>
          <ac:spMkLst>
            <pc:docMk/>
            <pc:sldMk cId="1807637601" sldId="657"/>
            <ac:spMk id="19" creationId="{26AF2984-7A23-4ECE-9272-7D7AB935D653}"/>
          </ac:spMkLst>
        </pc:spChg>
      </pc:sldChg>
      <pc:sldChg chg="addSp delSp modSp add mod">
        <pc:chgData name="Saito Shiro" userId="b2a17ba2fd642e30" providerId="LiveId" clId="{7D974B73-3D3F-4CA4-B09B-942668D38455}" dt="2020-04-26T01:42:49.677" v="1020" actId="6549"/>
        <pc:sldMkLst>
          <pc:docMk/>
          <pc:sldMk cId="3137495969" sldId="658"/>
        </pc:sldMkLst>
        <pc:spChg chg="mod">
          <ac:chgData name="Saito Shiro" userId="b2a17ba2fd642e30" providerId="LiveId" clId="{7D974B73-3D3F-4CA4-B09B-942668D38455}" dt="2020-04-26T01:42:34.163" v="996" actId="14100"/>
          <ac:spMkLst>
            <pc:docMk/>
            <pc:sldMk cId="3137495969" sldId="658"/>
            <ac:spMk id="8" creationId="{4535A464-E226-4F0E-99B9-2EA8A2194403}"/>
          </ac:spMkLst>
        </pc:spChg>
        <pc:spChg chg="mod">
          <ac:chgData name="Saito Shiro" userId="b2a17ba2fd642e30" providerId="LiveId" clId="{7D974B73-3D3F-4CA4-B09B-942668D38455}" dt="2020-04-26T01:42:49.677" v="1020" actId="6549"/>
          <ac:spMkLst>
            <pc:docMk/>
            <pc:sldMk cId="3137495969" sldId="658"/>
            <ac:spMk id="9" creationId="{767CEFAE-1454-493B-A611-CE82E96A6E6F}"/>
          </ac:spMkLst>
        </pc:spChg>
        <pc:picChg chg="del">
          <ac:chgData name="Saito Shiro" userId="b2a17ba2fd642e30" providerId="LiveId" clId="{7D974B73-3D3F-4CA4-B09B-942668D38455}" dt="2020-04-26T01:41:52.305" v="968" actId="478"/>
          <ac:picMkLst>
            <pc:docMk/>
            <pc:sldMk cId="3137495969" sldId="658"/>
            <ac:picMk id="4" creationId="{75BB8B6D-1324-4F7C-9F20-64787E8CD50B}"/>
          </ac:picMkLst>
        </pc:picChg>
        <pc:picChg chg="add mod ord">
          <ac:chgData name="Saito Shiro" userId="b2a17ba2fd642e30" providerId="LiveId" clId="{7D974B73-3D3F-4CA4-B09B-942668D38455}" dt="2020-04-26T01:42:04.968" v="973" actId="1076"/>
          <ac:picMkLst>
            <pc:docMk/>
            <pc:sldMk cId="3137495969" sldId="658"/>
            <ac:picMk id="5" creationId="{411B6EFC-2C19-40C6-9499-6DFA3DDFE4D2}"/>
          </ac:picMkLst>
        </pc:picChg>
      </pc:sldChg>
      <pc:sldChg chg="addSp delSp modSp add mod">
        <pc:chgData name="Saito Shiro" userId="b2a17ba2fd642e30" providerId="LiveId" clId="{7D974B73-3D3F-4CA4-B09B-942668D38455}" dt="2020-04-26T01:54:23.814" v="1766" actId="1037"/>
        <pc:sldMkLst>
          <pc:docMk/>
          <pc:sldMk cId="132223521" sldId="659"/>
        </pc:sldMkLst>
        <pc:spChg chg="mod">
          <ac:chgData name="Saito Shiro" userId="b2a17ba2fd642e30" providerId="LiveId" clId="{7D974B73-3D3F-4CA4-B09B-942668D38455}" dt="2020-04-26T01:51:02.108" v="1607" actId="1076"/>
          <ac:spMkLst>
            <pc:docMk/>
            <pc:sldMk cId="132223521" sldId="659"/>
            <ac:spMk id="2" creationId="{00000000-0000-0000-0000-000000000000}"/>
          </ac:spMkLst>
        </pc:spChg>
        <pc:spChg chg="del">
          <ac:chgData name="Saito Shiro" userId="b2a17ba2fd642e30" providerId="LiveId" clId="{7D974B73-3D3F-4CA4-B09B-942668D38455}" dt="2020-04-26T01:47:10.027" v="1379" actId="478"/>
          <ac:spMkLst>
            <pc:docMk/>
            <pc:sldMk cId="132223521" sldId="659"/>
            <ac:spMk id="3" creationId="{00000000-0000-0000-0000-000000000000}"/>
          </ac:spMkLst>
        </pc:spChg>
        <pc:spChg chg="add mod">
          <ac:chgData name="Saito Shiro" userId="b2a17ba2fd642e30" providerId="LiveId" clId="{7D974B73-3D3F-4CA4-B09B-942668D38455}" dt="2020-04-26T01:51:02.108" v="1607" actId="1076"/>
          <ac:spMkLst>
            <pc:docMk/>
            <pc:sldMk cId="132223521" sldId="659"/>
            <ac:spMk id="5" creationId="{CFEE555F-9FD0-4450-A011-E35F44F2859B}"/>
          </ac:spMkLst>
        </pc:spChg>
        <pc:spChg chg="add del">
          <ac:chgData name="Saito Shiro" userId="b2a17ba2fd642e30" providerId="LiveId" clId="{7D974B73-3D3F-4CA4-B09B-942668D38455}" dt="2020-04-26T01:48:35.779" v="1498" actId="478"/>
          <ac:spMkLst>
            <pc:docMk/>
            <pc:sldMk cId="132223521" sldId="659"/>
            <ac:spMk id="6" creationId="{E4727811-8EF7-4D31-BD39-51A978145D9C}"/>
          </ac:spMkLst>
        </pc:spChg>
        <pc:spChg chg="add mod">
          <ac:chgData name="Saito Shiro" userId="b2a17ba2fd642e30" providerId="LiveId" clId="{7D974B73-3D3F-4CA4-B09B-942668D38455}" dt="2020-04-26T01:49:07.730" v="1545" actId="14100"/>
          <ac:spMkLst>
            <pc:docMk/>
            <pc:sldMk cId="132223521" sldId="659"/>
            <ac:spMk id="7" creationId="{811C87A0-95F6-45E4-85D5-19B1A7D73EEB}"/>
          </ac:spMkLst>
        </pc:spChg>
        <pc:spChg chg="add del mod">
          <ac:chgData name="Saito Shiro" userId="b2a17ba2fd642e30" providerId="LiveId" clId="{7D974B73-3D3F-4CA4-B09B-942668D38455}" dt="2020-04-26T01:52:34.763" v="1609" actId="478"/>
          <ac:spMkLst>
            <pc:docMk/>
            <pc:sldMk cId="132223521" sldId="659"/>
            <ac:spMk id="8" creationId="{B8456F41-5358-411A-A1E6-5B48045B34B3}"/>
          </ac:spMkLst>
        </pc:spChg>
        <pc:spChg chg="add del mod">
          <ac:chgData name="Saito Shiro" userId="b2a17ba2fd642e30" providerId="LiveId" clId="{7D974B73-3D3F-4CA4-B09B-942668D38455}" dt="2020-04-26T01:52:34.763" v="1609" actId="478"/>
          <ac:spMkLst>
            <pc:docMk/>
            <pc:sldMk cId="132223521" sldId="659"/>
            <ac:spMk id="9" creationId="{3A8E5284-4614-434A-B4D3-67EDA5B74321}"/>
          </ac:spMkLst>
        </pc:spChg>
        <pc:spChg chg="add mod">
          <ac:chgData name="Saito Shiro" userId="b2a17ba2fd642e30" providerId="LiveId" clId="{7D974B73-3D3F-4CA4-B09B-942668D38455}" dt="2020-04-26T01:54:23.814" v="1766" actId="1037"/>
          <ac:spMkLst>
            <pc:docMk/>
            <pc:sldMk cId="132223521" sldId="659"/>
            <ac:spMk id="12" creationId="{80792E7A-3C80-4199-81E9-1C4ADF98AD77}"/>
          </ac:spMkLst>
        </pc:spChg>
        <pc:spChg chg="del">
          <ac:chgData name="Saito Shiro" userId="b2a17ba2fd642e30" providerId="LiveId" clId="{7D974B73-3D3F-4CA4-B09B-942668D38455}" dt="2020-04-26T01:47:18.615" v="1380" actId="478"/>
          <ac:spMkLst>
            <pc:docMk/>
            <pc:sldMk cId="132223521" sldId="659"/>
            <ac:spMk id="19" creationId="{26AF2984-7A23-4ECE-9272-7D7AB935D653}"/>
          </ac:spMkLst>
        </pc:spChg>
        <pc:picChg chg="add mod">
          <ac:chgData name="Saito Shiro" userId="b2a17ba2fd642e30" providerId="LiveId" clId="{7D974B73-3D3F-4CA4-B09B-942668D38455}" dt="2020-04-26T01:53:01.127" v="1617" actId="1035"/>
          <ac:picMkLst>
            <pc:docMk/>
            <pc:sldMk cId="132223521" sldId="659"/>
            <ac:picMk id="10" creationId="{612FE43F-52B9-4CDA-ABA5-76B224C3EF88}"/>
          </ac:picMkLst>
        </pc:picChg>
      </pc:sldChg>
      <pc:sldChg chg="delSp modSp add mod">
        <pc:chgData name="Saito Shiro" userId="b2a17ba2fd642e30" providerId="LiveId" clId="{7D974B73-3D3F-4CA4-B09B-942668D38455}" dt="2020-04-26T01:54:58.269" v="1768" actId="1076"/>
        <pc:sldMkLst>
          <pc:docMk/>
          <pc:sldMk cId="1324783938" sldId="660"/>
        </pc:sldMkLst>
        <pc:spChg chg="del">
          <ac:chgData name="Saito Shiro" userId="b2a17ba2fd642e30" providerId="LiveId" clId="{7D974B73-3D3F-4CA4-B09B-942668D38455}" dt="2020-04-26T01:54:50.640" v="1767" actId="478"/>
          <ac:spMkLst>
            <pc:docMk/>
            <pc:sldMk cId="1324783938" sldId="660"/>
            <ac:spMk id="2" creationId="{00000000-0000-0000-0000-000000000000}"/>
          </ac:spMkLst>
        </pc:spChg>
        <pc:spChg chg="del">
          <ac:chgData name="Saito Shiro" userId="b2a17ba2fd642e30" providerId="LiveId" clId="{7D974B73-3D3F-4CA4-B09B-942668D38455}" dt="2020-04-26T01:54:50.640" v="1767" actId="478"/>
          <ac:spMkLst>
            <pc:docMk/>
            <pc:sldMk cId="1324783938" sldId="660"/>
            <ac:spMk id="5" creationId="{CFEE555F-9FD0-4450-A011-E35F44F2859B}"/>
          </ac:spMkLst>
        </pc:spChg>
        <pc:spChg chg="mod">
          <ac:chgData name="Saito Shiro" userId="b2a17ba2fd642e30" providerId="LiveId" clId="{7D974B73-3D3F-4CA4-B09B-942668D38455}" dt="2020-04-26T01:54:58.269" v="1768" actId="1076"/>
          <ac:spMkLst>
            <pc:docMk/>
            <pc:sldMk cId="1324783938" sldId="660"/>
            <ac:spMk id="8" creationId="{B8456F41-5358-411A-A1E6-5B48045B34B3}"/>
          </ac:spMkLst>
        </pc:spChg>
        <pc:spChg chg="mod">
          <ac:chgData name="Saito Shiro" userId="b2a17ba2fd642e30" providerId="LiveId" clId="{7D974B73-3D3F-4CA4-B09B-942668D38455}" dt="2020-04-26T01:54:58.269" v="1768" actId="1076"/>
          <ac:spMkLst>
            <pc:docMk/>
            <pc:sldMk cId="1324783938" sldId="660"/>
            <ac:spMk id="9" creationId="{3A8E5284-4614-434A-B4D3-67EDA5B74321}"/>
          </ac:spMkLst>
        </pc:spChg>
      </pc:sldChg>
    </pc:docChg>
  </pc:docChgLst>
  <pc:docChgLst>
    <pc:chgData name="Saito Shiro" userId="b2a17ba2fd642e30" providerId="LiveId" clId="{BE846A92-A899-46D7-A106-F3FA2514D88C}"/>
    <pc:docChg chg="custSel modSld">
      <pc:chgData name="Saito Shiro" userId="b2a17ba2fd642e30" providerId="LiveId" clId="{BE846A92-A899-46D7-A106-F3FA2514D88C}" dt="2020-04-27T07:39:16.142" v="487" actId="1035"/>
      <pc:docMkLst>
        <pc:docMk/>
      </pc:docMkLst>
      <pc:sldChg chg="addSp delSp modSp mod">
        <pc:chgData name="Saito Shiro" userId="b2a17ba2fd642e30" providerId="LiveId" clId="{BE846A92-A899-46D7-A106-F3FA2514D88C}" dt="2020-04-27T07:39:16.142" v="487" actId="1035"/>
        <pc:sldMkLst>
          <pc:docMk/>
          <pc:sldMk cId="3755346429" sldId="633"/>
        </pc:sldMkLst>
        <pc:spChg chg="add mod">
          <ac:chgData name="Saito Shiro" userId="b2a17ba2fd642e30" providerId="LiveId" clId="{BE846A92-A899-46D7-A106-F3FA2514D88C}" dt="2020-04-27T07:39:11.579" v="484" actId="1036"/>
          <ac:spMkLst>
            <pc:docMk/>
            <pc:sldMk cId="3755346429" sldId="633"/>
            <ac:spMk id="3" creationId="{BF8D875A-C282-4F6A-B96E-8A650A43A804}"/>
          </ac:spMkLst>
        </pc:spChg>
        <pc:spChg chg="del mod">
          <ac:chgData name="Saito Shiro" userId="b2a17ba2fd642e30" providerId="LiveId" clId="{BE846A92-A899-46D7-A106-F3FA2514D88C}" dt="2020-04-27T00:38:57.553" v="312" actId="478"/>
          <ac:spMkLst>
            <pc:docMk/>
            <pc:sldMk cId="3755346429" sldId="633"/>
            <ac:spMk id="4" creationId="{00000000-0000-0000-0000-000000000000}"/>
          </ac:spMkLst>
        </pc:spChg>
        <pc:spChg chg="add mod">
          <ac:chgData name="Saito Shiro" userId="b2a17ba2fd642e30" providerId="LiveId" clId="{BE846A92-A899-46D7-A106-F3FA2514D88C}" dt="2020-04-27T07:39:16.142" v="487" actId="1035"/>
          <ac:spMkLst>
            <pc:docMk/>
            <pc:sldMk cId="3755346429" sldId="633"/>
            <ac:spMk id="4" creationId="{776D5D3D-9553-4254-ACB7-86C9AE505CB4}"/>
          </ac:spMkLst>
        </pc:spChg>
        <pc:spChg chg="add mod">
          <ac:chgData name="Saito Shiro" userId="b2a17ba2fd642e30" providerId="LiveId" clId="{BE846A92-A899-46D7-A106-F3FA2514D88C}" dt="2020-04-27T00:32:54.907" v="286" actId="1076"/>
          <ac:spMkLst>
            <pc:docMk/>
            <pc:sldMk cId="3755346429" sldId="633"/>
            <ac:spMk id="5" creationId="{A3F4818B-3A6C-4D34-B999-D4E3BC80DA24}"/>
          </ac:spMkLst>
        </pc:spChg>
      </pc:sldChg>
      <pc:sldChg chg="modSp mod">
        <pc:chgData name="Saito Shiro" userId="b2a17ba2fd642e30" providerId="LiveId" clId="{BE846A92-A899-46D7-A106-F3FA2514D88C}" dt="2020-04-27T00:30:10.834" v="116" actId="14100"/>
        <pc:sldMkLst>
          <pc:docMk/>
          <pc:sldMk cId="2652706275" sldId="634"/>
        </pc:sldMkLst>
        <pc:spChg chg="mod">
          <ac:chgData name="Saito Shiro" userId="b2a17ba2fd642e30" providerId="LiveId" clId="{BE846A92-A899-46D7-A106-F3FA2514D88C}" dt="2020-04-27T00:30:10.834" v="116" actId="14100"/>
          <ac:spMkLst>
            <pc:docMk/>
            <pc:sldMk cId="2652706275" sldId="634"/>
            <ac:spMk id="4" creationId="{00000000-0000-0000-0000-000000000000}"/>
          </ac:spMkLst>
        </pc:spChg>
      </pc:sldChg>
      <pc:sldChg chg="modSp mod">
        <pc:chgData name="Saito Shiro" userId="b2a17ba2fd642e30" providerId="LiveId" clId="{BE846A92-A899-46D7-A106-F3FA2514D88C}" dt="2020-04-27T00:25:39.482" v="16" actId="1037"/>
        <pc:sldMkLst>
          <pc:docMk/>
          <pc:sldMk cId="285977191" sldId="647"/>
        </pc:sldMkLst>
        <pc:spChg chg="mod">
          <ac:chgData name="Saito Shiro" userId="b2a17ba2fd642e30" providerId="LiveId" clId="{BE846A92-A899-46D7-A106-F3FA2514D88C}" dt="2020-04-27T00:25:39.482" v="16" actId="1037"/>
          <ac:spMkLst>
            <pc:docMk/>
            <pc:sldMk cId="285977191" sldId="647"/>
            <ac:spMk id="3" creationId="{00000000-0000-0000-0000-000000000000}"/>
          </ac:spMkLst>
        </pc:spChg>
      </pc:sldChg>
      <pc:sldChg chg="modSp mod">
        <pc:chgData name="Saito Shiro" userId="b2a17ba2fd642e30" providerId="LiveId" clId="{BE846A92-A899-46D7-A106-F3FA2514D88C}" dt="2020-04-27T00:30:20.480" v="122" actId="6549"/>
        <pc:sldMkLst>
          <pc:docMk/>
          <pc:sldMk cId="2570716189" sldId="655"/>
        </pc:sldMkLst>
        <pc:spChg chg="mod">
          <ac:chgData name="Saito Shiro" userId="b2a17ba2fd642e30" providerId="LiveId" clId="{BE846A92-A899-46D7-A106-F3FA2514D88C}" dt="2020-04-27T00:30:20.480" v="122" actId="6549"/>
          <ac:spMkLst>
            <pc:docMk/>
            <pc:sldMk cId="2570716189" sldId="655"/>
            <ac:spMk id="3" creationId="{00000000-0000-0000-0000-000000000000}"/>
          </ac:spMkLst>
        </pc:spChg>
      </pc:sldChg>
      <pc:sldChg chg="modSp mod">
        <pc:chgData name="Saito Shiro" userId="b2a17ba2fd642e30" providerId="LiveId" clId="{BE846A92-A899-46D7-A106-F3FA2514D88C}" dt="2020-04-27T00:26:21.371" v="36" actId="1038"/>
        <pc:sldMkLst>
          <pc:docMk/>
          <pc:sldMk cId="1159626490" sldId="656"/>
        </pc:sldMkLst>
        <pc:spChg chg="mod">
          <ac:chgData name="Saito Shiro" userId="b2a17ba2fd642e30" providerId="LiveId" clId="{BE846A92-A899-46D7-A106-F3FA2514D88C}" dt="2020-04-27T00:26:21.371" v="36" actId="1038"/>
          <ac:spMkLst>
            <pc:docMk/>
            <pc:sldMk cId="1159626490" sldId="656"/>
            <ac:spMk id="3" creationId="{00000000-0000-0000-0000-000000000000}"/>
          </ac:spMkLst>
        </pc:spChg>
      </pc:sldChg>
      <pc:sldChg chg="modSp mod">
        <pc:chgData name="Saito Shiro" userId="b2a17ba2fd642e30" providerId="LiveId" clId="{BE846A92-A899-46D7-A106-F3FA2514D88C}" dt="2020-04-27T00:30:31.331" v="130" actId="1036"/>
        <pc:sldMkLst>
          <pc:docMk/>
          <pc:sldMk cId="1807637601" sldId="657"/>
        </pc:sldMkLst>
        <pc:spChg chg="mod">
          <ac:chgData name="Saito Shiro" userId="b2a17ba2fd642e30" providerId="LiveId" clId="{BE846A92-A899-46D7-A106-F3FA2514D88C}" dt="2020-04-27T00:30:31.331" v="130" actId="1036"/>
          <ac:spMkLst>
            <pc:docMk/>
            <pc:sldMk cId="1807637601" sldId="657"/>
            <ac:spMk id="3" creationId="{00000000-0000-0000-0000-000000000000}"/>
          </ac:spMkLst>
        </pc:spChg>
      </pc:sldChg>
      <pc:sldChg chg="modSp mod">
        <pc:chgData name="Saito Shiro" userId="b2a17ba2fd642e30" providerId="LiveId" clId="{BE846A92-A899-46D7-A106-F3FA2514D88C}" dt="2020-04-27T00:31:33.168" v="174" actId="6549"/>
        <pc:sldMkLst>
          <pc:docMk/>
          <pc:sldMk cId="3137495969" sldId="658"/>
        </pc:sldMkLst>
        <pc:spChg chg="mod">
          <ac:chgData name="Saito Shiro" userId="b2a17ba2fd642e30" providerId="LiveId" clId="{BE846A92-A899-46D7-A106-F3FA2514D88C}" dt="2020-04-27T00:26:42.239" v="55" actId="1037"/>
          <ac:spMkLst>
            <pc:docMk/>
            <pc:sldMk cId="3137495969" sldId="658"/>
            <ac:spMk id="3" creationId="{00000000-0000-0000-0000-000000000000}"/>
          </ac:spMkLst>
        </pc:spChg>
        <pc:spChg chg="mod">
          <ac:chgData name="Saito Shiro" userId="b2a17ba2fd642e30" providerId="LiveId" clId="{BE846A92-A899-46D7-A106-F3FA2514D88C}" dt="2020-04-27T00:31:33.168" v="174" actId="6549"/>
          <ac:spMkLst>
            <pc:docMk/>
            <pc:sldMk cId="3137495969" sldId="658"/>
            <ac:spMk id="9" creationId="{767CEFAE-1454-493B-A611-CE82E96A6E6F}"/>
          </ac:spMkLst>
        </pc:spChg>
      </pc:sldChg>
      <pc:sldChg chg="modSp mod">
        <pc:chgData name="Saito Shiro" userId="b2a17ba2fd642e30" providerId="LiveId" clId="{BE846A92-A899-46D7-A106-F3FA2514D88C}" dt="2020-04-27T00:39:38.063" v="321" actId="208"/>
        <pc:sldMkLst>
          <pc:docMk/>
          <pc:sldMk cId="132223521" sldId="659"/>
        </pc:sldMkLst>
        <pc:spChg chg="mod">
          <ac:chgData name="Saito Shiro" userId="b2a17ba2fd642e30" providerId="LiveId" clId="{BE846A92-A899-46D7-A106-F3FA2514D88C}" dt="2020-04-27T00:39:38.063" v="321" actId="208"/>
          <ac:spMkLst>
            <pc:docMk/>
            <pc:sldMk cId="132223521" sldId="659"/>
            <ac:spMk id="7" creationId="{811C87A0-95F6-45E4-85D5-19B1A7D73EEB}"/>
          </ac:spMkLst>
        </pc:spChg>
      </pc:sldChg>
      <pc:sldChg chg="addSp delSp modSp mod">
        <pc:chgData name="Saito Shiro" userId="b2a17ba2fd642e30" providerId="LiveId" clId="{BE846A92-A899-46D7-A106-F3FA2514D88C}" dt="2020-04-27T00:39:53.974" v="335" actId="1036"/>
        <pc:sldMkLst>
          <pc:docMk/>
          <pc:sldMk cId="1324783938" sldId="660"/>
        </pc:sldMkLst>
        <pc:spChg chg="add mod">
          <ac:chgData name="Saito Shiro" userId="b2a17ba2fd642e30" providerId="LiveId" clId="{BE846A92-A899-46D7-A106-F3FA2514D88C}" dt="2020-04-27T00:39:53.974" v="335" actId="1036"/>
          <ac:spMkLst>
            <pc:docMk/>
            <pc:sldMk cId="1324783938" sldId="660"/>
            <ac:spMk id="5" creationId="{D1EB5B00-37EB-45F8-8A31-C540002A779D}"/>
          </ac:spMkLst>
        </pc:spChg>
        <pc:spChg chg="del mod">
          <ac:chgData name="Saito Shiro" userId="b2a17ba2fd642e30" providerId="LiveId" clId="{BE846A92-A899-46D7-A106-F3FA2514D88C}" dt="2020-04-27T00:39:47.972" v="323" actId="478"/>
          <ac:spMkLst>
            <pc:docMk/>
            <pc:sldMk cId="1324783938" sldId="660"/>
            <ac:spMk id="7" creationId="{811C87A0-95F6-45E4-85D5-19B1A7D73EEB}"/>
          </ac:spMkLst>
        </pc:spChg>
        <pc:spChg chg="mod">
          <ac:chgData name="Saito Shiro" userId="b2a17ba2fd642e30" providerId="LiveId" clId="{BE846A92-A899-46D7-A106-F3FA2514D88C}" dt="2020-04-27T00:31:10.079" v="168" actId="1035"/>
          <ac:spMkLst>
            <pc:docMk/>
            <pc:sldMk cId="1324783938" sldId="660"/>
            <ac:spMk id="8" creationId="{B8456F41-5358-411A-A1E6-5B48045B34B3}"/>
          </ac:spMkLst>
        </pc:spChg>
        <pc:spChg chg="mod">
          <ac:chgData name="Saito Shiro" userId="b2a17ba2fd642e30" providerId="LiveId" clId="{BE846A92-A899-46D7-A106-F3FA2514D88C}" dt="2020-04-27T00:31:10.079" v="168" actId="1035"/>
          <ac:spMkLst>
            <pc:docMk/>
            <pc:sldMk cId="1324783938" sldId="660"/>
            <ac:spMk id="9" creationId="{3A8E5284-4614-434A-B4D3-67EDA5B74321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16527" y="9165851"/>
            <a:ext cx="3080522" cy="5113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364" tIns="47682" rIns="95364" bIns="47682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CE24E8F7-B059-42DF-967A-01D0DE1FEF24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7270018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10" y="7"/>
            <a:ext cx="3079380" cy="511369"/>
          </a:xfrm>
          <a:prstGeom prst="rect">
            <a:avLst/>
          </a:prstGeom>
        </p:spPr>
        <p:txBody>
          <a:bodyPr vert="horz" lIns="95364" tIns="47682" rIns="95364" bIns="47682" rtlCol="0"/>
          <a:lstStyle>
            <a:lvl1pPr algn="l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4022406" y="7"/>
            <a:ext cx="3080522" cy="511369"/>
          </a:xfrm>
          <a:prstGeom prst="rect">
            <a:avLst/>
          </a:prstGeom>
        </p:spPr>
        <p:txBody>
          <a:bodyPr vert="horz" lIns="95364" tIns="47682" rIns="95364" bIns="47682" rtlCol="0"/>
          <a:lstStyle>
            <a:lvl1pPr algn="r">
              <a:defRPr sz="1300">
                <a:latin typeface="Arial" charset="0"/>
              </a:defRPr>
            </a:lvl1pPr>
          </a:lstStyle>
          <a:p>
            <a:pPr>
              <a:defRPr/>
            </a:pPr>
            <a:fld id="{E076350C-AF9E-4DCA-B463-A920DCF9D543}" type="datetimeFigureOut">
              <a:rPr lang="ja-JP" altLang="en-US"/>
              <a:pPr>
                <a:defRPr/>
              </a:pPr>
              <a:t>2020/5/24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779463" y="766763"/>
            <a:ext cx="5545137" cy="3838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364" tIns="47682" rIns="95364" bIns="47682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710978" y="4860423"/>
            <a:ext cx="5683250" cy="4607144"/>
          </a:xfrm>
          <a:prstGeom prst="rect">
            <a:avLst/>
          </a:prstGeom>
        </p:spPr>
        <p:txBody>
          <a:bodyPr vert="horz" lIns="95364" tIns="47682" rIns="95364" bIns="47682" rtlCol="0">
            <a:normAutofit/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10" y="9720838"/>
            <a:ext cx="3079380" cy="511369"/>
          </a:xfrm>
          <a:prstGeom prst="rect">
            <a:avLst/>
          </a:prstGeom>
        </p:spPr>
        <p:txBody>
          <a:bodyPr vert="horz" lIns="95364" tIns="47682" rIns="95364" bIns="47682" rtlCol="0" anchor="b"/>
          <a:lstStyle>
            <a:lvl1pPr algn="l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4022406" y="9720838"/>
            <a:ext cx="3080522" cy="511369"/>
          </a:xfrm>
          <a:prstGeom prst="rect">
            <a:avLst/>
          </a:prstGeom>
        </p:spPr>
        <p:txBody>
          <a:bodyPr vert="horz" lIns="95364" tIns="47682" rIns="95364" bIns="47682" rtlCol="0" anchor="b"/>
          <a:lstStyle>
            <a:lvl1pPr algn="r">
              <a:defRPr sz="1300">
                <a:latin typeface="Arial" charset="0"/>
              </a:defRPr>
            </a:lvl1pPr>
          </a:lstStyle>
          <a:p>
            <a:pPr>
              <a:defRPr/>
            </a:pPr>
            <a:fld id="{8302EBF6-BE64-4BD6-A60E-3F0FD5CFCA8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297437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-1535113" y="1104900"/>
            <a:ext cx="7996238" cy="5535613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57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defTabSz="913912">
              <a:defRPr/>
            </a:pPr>
            <a:endParaRPr lang="en-US" altLang="ja-JP" dirty="0"/>
          </a:p>
        </p:txBody>
      </p:sp>
      <p:sp>
        <p:nvSpPr>
          <p:cNvPr id="115716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CAB423A-9DA8-4E9F-B4E3-9BE4C6A10B2B}" type="slidenum">
              <a:rPr lang="ja-JP" altLang="en-US" smtClean="0">
                <a:latin typeface="Arial" pitchFamily="34" charset="0"/>
              </a:rPr>
              <a:pPr/>
              <a:t>1</a:t>
            </a:fld>
            <a:endParaRPr lang="ja-JP" altLang="en-US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33980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-1535113" y="1104900"/>
            <a:ext cx="7996238" cy="5535613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57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defTabSz="913912">
              <a:defRPr/>
            </a:pPr>
            <a:endParaRPr lang="en-US" altLang="ja-JP" dirty="0"/>
          </a:p>
        </p:txBody>
      </p:sp>
      <p:sp>
        <p:nvSpPr>
          <p:cNvPr id="115716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CAB423A-9DA8-4E9F-B4E3-9BE4C6A10B2B}" type="slidenum">
              <a:rPr lang="ja-JP" altLang="en-US" smtClean="0">
                <a:latin typeface="Arial" pitchFamily="34" charset="0"/>
              </a:rPr>
              <a:pPr/>
              <a:t>24</a:t>
            </a:fld>
            <a:endParaRPr lang="ja-JP" altLang="en-US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41639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-1535113" y="1104900"/>
            <a:ext cx="7996238" cy="5535613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57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defTabSz="913912">
              <a:defRPr/>
            </a:pPr>
            <a:endParaRPr lang="en-US" altLang="ja-JP" dirty="0"/>
          </a:p>
        </p:txBody>
      </p:sp>
      <p:sp>
        <p:nvSpPr>
          <p:cNvPr id="115716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CAB423A-9DA8-4E9F-B4E3-9BE4C6A10B2B}" type="slidenum">
              <a:rPr lang="ja-JP" altLang="en-US" smtClean="0">
                <a:latin typeface="Arial" pitchFamily="34" charset="0"/>
              </a:rPr>
              <a:pPr/>
              <a:t>25</a:t>
            </a:fld>
            <a:endParaRPr lang="ja-JP" altLang="en-US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5823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302EBF6-BE64-4BD6-A60E-3F0FD5CFCA81}" type="slidenum">
              <a:rPr lang="ja-JP" altLang="en-US" smtClean="0"/>
              <a:pPr>
                <a:defRPr/>
              </a:pPr>
              <a:t>26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502989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302EBF6-BE64-4BD6-A60E-3F0FD5CFCA81}" type="slidenum">
              <a:rPr lang="ja-JP" altLang="en-US" smtClean="0"/>
              <a:pPr>
                <a:defRPr/>
              </a:pPr>
              <a:t>28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585133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302EBF6-BE64-4BD6-A60E-3F0FD5CFCA81}" type="slidenum">
              <a:rPr lang="ja-JP" altLang="en-US" smtClean="0"/>
              <a:pPr>
                <a:defRPr/>
              </a:pPr>
              <a:t>29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845744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9"/>
            <a:ext cx="8420100" cy="1470025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371475" indent="0" algn="ctr">
              <a:buNone/>
              <a:defRPr/>
            </a:lvl2pPr>
            <a:lvl3pPr marL="742950" indent="0" algn="ctr">
              <a:buNone/>
              <a:defRPr/>
            </a:lvl3pPr>
            <a:lvl4pPr marL="1114425" indent="0" algn="ctr">
              <a:buNone/>
              <a:defRPr/>
            </a:lvl4pPr>
            <a:lvl5pPr marL="1485900" indent="0" algn="ctr">
              <a:buNone/>
              <a:defRPr/>
            </a:lvl5pPr>
            <a:lvl6pPr marL="1857375" indent="0" algn="ctr">
              <a:buNone/>
              <a:defRPr/>
            </a:lvl6pPr>
            <a:lvl7pPr marL="2228850" indent="0" algn="ctr">
              <a:buNone/>
              <a:defRPr/>
            </a:lvl7pPr>
            <a:lvl8pPr marL="2600325" indent="0" algn="ctr">
              <a:buNone/>
              <a:defRPr/>
            </a:lvl8pPr>
            <a:lvl9pPr marL="29718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71DB07-024E-4D20-9EBE-4C462AD2609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1600204"/>
            <a:ext cx="89154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1A4BFC-ED53-4BDF-9C06-BA268FD221A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42"/>
            <a:ext cx="2228850" cy="5851525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274642"/>
            <a:ext cx="652145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7F7AD7-5FA5-4BBE-863D-1AC7500AF0A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タイトル、テキスト、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sz="half" idx="1"/>
          </p:nvPr>
        </p:nvSpPr>
        <p:spPr>
          <a:xfrm>
            <a:off x="495300" y="1600204"/>
            <a:ext cx="437515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35550" y="1600204"/>
            <a:ext cx="437515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9CDCE9-69CF-4DB3-B4B0-9EC88C75D8F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 1"/>
          <p:cNvSpPr>
            <a:spLocks noGrp="1"/>
          </p:cNvSpPr>
          <p:nvPr>
            <p:ph/>
          </p:nvPr>
        </p:nvSpPr>
        <p:spPr>
          <a:xfrm>
            <a:off x="495300" y="274642"/>
            <a:ext cx="8915400" cy="5851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C3104A-1D32-41C9-961B-F0E5AF24DE8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95300" y="1600204"/>
            <a:ext cx="89154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1DEFB4-BA7B-43FF-80E2-5424AC35D71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4"/>
            <a:ext cx="8420100" cy="1362075"/>
          </a:xfrm>
          <a:prstGeom prst="rect">
            <a:avLst/>
          </a:prstGeom>
        </p:spPr>
        <p:txBody>
          <a:bodyPr anchor="t"/>
          <a:lstStyle>
            <a:lvl1pPr algn="l">
              <a:defRPr sz="325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625"/>
            </a:lvl1pPr>
            <a:lvl2pPr marL="371475" indent="0">
              <a:buNone/>
              <a:defRPr sz="1463"/>
            </a:lvl2pPr>
            <a:lvl3pPr marL="742950" indent="0">
              <a:buNone/>
              <a:defRPr sz="1300"/>
            </a:lvl3pPr>
            <a:lvl4pPr marL="1114425" indent="0">
              <a:buNone/>
              <a:defRPr sz="1138"/>
            </a:lvl4pPr>
            <a:lvl5pPr marL="1485900" indent="0">
              <a:buNone/>
              <a:defRPr sz="1138"/>
            </a:lvl5pPr>
            <a:lvl6pPr marL="1857375" indent="0">
              <a:buNone/>
              <a:defRPr sz="1138"/>
            </a:lvl6pPr>
            <a:lvl7pPr marL="2228850" indent="0">
              <a:buNone/>
              <a:defRPr sz="1138"/>
            </a:lvl7pPr>
            <a:lvl8pPr marL="2600325" indent="0">
              <a:buNone/>
              <a:defRPr sz="1138"/>
            </a:lvl8pPr>
            <a:lvl9pPr marL="2971800" indent="0">
              <a:buNone/>
              <a:defRPr sz="1138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043ED9-6C66-4E1F-A0E2-A26158A8ADF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00204"/>
            <a:ext cx="4375150" cy="4525963"/>
          </a:xfrm>
          <a:prstGeom prst="rect">
            <a:avLst/>
          </a:prstGeom>
        </p:spPr>
        <p:txBody>
          <a:bodyPr/>
          <a:lstStyle>
            <a:lvl1pPr>
              <a:defRPr sz="2275"/>
            </a:lvl1pPr>
            <a:lvl2pPr>
              <a:defRPr sz="1950"/>
            </a:lvl2pPr>
            <a:lvl3pPr>
              <a:defRPr sz="1625"/>
            </a:lvl3pPr>
            <a:lvl4pPr>
              <a:defRPr sz="1463"/>
            </a:lvl4pPr>
            <a:lvl5pPr>
              <a:defRPr sz="1463"/>
            </a:lvl5pPr>
            <a:lvl6pPr>
              <a:defRPr sz="1463"/>
            </a:lvl6pPr>
            <a:lvl7pPr>
              <a:defRPr sz="1463"/>
            </a:lvl7pPr>
            <a:lvl8pPr>
              <a:defRPr sz="1463"/>
            </a:lvl8pPr>
            <a:lvl9pPr>
              <a:defRPr sz="1463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35550" y="1600204"/>
            <a:ext cx="4375150" cy="4525963"/>
          </a:xfrm>
          <a:prstGeom prst="rect">
            <a:avLst/>
          </a:prstGeom>
        </p:spPr>
        <p:txBody>
          <a:bodyPr/>
          <a:lstStyle>
            <a:lvl1pPr>
              <a:defRPr sz="2275"/>
            </a:lvl1pPr>
            <a:lvl2pPr>
              <a:defRPr sz="1950"/>
            </a:lvl2pPr>
            <a:lvl3pPr>
              <a:defRPr sz="1625"/>
            </a:lvl3pPr>
            <a:lvl4pPr>
              <a:defRPr sz="1463"/>
            </a:lvl4pPr>
            <a:lvl5pPr>
              <a:defRPr sz="1463"/>
            </a:lvl5pPr>
            <a:lvl6pPr>
              <a:defRPr sz="1463"/>
            </a:lvl6pPr>
            <a:lvl7pPr>
              <a:defRPr sz="1463"/>
            </a:lvl7pPr>
            <a:lvl8pPr>
              <a:defRPr sz="1463"/>
            </a:lvl8pPr>
            <a:lvl9pPr>
              <a:defRPr sz="1463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22C377-E9B2-4B59-A7E6-F041942831C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  <a:prstGeom prst="rect">
            <a:avLst/>
          </a:prstGeom>
        </p:spPr>
        <p:txBody>
          <a:bodyPr/>
          <a:lstStyle>
            <a:lvl1pPr>
              <a:defRPr sz="1950"/>
            </a:lvl1pPr>
            <a:lvl2pPr>
              <a:defRPr sz="1625"/>
            </a:lvl2pPr>
            <a:lvl3pPr>
              <a:defRPr sz="1463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13" y="1535113"/>
            <a:ext cx="4378589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13" y="2174875"/>
            <a:ext cx="4378589" cy="3951288"/>
          </a:xfrm>
          <a:prstGeom prst="rect">
            <a:avLst/>
          </a:prstGeom>
        </p:spPr>
        <p:txBody>
          <a:bodyPr/>
          <a:lstStyle>
            <a:lvl1pPr>
              <a:defRPr sz="1950"/>
            </a:lvl1pPr>
            <a:lvl2pPr>
              <a:defRPr sz="1625"/>
            </a:lvl2pPr>
            <a:lvl3pPr>
              <a:defRPr sz="1463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AE241B-4F7F-42B1-9636-AE8671CF6A0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7ADB01-7BE0-4536-A304-E6569F78284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45842B-BC36-41A6-9A66-642BF7B4944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1" y="273050"/>
            <a:ext cx="3259006" cy="1162050"/>
          </a:xfrm>
          <a:prstGeom prst="rect">
            <a:avLst/>
          </a:prstGeom>
        </p:spPr>
        <p:txBody>
          <a:bodyPr anchor="b"/>
          <a:lstStyle>
            <a:lvl1pPr algn="l">
              <a:defRPr sz="1625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71" y="273054"/>
            <a:ext cx="5537729" cy="5853113"/>
          </a:xfrm>
          <a:prstGeom prst="rect">
            <a:avLst/>
          </a:prstGeom>
        </p:spPr>
        <p:txBody>
          <a:bodyPr/>
          <a:lstStyle>
            <a:lvl1pPr>
              <a:defRPr sz="2600"/>
            </a:lvl1pPr>
            <a:lvl2pPr>
              <a:defRPr sz="2275"/>
            </a:lvl2pPr>
            <a:lvl3pPr>
              <a:defRPr sz="1950"/>
            </a:lvl3pPr>
            <a:lvl4pPr>
              <a:defRPr sz="1625"/>
            </a:lvl4pPr>
            <a:lvl5pPr>
              <a:defRPr sz="1625"/>
            </a:lvl5pPr>
            <a:lvl6pPr>
              <a:defRPr sz="1625"/>
            </a:lvl6pPr>
            <a:lvl7pPr>
              <a:defRPr sz="1625"/>
            </a:lvl7pPr>
            <a:lvl8pPr>
              <a:defRPr sz="1625"/>
            </a:lvl8pPr>
            <a:lvl9pPr>
              <a:defRPr sz="1625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1" y="1435103"/>
            <a:ext cx="3259006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38"/>
            </a:lvl1pPr>
            <a:lvl2pPr marL="371475" indent="0">
              <a:buNone/>
              <a:defRPr sz="975"/>
            </a:lvl2pPr>
            <a:lvl3pPr marL="742950" indent="0">
              <a:buNone/>
              <a:defRPr sz="813"/>
            </a:lvl3pPr>
            <a:lvl4pPr marL="1114425" indent="0">
              <a:buNone/>
              <a:defRPr sz="731"/>
            </a:lvl4pPr>
            <a:lvl5pPr marL="1485900" indent="0">
              <a:buNone/>
              <a:defRPr sz="731"/>
            </a:lvl5pPr>
            <a:lvl6pPr marL="1857375" indent="0">
              <a:buNone/>
              <a:defRPr sz="731"/>
            </a:lvl6pPr>
            <a:lvl7pPr marL="2228850" indent="0">
              <a:buNone/>
              <a:defRPr sz="731"/>
            </a:lvl7pPr>
            <a:lvl8pPr marL="2600325" indent="0">
              <a:buNone/>
              <a:defRPr sz="731"/>
            </a:lvl8pPr>
            <a:lvl9pPr marL="2971800" indent="0">
              <a:buNone/>
              <a:defRPr sz="73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A8230D-AD5E-4A84-9E4D-BEB38B9FC59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  <a:prstGeom prst="rect">
            <a:avLst/>
          </a:prstGeom>
        </p:spPr>
        <p:txBody>
          <a:bodyPr anchor="b"/>
          <a:lstStyle>
            <a:lvl1pPr algn="l">
              <a:defRPr sz="1625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600"/>
            </a:lvl1pPr>
            <a:lvl2pPr marL="371475" indent="0">
              <a:buNone/>
              <a:defRPr sz="2275"/>
            </a:lvl2pPr>
            <a:lvl3pPr marL="742950" indent="0">
              <a:buNone/>
              <a:defRPr sz="1950"/>
            </a:lvl3pPr>
            <a:lvl4pPr marL="1114425" indent="0">
              <a:buNone/>
              <a:defRPr sz="1625"/>
            </a:lvl4pPr>
            <a:lvl5pPr marL="1485900" indent="0">
              <a:buNone/>
              <a:defRPr sz="1625"/>
            </a:lvl5pPr>
            <a:lvl6pPr marL="1857375" indent="0">
              <a:buNone/>
              <a:defRPr sz="1625"/>
            </a:lvl6pPr>
            <a:lvl7pPr marL="2228850" indent="0">
              <a:buNone/>
              <a:defRPr sz="1625"/>
            </a:lvl7pPr>
            <a:lvl8pPr marL="2600325" indent="0">
              <a:buNone/>
              <a:defRPr sz="1625"/>
            </a:lvl8pPr>
            <a:lvl9pPr marL="2971800" indent="0">
              <a:buNone/>
              <a:defRPr sz="1625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38"/>
            </a:lvl1pPr>
            <a:lvl2pPr marL="371475" indent="0">
              <a:buNone/>
              <a:defRPr sz="975"/>
            </a:lvl2pPr>
            <a:lvl3pPr marL="742950" indent="0">
              <a:buNone/>
              <a:defRPr sz="813"/>
            </a:lvl3pPr>
            <a:lvl4pPr marL="1114425" indent="0">
              <a:buNone/>
              <a:defRPr sz="731"/>
            </a:lvl4pPr>
            <a:lvl5pPr marL="1485900" indent="0">
              <a:buNone/>
              <a:defRPr sz="731"/>
            </a:lvl5pPr>
            <a:lvl6pPr marL="1857375" indent="0">
              <a:buNone/>
              <a:defRPr sz="731"/>
            </a:lvl6pPr>
            <a:lvl7pPr marL="2228850" indent="0">
              <a:buNone/>
              <a:defRPr sz="731"/>
            </a:lvl7pPr>
            <a:lvl8pPr marL="2600325" indent="0">
              <a:buNone/>
              <a:defRPr sz="731"/>
            </a:lvl8pPr>
            <a:lvl9pPr marL="2971800" indent="0">
              <a:buNone/>
              <a:defRPr sz="73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32BA32-DE1F-4BD5-959B-6505F9E90C3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594600" y="0"/>
            <a:ext cx="2311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138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E59DCB24-9697-4F0E-91FD-74E638334B8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3575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3575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3575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3575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3575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371475" algn="ctr" rtl="0" fontAlgn="base">
        <a:spcBef>
          <a:spcPct val="0"/>
        </a:spcBef>
        <a:spcAft>
          <a:spcPct val="0"/>
        </a:spcAft>
        <a:defRPr kumimoji="1" sz="3575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742950" algn="ctr" rtl="0" fontAlgn="base">
        <a:spcBef>
          <a:spcPct val="0"/>
        </a:spcBef>
        <a:spcAft>
          <a:spcPct val="0"/>
        </a:spcAft>
        <a:defRPr kumimoji="1" sz="3575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114425" algn="ctr" rtl="0" fontAlgn="base">
        <a:spcBef>
          <a:spcPct val="0"/>
        </a:spcBef>
        <a:spcAft>
          <a:spcPct val="0"/>
        </a:spcAft>
        <a:defRPr kumimoji="1" sz="3575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485900" algn="ctr" rtl="0" fontAlgn="base">
        <a:spcBef>
          <a:spcPct val="0"/>
        </a:spcBef>
        <a:spcAft>
          <a:spcPct val="0"/>
        </a:spcAft>
        <a:defRPr kumimoji="1" sz="3575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278606" indent="-278606" algn="l" rtl="0" eaLnBrk="0" fontAlgn="base" hangingPunct="0">
        <a:spcBef>
          <a:spcPct val="20000"/>
        </a:spcBef>
        <a:spcAft>
          <a:spcPct val="0"/>
        </a:spcAft>
        <a:buChar char="•"/>
        <a:defRPr kumimoji="1" sz="2600">
          <a:solidFill>
            <a:schemeClr val="tx1"/>
          </a:solidFill>
          <a:latin typeface="+mn-lt"/>
          <a:ea typeface="+mn-ea"/>
          <a:cs typeface="+mn-cs"/>
        </a:defRPr>
      </a:lvl1pPr>
      <a:lvl2pPr marL="603647" indent="-232172" algn="l" rtl="0" eaLnBrk="0" fontAlgn="base" hangingPunct="0">
        <a:spcBef>
          <a:spcPct val="20000"/>
        </a:spcBef>
        <a:spcAft>
          <a:spcPct val="0"/>
        </a:spcAft>
        <a:buChar char="–"/>
        <a:defRPr kumimoji="1" sz="2275">
          <a:solidFill>
            <a:schemeClr val="tx1"/>
          </a:solidFill>
          <a:latin typeface="+mn-lt"/>
          <a:ea typeface="+mn-ea"/>
        </a:defRPr>
      </a:lvl2pPr>
      <a:lvl3pPr marL="928688" indent="-185738" algn="l" rtl="0" eaLnBrk="0" fontAlgn="base" hangingPunct="0">
        <a:spcBef>
          <a:spcPct val="20000"/>
        </a:spcBef>
        <a:spcAft>
          <a:spcPct val="0"/>
        </a:spcAft>
        <a:buChar char="•"/>
        <a:defRPr kumimoji="1" sz="1950">
          <a:solidFill>
            <a:schemeClr val="tx1"/>
          </a:solidFill>
          <a:latin typeface="+mn-lt"/>
          <a:ea typeface="+mn-ea"/>
        </a:defRPr>
      </a:lvl3pPr>
      <a:lvl4pPr marL="1300163" indent="-185738" algn="l" rtl="0" eaLnBrk="0" fontAlgn="base" hangingPunct="0">
        <a:spcBef>
          <a:spcPct val="20000"/>
        </a:spcBef>
        <a:spcAft>
          <a:spcPct val="0"/>
        </a:spcAft>
        <a:buChar char="–"/>
        <a:defRPr kumimoji="1" sz="1625">
          <a:solidFill>
            <a:schemeClr val="tx1"/>
          </a:solidFill>
          <a:latin typeface="+mn-lt"/>
          <a:ea typeface="+mn-ea"/>
        </a:defRPr>
      </a:lvl4pPr>
      <a:lvl5pPr marL="1671638" indent="-185738" algn="l" rtl="0" eaLnBrk="0" fontAlgn="base" hangingPunct="0">
        <a:spcBef>
          <a:spcPct val="20000"/>
        </a:spcBef>
        <a:spcAft>
          <a:spcPct val="0"/>
        </a:spcAft>
        <a:buChar char="»"/>
        <a:defRPr kumimoji="1" sz="1625">
          <a:solidFill>
            <a:schemeClr val="tx1"/>
          </a:solidFill>
          <a:latin typeface="+mn-lt"/>
          <a:ea typeface="+mn-ea"/>
        </a:defRPr>
      </a:lvl5pPr>
      <a:lvl6pPr marL="2043113" indent="-185738" algn="l" rtl="0" fontAlgn="base">
        <a:spcBef>
          <a:spcPct val="20000"/>
        </a:spcBef>
        <a:spcAft>
          <a:spcPct val="0"/>
        </a:spcAft>
        <a:buChar char="»"/>
        <a:defRPr kumimoji="1" sz="1625">
          <a:solidFill>
            <a:schemeClr val="tx1"/>
          </a:solidFill>
          <a:latin typeface="+mn-lt"/>
          <a:ea typeface="+mn-ea"/>
        </a:defRPr>
      </a:lvl6pPr>
      <a:lvl7pPr marL="2414588" indent="-185738" algn="l" rtl="0" fontAlgn="base">
        <a:spcBef>
          <a:spcPct val="20000"/>
        </a:spcBef>
        <a:spcAft>
          <a:spcPct val="0"/>
        </a:spcAft>
        <a:buChar char="»"/>
        <a:defRPr kumimoji="1" sz="1625">
          <a:solidFill>
            <a:schemeClr val="tx1"/>
          </a:solidFill>
          <a:latin typeface="+mn-lt"/>
          <a:ea typeface="+mn-ea"/>
        </a:defRPr>
      </a:lvl7pPr>
      <a:lvl8pPr marL="2786063" indent="-185738" algn="l" rtl="0" fontAlgn="base">
        <a:spcBef>
          <a:spcPct val="20000"/>
        </a:spcBef>
        <a:spcAft>
          <a:spcPct val="0"/>
        </a:spcAft>
        <a:buChar char="»"/>
        <a:defRPr kumimoji="1" sz="1625">
          <a:solidFill>
            <a:schemeClr val="tx1"/>
          </a:solidFill>
          <a:latin typeface="+mn-lt"/>
          <a:ea typeface="+mn-ea"/>
        </a:defRPr>
      </a:lvl8pPr>
      <a:lvl9pPr marL="3157538" indent="-185738" algn="l" rtl="0" fontAlgn="base">
        <a:spcBef>
          <a:spcPct val="20000"/>
        </a:spcBef>
        <a:spcAft>
          <a:spcPct val="0"/>
        </a:spcAft>
        <a:buChar char="»"/>
        <a:defRPr kumimoji="1" sz="1625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1pPr>
      <a:lvl2pPr marL="37147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2pPr>
      <a:lvl3pPr marL="74295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3pPr>
      <a:lvl4pPr marL="111442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48590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185737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60032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297180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">
            <a:extLst>
              <a:ext uri="{FF2B5EF4-FFF2-40B4-BE49-F238E27FC236}">
                <a16:creationId xmlns:a16="http://schemas.microsoft.com/office/drawing/2014/main" id="{BF8D875A-C282-4F6A-B96E-8A650A43A8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5312" y="2438400"/>
            <a:ext cx="8715375" cy="2123658"/>
          </a:xfrm>
          <a:prstGeom prst="rect">
            <a:avLst/>
          </a:prstGeom>
          <a:solidFill>
            <a:srgbClr val="FFFF00"/>
          </a:solidFill>
          <a:ln w="38100" algn="ctr">
            <a:solidFill>
              <a:srgbClr val="00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ja-JP" altLang="en-US" sz="6600" dirty="0">
                <a:solidFill>
                  <a:srgbClr val="3366FF"/>
                </a:solidFill>
              </a:rPr>
              <a:t>シューティングゲームを</a:t>
            </a:r>
            <a:endParaRPr lang="en-US" altLang="ja-JP" sz="6600" dirty="0">
              <a:solidFill>
                <a:srgbClr val="3366FF"/>
              </a:solidFill>
            </a:endParaRPr>
          </a:p>
          <a:p>
            <a:pPr algn="ctr"/>
            <a:r>
              <a:rPr lang="ja-JP" altLang="en-US" sz="6600" dirty="0">
                <a:solidFill>
                  <a:srgbClr val="3366FF"/>
                </a:solidFill>
              </a:rPr>
              <a:t>作ろう</a:t>
            </a:r>
          </a:p>
        </p:txBody>
      </p:sp>
      <p:sp>
        <p:nvSpPr>
          <p:cNvPr id="5" name="Text Box 2">
            <a:extLst>
              <a:ext uri="{FF2B5EF4-FFF2-40B4-BE49-F238E27FC236}">
                <a16:creationId xmlns:a16="http://schemas.microsoft.com/office/drawing/2014/main" id="{A3F4818B-3A6C-4D34-B999-D4E3BC80DA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8650" y="5943600"/>
            <a:ext cx="8382000" cy="400110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ja-JP" altLang="en-US" sz="2000" dirty="0">
                <a:solidFill>
                  <a:schemeClr val="tx1"/>
                </a:solidFill>
              </a:rPr>
              <a:t>上田市マルチメディア情報センター／十勇士パソコンクラブ／</a:t>
            </a:r>
            <a:r>
              <a:rPr lang="en-US" altLang="ja-JP" sz="2000" dirty="0">
                <a:solidFill>
                  <a:schemeClr val="tx1"/>
                </a:solidFill>
              </a:rPr>
              <a:t>PCN</a:t>
            </a:r>
            <a:r>
              <a:rPr lang="ja-JP" altLang="en-US" sz="2000" dirty="0">
                <a:solidFill>
                  <a:schemeClr val="tx1"/>
                </a:solidFill>
              </a:rPr>
              <a:t>上田</a:t>
            </a:r>
            <a:endParaRPr lang="en-US" altLang="ja-JP" sz="2000" dirty="0">
              <a:solidFill>
                <a:schemeClr val="tx1"/>
              </a:solidFill>
            </a:endParaRPr>
          </a:p>
        </p:txBody>
      </p:sp>
      <p:sp>
        <p:nvSpPr>
          <p:cNvPr id="4" name="Text Box 2">
            <a:extLst>
              <a:ext uri="{FF2B5EF4-FFF2-40B4-BE49-F238E27FC236}">
                <a16:creationId xmlns:a16="http://schemas.microsoft.com/office/drawing/2014/main" id="{776D5D3D-9553-4254-ACB7-86C9AE505C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36911" y="609600"/>
            <a:ext cx="4432178" cy="646331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ja-JP" altLang="en-US" dirty="0">
                <a:solidFill>
                  <a:srgbClr val="3366FF"/>
                </a:solidFill>
              </a:rPr>
              <a:t>★ネットで挑戦★</a:t>
            </a:r>
            <a:endParaRPr lang="en-US" altLang="ja-JP" dirty="0">
              <a:solidFill>
                <a:srgbClr val="3366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5346429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2"/>
          <p:cNvSpPr txBox="1">
            <a:spLocks noChangeArrowheads="1"/>
          </p:cNvSpPr>
          <p:nvPr/>
        </p:nvSpPr>
        <p:spPr bwMode="auto">
          <a:xfrm>
            <a:off x="2400300" y="3044279"/>
            <a:ext cx="5105400" cy="769441"/>
          </a:xfrm>
          <a:prstGeom prst="rect">
            <a:avLst/>
          </a:prstGeom>
          <a:solidFill>
            <a:srgbClr val="000000">
              <a:alpha val="59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0" hangingPunct="0">
              <a:lnSpc>
                <a:spcPts val="4400"/>
              </a:lnSpc>
            </a:pPr>
            <a:r>
              <a:rPr kumimoji="0" lang="en-US" altLang="ja-JP" sz="32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70 SCROLL 31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47696" y="381000"/>
            <a:ext cx="4000504" cy="769441"/>
          </a:xfrm>
          <a:prstGeom prst="rect">
            <a:avLst/>
          </a:prstGeom>
          <a:solidFill>
            <a:srgbClr val="FFFF00"/>
          </a:solidFill>
          <a:ln w="38100">
            <a:solidFill>
              <a:srgbClr val="3366FF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4400" dirty="0">
                <a:solidFill>
                  <a:srgbClr val="0066FF"/>
                </a:solidFill>
              </a:rPr>
              <a:t>（</a:t>
            </a:r>
            <a:r>
              <a:rPr kumimoji="1" lang="en-US" altLang="ja-JP" sz="4400" dirty="0">
                <a:solidFill>
                  <a:srgbClr val="0066FF"/>
                </a:solidFill>
              </a:rPr>
              <a:t>4</a:t>
            </a:r>
            <a:r>
              <a:rPr kumimoji="1" lang="ja-JP" altLang="en-US" sz="4400" dirty="0">
                <a:solidFill>
                  <a:srgbClr val="0066FF"/>
                </a:solidFill>
              </a:rPr>
              <a:t>）敵を動かす</a:t>
            </a:r>
            <a:endParaRPr kumimoji="1" lang="en-US" altLang="ja-JP" sz="4400" dirty="0">
              <a:solidFill>
                <a:srgbClr val="0066FF"/>
              </a:solidFill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26AF2984-7A23-4ECE-9272-7D7AB935D653}"/>
              </a:ext>
            </a:extLst>
          </p:cNvPr>
          <p:cNvSpPr txBox="1"/>
          <p:nvPr/>
        </p:nvSpPr>
        <p:spPr>
          <a:xfrm>
            <a:off x="3201139" y="5029200"/>
            <a:ext cx="3503721" cy="4924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tIns="0" bIns="0" rtlCol="0" anchor="ctr" anchorCtr="0">
            <a:spAutoFit/>
          </a:bodyPr>
          <a:lstStyle/>
          <a:p>
            <a:pPr algn="ctr"/>
            <a:r>
              <a:rPr lang="en-US" altLang="ja-JP" sz="3200" dirty="0"/>
              <a:t>1</a:t>
            </a:r>
            <a:r>
              <a:rPr lang="ja-JP" altLang="en-US" sz="3200" dirty="0"/>
              <a:t>行追加します</a:t>
            </a:r>
          </a:p>
        </p:txBody>
      </p:sp>
    </p:spTree>
    <p:extLst>
      <p:ext uri="{BB962C8B-B14F-4D97-AF65-F5344CB8AC3E}">
        <p14:creationId xmlns:p14="http://schemas.microsoft.com/office/powerpoint/2010/main" val="6951542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 descr="花火の写真&#10;&#10;自動的に生成された説明">
            <a:extLst>
              <a:ext uri="{FF2B5EF4-FFF2-40B4-BE49-F238E27FC236}">
                <a16:creationId xmlns:a16="http://schemas.microsoft.com/office/drawing/2014/main" id="{720EAE16-C43E-46D4-95FB-8AD6D4D9CFD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9032" y="1224280"/>
            <a:ext cx="6907936" cy="5282539"/>
          </a:xfrm>
          <a:prstGeom prst="rect">
            <a:avLst/>
          </a:prstGeom>
        </p:spPr>
      </p:pic>
      <p:sp>
        <p:nvSpPr>
          <p:cNvPr id="3" name="テキスト ボックス 2"/>
          <p:cNvSpPr txBox="1"/>
          <p:nvPr/>
        </p:nvSpPr>
        <p:spPr>
          <a:xfrm>
            <a:off x="2667000" y="437886"/>
            <a:ext cx="4552951" cy="58477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dirty="0">
                <a:solidFill>
                  <a:srgbClr val="FF0000"/>
                </a:solidFill>
              </a:rPr>
              <a:t>入力できたら、</a:t>
            </a:r>
            <a:r>
              <a:rPr kumimoji="1" lang="en-US" altLang="ja-JP" sz="3200" dirty="0">
                <a:solidFill>
                  <a:srgbClr val="FF0000"/>
                </a:solidFill>
              </a:rPr>
              <a:t>F5</a:t>
            </a:r>
            <a:r>
              <a:rPr kumimoji="1" lang="ja-JP" altLang="en-US" sz="3200" dirty="0">
                <a:solidFill>
                  <a:srgbClr val="FF0000"/>
                </a:solidFill>
              </a:rPr>
              <a:t>で実行</a:t>
            </a:r>
            <a:endParaRPr kumimoji="1" lang="en-US" altLang="ja-JP" sz="3200" dirty="0">
              <a:solidFill>
                <a:srgbClr val="FF0000"/>
              </a:solidFill>
            </a:endParaRPr>
          </a:p>
        </p:txBody>
      </p:sp>
      <p:sp>
        <p:nvSpPr>
          <p:cNvPr id="8" name="吹き出し: 角を丸めた四角形 7">
            <a:extLst>
              <a:ext uri="{FF2B5EF4-FFF2-40B4-BE49-F238E27FC236}">
                <a16:creationId xmlns:a16="http://schemas.microsoft.com/office/drawing/2014/main" id="{4535A464-E226-4F0E-99B9-2EA8A2194403}"/>
              </a:ext>
            </a:extLst>
          </p:cNvPr>
          <p:cNvSpPr/>
          <p:nvPr/>
        </p:nvSpPr>
        <p:spPr bwMode="auto">
          <a:xfrm>
            <a:off x="7467600" y="3429000"/>
            <a:ext cx="2133600" cy="990600"/>
          </a:xfrm>
          <a:prstGeom prst="wedgeRoundRectCallout">
            <a:avLst>
              <a:gd name="adj1" fmla="val -69074"/>
              <a:gd name="adj2" fmla="val -29772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敵が上から</a:t>
            </a:r>
            <a:endParaRPr kumimoji="1" lang="en-US" altLang="ja-JP" sz="2800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落ちてくる</a:t>
            </a:r>
          </a:p>
        </p:txBody>
      </p:sp>
    </p:spTree>
    <p:extLst>
      <p:ext uri="{BB962C8B-B14F-4D97-AF65-F5344CB8AC3E}">
        <p14:creationId xmlns:p14="http://schemas.microsoft.com/office/powerpoint/2010/main" val="3878793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2"/>
          <p:cNvSpPr txBox="1">
            <a:spLocks noChangeArrowheads="1"/>
          </p:cNvSpPr>
          <p:nvPr/>
        </p:nvSpPr>
        <p:spPr bwMode="auto">
          <a:xfrm>
            <a:off x="2952748" y="2366409"/>
            <a:ext cx="4000500" cy="769441"/>
          </a:xfrm>
          <a:prstGeom prst="rect">
            <a:avLst/>
          </a:prstGeom>
          <a:solidFill>
            <a:srgbClr val="000000">
              <a:alpha val="59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0" hangingPunct="0">
              <a:lnSpc>
                <a:spcPts val="4400"/>
              </a:lnSpc>
            </a:pPr>
            <a:r>
              <a:rPr kumimoji="0" lang="en-US" altLang="ja-JP" sz="32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60 WAIT 3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47696" y="381000"/>
            <a:ext cx="5905504" cy="769441"/>
          </a:xfrm>
          <a:prstGeom prst="rect">
            <a:avLst/>
          </a:prstGeom>
          <a:solidFill>
            <a:srgbClr val="FFFF00"/>
          </a:solidFill>
          <a:ln w="38100">
            <a:solidFill>
              <a:srgbClr val="3366FF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4400" dirty="0">
                <a:solidFill>
                  <a:srgbClr val="0066FF"/>
                </a:solidFill>
              </a:rPr>
              <a:t>（</a:t>
            </a:r>
            <a:r>
              <a:rPr kumimoji="1" lang="en-US" altLang="ja-JP" sz="4400" dirty="0">
                <a:solidFill>
                  <a:srgbClr val="0066FF"/>
                </a:solidFill>
              </a:rPr>
              <a:t>4</a:t>
            </a:r>
            <a:r>
              <a:rPr kumimoji="1" lang="ja-JP" altLang="en-US" sz="4400" dirty="0">
                <a:solidFill>
                  <a:srgbClr val="0066FF"/>
                </a:solidFill>
              </a:rPr>
              <a:t>）敵の動きを遅くする</a:t>
            </a:r>
            <a:endParaRPr kumimoji="1" lang="en-US" altLang="ja-JP" sz="4400" dirty="0">
              <a:solidFill>
                <a:srgbClr val="0066FF"/>
              </a:solidFill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26AF2984-7A23-4ECE-9272-7D7AB935D653}"/>
              </a:ext>
            </a:extLst>
          </p:cNvPr>
          <p:cNvSpPr txBox="1"/>
          <p:nvPr/>
        </p:nvSpPr>
        <p:spPr>
          <a:xfrm>
            <a:off x="3201137" y="3906816"/>
            <a:ext cx="3503721" cy="4924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tIns="0" bIns="0" rtlCol="0" anchor="ctr" anchorCtr="0">
            <a:spAutoFit/>
          </a:bodyPr>
          <a:lstStyle/>
          <a:p>
            <a:pPr algn="ctr"/>
            <a:r>
              <a:rPr lang="en-US" altLang="ja-JP" sz="3200" dirty="0"/>
              <a:t>1</a:t>
            </a:r>
            <a:r>
              <a:rPr lang="ja-JP" altLang="en-US" sz="3200" dirty="0"/>
              <a:t>行追加します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8269FA6-0A6C-42B2-B42F-D5B28D8B3EFC}"/>
              </a:ext>
            </a:extLst>
          </p:cNvPr>
          <p:cNvSpPr txBox="1"/>
          <p:nvPr/>
        </p:nvSpPr>
        <p:spPr>
          <a:xfrm>
            <a:off x="1219197" y="5486400"/>
            <a:ext cx="7467599" cy="58477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3200" dirty="0">
                <a:solidFill>
                  <a:srgbClr val="FF0000"/>
                </a:solidFill>
              </a:rPr>
              <a:t>※</a:t>
            </a:r>
            <a:r>
              <a:rPr kumimoji="1" lang="en-US" altLang="ja-JP" sz="3200" dirty="0" err="1">
                <a:solidFill>
                  <a:srgbClr val="FF0000"/>
                </a:solidFill>
              </a:rPr>
              <a:t>IchigoJam</a:t>
            </a:r>
            <a:r>
              <a:rPr kumimoji="1" lang="en-US" altLang="ja-JP" sz="3200" dirty="0">
                <a:solidFill>
                  <a:srgbClr val="FF0000"/>
                </a:solidFill>
              </a:rPr>
              <a:t> web</a:t>
            </a:r>
            <a:r>
              <a:rPr kumimoji="1" lang="ja-JP" altLang="en-US" sz="3200" dirty="0">
                <a:solidFill>
                  <a:srgbClr val="FF0000"/>
                </a:solidFill>
              </a:rPr>
              <a:t>では入力しなくてよい</a:t>
            </a:r>
            <a:endParaRPr kumimoji="1" lang="en-US" altLang="ja-JP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83501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 descr="花火の写真&#10;&#10;自動的に生成された説明">
            <a:extLst>
              <a:ext uri="{FF2B5EF4-FFF2-40B4-BE49-F238E27FC236}">
                <a16:creationId xmlns:a16="http://schemas.microsoft.com/office/drawing/2014/main" id="{720EAE16-C43E-46D4-95FB-8AD6D4D9CFD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9032" y="1224280"/>
            <a:ext cx="6907936" cy="5282539"/>
          </a:xfrm>
          <a:prstGeom prst="rect">
            <a:avLst/>
          </a:prstGeom>
        </p:spPr>
      </p:pic>
      <p:sp>
        <p:nvSpPr>
          <p:cNvPr id="3" name="テキスト ボックス 2"/>
          <p:cNvSpPr txBox="1"/>
          <p:nvPr/>
        </p:nvSpPr>
        <p:spPr>
          <a:xfrm>
            <a:off x="2667000" y="437886"/>
            <a:ext cx="4552951" cy="58477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dirty="0">
                <a:solidFill>
                  <a:srgbClr val="FF0000"/>
                </a:solidFill>
              </a:rPr>
              <a:t>入力できたら、</a:t>
            </a:r>
            <a:r>
              <a:rPr kumimoji="1" lang="en-US" altLang="ja-JP" sz="3200" dirty="0">
                <a:solidFill>
                  <a:srgbClr val="FF0000"/>
                </a:solidFill>
              </a:rPr>
              <a:t>F5</a:t>
            </a:r>
            <a:r>
              <a:rPr kumimoji="1" lang="ja-JP" altLang="en-US" sz="3200" dirty="0">
                <a:solidFill>
                  <a:srgbClr val="FF0000"/>
                </a:solidFill>
              </a:rPr>
              <a:t>で実行</a:t>
            </a:r>
            <a:endParaRPr kumimoji="1" lang="en-US" altLang="ja-JP" sz="3200" dirty="0">
              <a:solidFill>
                <a:srgbClr val="FF0000"/>
              </a:solidFill>
            </a:endParaRPr>
          </a:p>
        </p:txBody>
      </p:sp>
      <p:sp>
        <p:nvSpPr>
          <p:cNvPr id="8" name="吹き出し: 角を丸めた四角形 7">
            <a:extLst>
              <a:ext uri="{FF2B5EF4-FFF2-40B4-BE49-F238E27FC236}">
                <a16:creationId xmlns:a16="http://schemas.microsoft.com/office/drawing/2014/main" id="{4535A464-E226-4F0E-99B9-2EA8A2194403}"/>
              </a:ext>
            </a:extLst>
          </p:cNvPr>
          <p:cNvSpPr/>
          <p:nvPr/>
        </p:nvSpPr>
        <p:spPr bwMode="auto">
          <a:xfrm>
            <a:off x="7467600" y="3429000"/>
            <a:ext cx="2133600" cy="990600"/>
          </a:xfrm>
          <a:prstGeom prst="wedgeRoundRectCallout">
            <a:avLst>
              <a:gd name="adj1" fmla="val -69074"/>
              <a:gd name="adj2" fmla="val -29772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敵の動きが</a:t>
            </a:r>
            <a:endParaRPr kumimoji="1" lang="en-US" altLang="ja-JP" sz="2800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遅くなる</a:t>
            </a:r>
          </a:p>
        </p:txBody>
      </p:sp>
    </p:spTree>
    <p:extLst>
      <p:ext uri="{BB962C8B-B14F-4D97-AF65-F5344CB8AC3E}">
        <p14:creationId xmlns:p14="http://schemas.microsoft.com/office/powerpoint/2010/main" val="18401884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2"/>
          <p:cNvSpPr txBox="1">
            <a:spLocks noChangeArrowheads="1"/>
          </p:cNvSpPr>
          <p:nvPr/>
        </p:nvSpPr>
        <p:spPr bwMode="auto">
          <a:xfrm>
            <a:off x="647696" y="1981200"/>
            <a:ext cx="8877304" cy="3202619"/>
          </a:xfrm>
          <a:prstGeom prst="rect">
            <a:avLst/>
          </a:prstGeom>
          <a:solidFill>
            <a:srgbClr val="000000">
              <a:alpha val="59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0" hangingPunct="0">
              <a:lnSpc>
                <a:spcPts val="3600"/>
              </a:lnSpc>
            </a:pPr>
            <a:r>
              <a:rPr kumimoji="0" lang="en-US" altLang="ja-JP" sz="24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50 IF BTN(32) GSB 130</a:t>
            </a:r>
          </a:p>
          <a:p>
            <a:pPr eaLnBrk="0" hangingPunct="0">
              <a:lnSpc>
                <a:spcPts val="3600"/>
              </a:lnSpc>
            </a:pPr>
            <a:r>
              <a:rPr kumimoji="0" lang="en-US" altLang="ja-JP" sz="24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130 B=X+1:C=23:H=0</a:t>
            </a:r>
          </a:p>
          <a:p>
            <a:pPr eaLnBrk="0" hangingPunct="0">
              <a:lnSpc>
                <a:spcPts val="3600"/>
              </a:lnSpc>
            </a:pPr>
            <a:r>
              <a:rPr kumimoji="0" lang="en-US" altLang="ja-JP" sz="24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140 IF C&lt;23 LC B,C:?CHR$(0);</a:t>
            </a:r>
          </a:p>
          <a:p>
            <a:pPr eaLnBrk="0" hangingPunct="0">
              <a:lnSpc>
                <a:spcPts val="3600"/>
              </a:lnSpc>
            </a:pPr>
            <a:r>
              <a:rPr kumimoji="0" lang="en-US" altLang="ja-JP" sz="24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160 C=C-1</a:t>
            </a:r>
          </a:p>
          <a:p>
            <a:pPr eaLnBrk="0" hangingPunct="0">
              <a:lnSpc>
                <a:spcPts val="3600"/>
              </a:lnSpc>
            </a:pPr>
            <a:r>
              <a:rPr kumimoji="0" lang="en-US" altLang="ja-JP" sz="24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180 LC B,C:?"|"</a:t>
            </a:r>
          </a:p>
          <a:p>
            <a:pPr eaLnBrk="0" hangingPunct="0">
              <a:lnSpc>
                <a:spcPts val="3600"/>
              </a:lnSpc>
            </a:pPr>
            <a:r>
              <a:rPr kumimoji="0" lang="en-US" altLang="ja-JP" sz="24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190 IF C&gt;=0 GOTO 140</a:t>
            </a:r>
          </a:p>
          <a:p>
            <a:pPr eaLnBrk="0" hangingPunct="0">
              <a:lnSpc>
                <a:spcPts val="3600"/>
              </a:lnSpc>
            </a:pPr>
            <a:r>
              <a:rPr kumimoji="0" lang="en-US" altLang="ja-JP" sz="24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200 S=S-1:RTN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47696" y="381000"/>
            <a:ext cx="5524504" cy="769441"/>
          </a:xfrm>
          <a:prstGeom prst="rect">
            <a:avLst/>
          </a:prstGeom>
          <a:solidFill>
            <a:srgbClr val="FFFF00"/>
          </a:solidFill>
          <a:ln w="38100">
            <a:solidFill>
              <a:srgbClr val="3366FF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4400" dirty="0">
                <a:solidFill>
                  <a:srgbClr val="0066FF"/>
                </a:solidFill>
              </a:rPr>
              <a:t>（</a:t>
            </a:r>
            <a:r>
              <a:rPr kumimoji="1" lang="en-US" altLang="ja-JP" sz="4400" dirty="0">
                <a:solidFill>
                  <a:srgbClr val="0066FF"/>
                </a:solidFill>
              </a:rPr>
              <a:t>5</a:t>
            </a:r>
            <a:r>
              <a:rPr kumimoji="1" lang="ja-JP" altLang="en-US" sz="4400" dirty="0">
                <a:solidFill>
                  <a:srgbClr val="0066FF"/>
                </a:solidFill>
              </a:rPr>
              <a:t>）ビームを発射する</a:t>
            </a:r>
            <a:endParaRPr kumimoji="1" lang="en-US" altLang="ja-JP" sz="4400" dirty="0">
              <a:solidFill>
                <a:srgbClr val="0066FF"/>
              </a:solidFill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26AF2984-7A23-4ECE-9272-7D7AB935D653}"/>
              </a:ext>
            </a:extLst>
          </p:cNvPr>
          <p:cNvSpPr txBox="1"/>
          <p:nvPr/>
        </p:nvSpPr>
        <p:spPr>
          <a:xfrm>
            <a:off x="3201139" y="5768356"/>
            <a:ext cx="3503721" cy="4924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tIns="0" bIns="0" rtlCol="0" anchor="ctr" anchorCtr="0">
            <a:spAutoFit/>
          </a:bodyPr>
          <a:lstStyle/>
          <a:p>
            <a:pPr algn="ctr"/>
            <a:r>
              <a:rPr lang="en-US" altLang="ja-JP" sz="3200" dirty="0"/>
              <a:t>7</a:t>
            </a:r>
            <a:r>
              <a:rPr lang="ja-JP" altLang="en-US" sz="3200" dirty="0"/>
              <a:t>行追加します</a:t>
            </a:r>
          </a:p>
        </p:txBody>
      </p:sp>
    </p:spTree>
    <p:extLst>
      <p:ext uri="{BB962C8B-B14F-4D97-AF65-F5344CB8AC3E}">
        <p14:creationId xmlns:p14="http://schemas.microsoft.com/office/powerpoint/2010/main" val="3334973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 descr="花火, 星 が含まれている画像&#10;&#10;自動的に生成された説明">
            <a:extLst>
              <a:ext uri="{FF2B5EF4-FFF2-40B4-BE49-F238E27FC236}">
                <a16:creationId xmlns:a16="http://schemas.microsoft.com/office/drawing/2014/main" id="{D5385822-125F-4145-9128-DCE32F78624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9032" y="1283030"/>
            <a:ext cx="6907936" cy="5282539"/>
          </a:xfrm>
          <a:prstGeom prst="rect">
            <a:avLst/>
          </a:prstGeom>
        </p:spPr>
      </p:pic>
      <p:sp>
        <p:nvSpPr>
          <p:cNvPr id="3" name="テキスト ボックス 2"/>
          <p:cNvSpPr txBox="1"/>
          <p:nvPr/>
        </p:nvSpPr>
        <p:spPr>
          <a:xfrm>
            <a:off x="2667000" y="437886"/>
            <a:ext cx="4552951" cy="58477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dirty="0">
                <a:solidFill>
                  <a:srgbClr val="FF0000"/>
                </a:solidFill>
              </a:rPr>
              <a:t>入力できたら、</a:t>
            </a:r>
            <a:r>
              <a:rPr kumimoji="1" lang="en-US" altLang="ja-JP" sz="3200" dirty="0">
                <a:solidFill>
                  <a:srgbClr val="FF0000"/>
                </a:solidFill>
              </a:rPr>
              <a:t>F5</a:t>
            </a:r>
            <a:r>
              <a:rPr kumimoji="1" lang="ja-JP" altLang="en-US" sz="3200" dirty="0">
                <a:solidFill>
                  <a:srgbClr val="FF0000"/>
                </a:solidFill>
              </a:rPr>
              <a:t>で実行</a:t>
            </a:r>
            <a:endParaRPr kumimoji="1" lang="en-US" altLang="ja-JP" sz="3200" dirty="0">
              <a:solidFill>
                <a:srgbClr val="FF0000"/>
              </a:solidFill>
            </a:endParaRPr>
          </a:p>
        </p:txBody>
      </p:sp>
      <p:sp>
        <p:nvSpPr>
          <p:cNvPr id="8" name="吹き出し: 角を丸めた四角形 7">
            <a:extLst>
              <a:ext uri="{FF2B5EF4-FFF2-40B4-BE49-F238E27FC236}">
                <a16:creationId xmlns:a16="http://schemas.microsoft.com/office/drawing/2014/main" id="{4535A464-E226-4F0E-99B9-2EA8A2194403}"/>
              </a:ext>
            </a:extLst>
          </p:cNvPr>
          <p:cNvSpPr/>
          <p:nvPr/>
        </p:nvSpPr>
        <p:spPr bwMode="auto">
          <a:xfrm>
            <a:off x="5353051" y="3200400"/>
            <a:ext cx="3733800" cy="990600"/>
          </a:xfrm>
          <a:prstGeom prst="wedgeRoundRectCallout">
            <a:avLst>
              <a:gd name="adj1" fmla="val -69074"/>
              <a:gd name="adj2" fmla="val -29772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スペースキーを押すと</a:t>
            </a:r>
            <a:endParaRPr kumimoji="1" lang="en-US" altLang="ja-JP" sz="2800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ビームが発射される</a:t>
            </a:r>
          </a:p>
        </p:txBody>
      </p:sp>
    </p:spTree>
    <p:extLst>
      <p:ext uri="{BB962C8B-B14F-4D97-AF65-F5344CB8AC3E}">
        <p14:creationId xmlns:p14="http://schemas.microsoft.com/office/powerpoint/2010/main" val="21759173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2"/>
          <p:cNvSpPr txBox="1">
            <a:spLocks noChangeArrowheads="1"/>
          </p:cNvSpPr>
          <p:nvPr/>
        </p:nvSpPr>
        <p:spPr bwMode="auto">
          <a:xfrm>
            <a:off x="723900" y="2933700"/>
            <a:ext cx="8458200" cy="1104900"/>
          </a:xfrm>
          <a:prstGeom prst="rect">
            <a:avLst/>
          </a:prstGeom>
          <a:solidFill>
            <a:srgbClr val="000000">
              <a:alpha val="59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0" hangingPunct="0">
              <a:lnSpc>
                <a:spcPts val="4000"/>
              </a:lnSpc>
            </a:pPr>
            <a:r>
              <a:rPr kumimoji="0" lang="en-US" altLang="ja-JP" sz="28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150 IF H S=S+1:BEEP:RTN</a:t>
            </a:r>
          </a:p>
          <a:p>
            <a:pPr eaLnBrk="0" hangingPunct="0">
              <a:lnSpc>
                <a:spcPts val="4000"/>
              </a:lnSpc>
            </a:pPr>
            <a:r>
              <a:rPr kumimoji="0" lang="en-US" altLang="ja-JP" sz="28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170 H=SCR(B,C)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47696" y="381000"/>
            <a:ext cx="6896104" cy="769441"/>
          </a:xfrm>
          <a:prstGeom prst="rect">
            <a:avLst/>
          </a:prstGeom>
          <a:solidFill>
            <a:srgbClr val="FFFF00"/>
          </a:solidFill>
          <a:ln w="38100">
            <a:solidFill>
              <a:srgbClr val="3366FF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4400" dirty="0">
                <a:solidFill>
                  <a:srgbClr val="0066FF"/>
                </a:solidFill>
              </a:rPr>
              <a:t>（</a:t>
            </a:r>
            <a:r>
              <a:rPr kumimoji="1" lang="en-US" altLang="ja-JP" sz="4400" dirty="0">
                <a:solidFill>
                  <a:srgbClr val="0066FF"/>
                </a:solidFill>
              </a:rPr>
              <a:t>6</a:t>
            </a:r>
            <a:r>
              <a:rPr kumimoji="1" lang="ja-JP" altLang="en-US" sz="4400" dirty="0">
                <a:solidFill>
                  <a:srgbClr val="0066FF"/>
                </a:solidFill>
              </a:rPr>
              <a:t>）ビームと敵の当たり判定</a:t>
            </a:r>
            <a:endParaRPr kumimoji="1" lang="en-US" altLang="ja-JP" sz="4400" dirty="0">
              <a:solidFill>
                <a:srgbClr val="0066FF"/>
              </a:solidFill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26AF2984-7A23-4ECE-9272-7D7AB935D653}"/>
              </a:ext>
            </a:extLst>
          </p:cNvPr>
          <p:cNvSpPr txBox="1"/>
          <p:nvPr/>
        </p:nvSpPr>
        <p:spPr>
          <a:xfrm>
            <a:off x="3201139" y="5257800"/>
            <a:ext cx="3503721" cy="4924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tIns="0" bIns="0" rtlCol="0" anchor="ctr" anchorCtr="0">
            <a:spAutoFit/>
          </a:bodyPr>
          <a:lstStyle/>
          <a:p>
            <a:pPr algn="ctr"/>
            <a:r>
              <a:rPr lang="en-US" altLang="ja-JP" sz="3200" dirty="0"/>
              <a:t>2</a:t>
            </a:r>
            <a:r>
              <a:rPr lang="ja-JP" altLang="en-US" sz="3200" dirty="0"/>
              <a:t>行追加します</a:t>
            </a:r>
          </a:p>
        </p:txBody>
      </p:sp>
    </p:spTree>
    <p:extLst>
      <p:ext uri="{BB962C8B-B14F-4D97-AF65-F5344CB8AC3E}">
        <p14:creationId xmlns:p14="http://schemas.microsoft.com/office/powerpoint/2010/main" val="10501614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 descr="花火, 星 が含まれている画像&#10;&#10;自動的に生成された説明">
            <a:extLst>
              <a:ext uri="{FF2B5EF4-FFF2-40B4-BE49-F238E27FC236}">
                <a16:creationId xmlns:a16="http://schemas.microsoft.com/office/drawing/2014/main" id="{256A33B3-C528-484E-B7A3-9F3AEDC1F3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9507" y="1219200"/>
            <a:ext cx="6907936" cy="5282539"/>
          </a:xfrm>
          <a:prstGeom prst="rect">
            <a:avLst/>
          </a:prstGeom>
        </p:spPr>
      </p:pic>
      <p:sp>
        <p:nvSpPr>
          <p:cNvPr id="3" name="テキスト ボックス 2"/>
          <p:cNvSpPr txBox="1"/>
          <p:nvPr/>
        </p:nvSpPr>
        <p:spPr>
          <a:xfrm>
            <a:off x="2667000" y="437886"/>
            <a:ext cx="4552951" cy="58477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dirty="0">
                <a:solidFill>
                  <a:srgbClr val="FF0000"/>
                </a:solidFill>
              </a:rPr>
              <a:t>入力できたら、</a:t>
            </a:r>
            <a:r>
              <a:rPr kumimoji="1" lang="en-US" altLang="ja-JP" sz="3200" dirty="0">
                <a:solidFill>
                  <a:srgbClr val="FF0000"/>
                </a:solidFill>
              </a:rPr>
              <a:t>F5</a:t>
            </a:r>
            <a:r>
              <a:rPr kumimoji="1" lang="ja-JP" altLang="en-US" sz="3200" dirty="0">
                <a:solidFill>
                  <a:srgbClr val="FF0000"/>
                </a:solidFill>
              </a:rPr>
              <a:t>で実行</a:t>
            </a:r>
            <a:endParaRPr kumimoji="1" lang="en-US" altLang="ja-JP" sz="3200" dirty="0">
              <a:solidFill>
                <a:srgbClr val="FF0000"/>
              </a:solidFill>
            </a:endParaRPr>
          </a:p>
        </p:txBody>
      </p:sp>
      <p:sp>
        <p:nvSpPr>
          <p:cNvPr id="8" name="吹き出し: 角を丸めた四角形 7">
            <a:extLst>
              <a:ext uri="{FF2B5EF4-FFF2-40B4-BE49-F238E27FC236}">
                <a16:creationId xmlns:a16="http://schemas.microsoft.com/office/drawing/2014/main" id="{4535A464-E226-4F0E-99B9-2EA8A2194403}"/>
              </a:ext>
            </a:extLst>
          </p:cNvPr>
          <p:cNvSpPr/>
          <p:nvPr/>
        </p:nvSpPr>
        <p:spPr bwMode="auto">
          <a:xfrm>
            <a:off x="5257800" y="4495800"/>
            <a:ext cx="3733800" cy="990600"/>
          </a:xfrm>
          <a:prstGeom prst="wedgeRoundRectCallout">
            <a:avLst>
              <a:gd name="adj1" fmla="val -69074"/>
              <a:gd name="adj2" fmla="val -29772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ビームが敵に当たると</a:t>
            </a:r>
            <a:endParaRPr kumimoji="1" lang="en-US" altLang="ja-JP" sz="2800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両方消える</a:t>
            </a:r>
          </a:p>
        </p:txBody>
      </p:sp>
    </p:spTree>
    <p:extLst>
      <p:ext uri="{BB962C8B-B14F-4D97-AF65-F5344CB8AC3E}">
        <p14:creationId xmlns:p14="http://schemas.microsoft.com/office/powerpoint/2010/main" val="205969039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2"/>
          <p:cNvSpPr txBox="1">
            <a:spLocks noChangeArrowheads="1"/>
          </p:cNvSpPr>
          <p:nvPr/>
        </p:nvSpPr>
        <p:spPr bwMode="auto">
          <a:xfrm>
            <a:off x="1543050" y="3063804"/>
            <a:ext cx="6819900" cy="647700"/>
          </a:xfrm>
          <a:prstGeom prst="rect">
            <a:avLst/>
          </a:prstGeom>
          <a:solidFill>
            <a:srgbClr val="000000">
              <a:alpha val="59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0" hangingPunct="0">
              <a:lnSpc>
                <a:spcPts val="4000"/>
              </a:lnSpc>
            </a:pPr>
            <a:r>
              <a:rPr kumimoji="0" lang="en-US" altLang="ja-JP" sz="32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100 LC 27,23:?S;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47696" y="381000"/>
            <a:ext cx="4381504" cy="769441"/>
          </a:xfrm>
          <a:prstGeom prst="rect">
            <a:avLst/>
          </a:prstGeom>
          <a:solidFill>
            <a:srgbClr val="FFFF00"/>
          </a:solidFill>
          <a:ln w="38100">
            <a:solidFill>
              <a:srgbClr val="3366FF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4400" dirty="0">
                <a:solidFill>
                  <a:srgbClr val="0066FF"/>
                </a:solidFill>
              </a:rPr>
              <a:t>（</a:t>
            </a:r>
            <a:r>
              <a:rPr kumimoji="1" lang="en-US" altLang="ja-JP" sz="4400" dirty="0">
                <a:solidFill>
                  <a:srgbClr val="0066FF"/>
                </a:solidFill>
              </a:rPr>
              <a:t>7</a:t>
            </a:r>
            <a:r>
              <a:rPr kumimoji="1" lang="ja-JP" altLang="en-US" sz="4400" dirty="0">
                <a:solidFill>
                  <a:srgbClr val="0066FF"/>
                </a:solidFill>
              </a:rPr>
              <a:t>）スコアを表示</a:t>
            </a:r>
            <a:endParaRPr kumimoji="1" lang="en-US" altLang="ja-JP" sz="4400" dirty="0">
              <a:solidFill>
                <a:srgbClr val="0066FF"/>
              </a:solidFill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26AF2984-7A23-4ECE-9272-7D7AB935D653}"/>
              </a:ext>
            </a:extLst>
          </p:cNvPr>
          <p:cNvSpPr txBox="1"/>
          <p:nvPr/>
        </p:nvSpPr>
        <p:spPr>
          <a:xfrm>
            <a:off x="3277339" y="5257800"/>
            <a:ext cx="3503721" cy="4924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tIns="0" bIns="0" rtlCol="0" anchor="ctr" anchorCtr="0">
            <a:spAutoFit/>
          </a:bodyPr>
          <a:lstStyle/>
          <a:p>
            <a:pPr algn="ctr"/>
            <a:r>
              <a:rPr lang="en-US" altLang="ja-JP" sz="3200" dirty="0"/>
              <a:t>1</a:t>
            </a:r>
            <a:r>
              <a:rPr lang="ja-JP" altLang="en-US" sz="3200" dirty="0"/>
              <a:t>行追加します</a:t>
            </a:r>
          </a:p>
        </p:txBody>
      </p:sp>
    </p:spTree>
    <p:extLst>
      <p:ext uri="{BB962C8B-B14F-4D97-AF65-F5344CB8AC3E}">
        <p14:creationId xmlns:p14="http://schemas.microsoft.com/office/powerpoint/2010/main" val="211123869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 descr="花火, 星 が含まれている画像&#10;&#10;自動的に生成された説明">
            <a:extLst>
              <a:ext uri="{FF2B5EF4-FFF2-40B4-BE49-F238E27FC236}">
                <a16:creationId xmlns:a16="http://schemas.microsoft.com/office/drawing/2014/main" id="{65719736-EBFB-4D6B-9949-D6EAAD18C88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1295400"/>
            <a:ext cx="6907936" cy="5282539"/>
          </a:xfrm>
          <a:prstGeom prst="rect">
            <a:avLst/>
          </a:prstGeom>
        </p:spPr>
      </p:pic>
      <p:sp>
        <p:nvSpPr>
          <p:cNvPr id="3" name="テキスト ボックス 2"/>
          <p:cNvSpPr txBox="1"/>
          <p:nvPr/>
        </p:nvSpPr>
        <p:spPr>
          <a:xfrm>
            <a:off x="2667000" y="437886"/>
            <a:ext cx="4552951" cy="58477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dirty="0">
                <a:solidFill>
                  <a:srgbClr val="FF0000"/>
                </a:solidFill>
              </a:rPr>
              <a:t>入力できたら、</a:t>
            </a:r>
            <a:r>
              <a:rPr kumimoji="1" lang="en-US" altLang="ja-JP" sz="3200" dirty="0">
                <a:solidFill>
                  <a:srgbClr val="FF0000"/>
                </a:solidFill>
              </a:rPr>
              <a:t>F5</a:t>
            </a:r>
            <a:r>
              <a:rPr kumimoji="1" lang="ja-JP" altLang="en-US" sz="3200" dirty="0">
                <a:solidFill>
                  <a:srgbClr val="FF0000"/>
                </a:solidFill>
              </a:rPr>
              <a:t>で実行</a:t>
            </a:r>
            <a:endParaRPr kumimoji="1" lang="en-US" altLang="ja-JP" sz="3200" dirty="0">
              <a:solidFill>
                <a:srgbClr val="FF0000"/>
              </a:solidFill>
            </a:endParaRPr>
          </a:p>
        </p:txBody>
      </p:sp>
      <p:sp>
        <p:nvSpPr>
          <p:cNvPr id="8" name="吹き出し: 角を丸めた四角形 7">
            <a:extLst>
              <a:ext uri="{FF2B5EF4-FFF2-40B4-BE49-F238E27FC236}">
                <a16:creationId xmlns:a16="http://schemas.microsoft.com/office/drawing/2014/main" id="{4535A464-E226-4F0E-99B9-2EA8A2194403}"/>
              </a:ext>
            </a:extLst>
          </p:cNvPr>
          <p:cNvSpPr/>
          <p:nvPr/>
        </p:nvSpPr>
        <p:spPr bwMode="auto">
          <a:xfrm>
            <a:off x="4977967" y="3948506"/>
            <a:ext cx="4572000" cy="1447800"/>
          </a:xfrm>
          <a:prstGeom prst="wedgeRoundRectCallout">
            <a:avLst>
              <a:gd name="adj1" fmla="val -20457"/>
              <a:gd name="adj2" fmla="val 96756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スコアが表示される</a:t>
            </a:r>
            <a:endParaRPr kumimoji="1" lang="en-US" altLang="ja-JP" sz="2800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ビームが敵に当たると＋</a:t>
            </a:r>
            <a:r>
              <a:rPr kumimoji="1" lang="en-US" altLang="ja-JP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1</a:t>
            </a: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点</a:t>
            </a:r>
            <a:endParaRPr kumimoji="1" lang="en-US" altLang="ja-JP" sz="2800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外れると－</a:t>
            </a:r>
            <a:r>
              <a:rPr kumimoji="1" lang="en-US" altLang="ja-JP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1</a:t>
            </a: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点</a:t>
            </a:r>
          </a:p>
        </p:txBody>
      </p:sp>
    </p:spTree>
    <p:extLst>
      <p:ext uri="{BB962C8B-B14F-4D97-AF65-F5344CB8AC3E}">
        <p14:creationId xmlns:p14="http://schemas.microsoft.com/office/powerpoint/2010/main" val="37109521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2649323" y="5691426"/>
            <a:ext cx="4607352" cy="86177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 tIns="0" bIns="0" rtlCol="0" anchor="ctr" anchorCtr="0">
            <a:spAutoFit/>
          </a:bodyPr>
          <a:lstStyle/>
          <a:p>
            <a:pPr algn="ctr"/>
            <a:r>
              <a:rPr lang="ja-JP" altLang="en-US" sz="2800" dirty="0"/>
              <a:t>上からくる敵をうつ</a:t>
            </a:r>
            <a:endParaRPr lang="en-US" altLang="ja-JP" sz="2800" dirty="0"/>
          </a:p>
          <a:p>
            <a:pPr algn="ctr"/>
            <a:r>
              <a:rPr lang="ja-JP" altLang="en-US" sz="2800" dirty="0"/>
              <a:t>シューティングゲームを作ろう</a:t>
            </a:r>
          </a:p>
        </p:txBody>
      </p:sp>
      <p:pic>
        <p:nvPicPr>
          <p:cNvPr id="5" name="図 4" descr="屋外のオブジェ, 花火, 星 が含まれている画像&#10;&#10;自動的に生成された説明">
            <a:extLst>
              <a:ext uri="{FF2B5EF4-FFF2-40B4-BE49-F238E27FC236}">
                <a16:creationId xmlns:a16="http://schemas.microsoft.com/office/drawing/2014/main" id="{7E7DDFC1-DE9A-447C-9984-E0D5EEF5D05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9031" y="304800"/>
            <a:ext cx="6907936" cy="528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872338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2"/>
          <p:cNvSpPr txBox="1">
            <a:spLocks noChangeArrowheads="1"/>
          </p:cNvSpPr>
          <p:nvPr/>
        </p:nvSpPr>
        <p:spPr bwMode="auto">
          <a:xfrm>
            <a:off x="1" y="2895600"/>
            <a:ext cx="9905999" cy="1066800"/>
          </a:xfrm>
          <a:prstGeom prst="rect">
            <a:avLst/>
          </a:prstGeom>
          <a:solidFill>
            <a:srgbClr val="000000">
              <a:alpha val="59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0" hangingPunct="0">
              <a:lnSpc>
                <a:spcPts val="4000"/>
              </a:lnSpc>
            </a:pPr>
            <a:r>
              <a:rPr kumimoji="0" lang="en-US" altLang="ja-JP" sz="28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110 IF !SCR(X+1,23) GOTO 20</a:t>
            </a:r>
          </a:p>
          <a:p>
            <a:pPr eaLnBrk="0" hangingPunct="0">
              <a:lnSpc>
                <a:spcPts val="4000"/>
              </a:lnSpc>
            </a:pPr>
            <a:r>
              <a:rPr kumimoji="0" lang="en-US" altLang="ja-JP" sz="28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120 BEEP 30,30:?:CLK:END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47696" y="381000"/>
            <a:ext cx="7658104" cy="769441"/>
          </a:xfrm>
          <a:prstGeom prst="rect">
            <a:avLst/>
          </a:prstGeom>
          <a:solidFill>
            <a:srgbClr val="FFFF00"/>
          </a:solidFill>
          <a:ln w="38100">
            <a:solidFill>
              <a:srgbClr val="3366FF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4400" dirty="0">
                <a:solidFill>
                  <a:srgbClr val="0066FF"/>
                </a:solidFill>
              </a:rPr>
              <a:t>（</a:t>
            </a:r>
            <a:r>
              <a:rPr kumimoji="1" lang="en-US" altLang="ja-JP" sz="4400" dirty="0">
                <a:solidFill>
                  <a:srgbClr val="0066FF"/>
                </a:solidFill>
              </a:rPr>
              <a:t>8</a:t>
            </a:r>
            <a:r>
              <a:rPr kumimoji="1" lang="ja-JP" altLang="en-US" sz="4400" dirty="0">
                <a:solidFill>
                  <a:srgbClr val="0066FF"/>
                </a:solidFill>
              </a:rPr>
              <a:t>）敵とビーム砲の当たり判定</a:t>
            </a:r>
            <a:endParaRPr kumimoji="1" lang="en-US" altLang="ja-JP" sz="4400" dirty="0">
              <a:solidFill>
                <a:srgbClr val="0066FF"/>
              </a:solidFill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26AF2984-7A23-4ECE-9272-7D7AB935D653}"/>
              </a:ext>
            </a:extLst>
          </p:cNvPr>
          <p:cNvSpPr txBox="1"/>
          <p:nvPr/>
        </p:nvSpPr>
        <p:spPr>
          <a:xfrm>
            <a:off x="3277339" y="5257800"/>
            <a:ext cx="3503721" cy="4924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tIns="0" bIns="0" rtlCol="0" anchor="ctr" anchorCtr="0">
            <a:spAutoFit/>
          </a:bodyPr>
          <a:lstStyle/>
          <a:p>
            <a:pPr algn="ctr"/>
            <a:r>
              <a:rPr lang="en-US" altLang="ja-JP" sz="3200" dirty="0"/>
              <a:t>2</a:t>
            </a:r>
            <a:r>
              <a:rPr lang="ja-JP" altLang="en-US" sz="3200" dirty="0"/>
              <a:t>行入力します</a:t>
            </a:r>
          </a:p>
        </p:txBody>
      </p:sp>
    </p:spTree>
    <p:extLst>
      <p:ext uri="{BB962C8B-B14F-4D97-AF65-F5344CB8AC3E}">
        <p14:creationId xmlns:p14="http://schemas.microsoft.com/office/powerpoint/2010/main" val="369458550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 descr="屋外のオブジェ, 花火, 星 が含まれている画像&#10;&#10;自動的に生成された説明">
            <a:extLst>
              <a:ext uri="{FF2B5EF4-FFF2-40B4-BE49-F238E27FC236}">
                <a16:creationId xmlns:a16="http://schemas.microsoft.com/office/drawing/2014/main" id="{6053C4C3-9578-44F6-877B-4CD9FC74FD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9507" y="1219200"/>
            <a:ext cx="6907936" cy="5282539"/>
          </a:xfrm>
          <a:prstGeom prst="rect">
            <a:avLst/>
          </a:prstGeom>
        </p:spPr>
      </p:pic>
      <p:sp>
        <p:nvSpPr>
          <p:cNvPr id="3" name="テキスト ボックス 2"/>
          <p:cNvSpPr txBox="1"/>
          <p:nvPr/>
        </p:nvSpPr>
        <p:spPr>
          <a:xfrm>
            <a:off x="2667000" y="437886"/>
            <a:ext cx="4552951" cy="58477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dirty="0">
                <a:solidFill>
                  <a:srgbClr val="FF0000"/>
                </a:solidFill>
              </a:rPr>
              <a:t>入力できたら、</a:t>
            </a:r>
            <a:r>
              <a:rPr kumimoji="1" lang="en-US" altLang="ja-JP" sz="3200" dirty="0">
                <a:solidFill>
                  <a:srgbClr val="FF0000"/>
                </a:solidFill>
              </a:rPr>
              <a:t>F5</a:t>
            </a:r>
            <a:r>
              <a:rPr kumimoji="1" lang="ja-JP" altLang="en-US" sz="3200" dirty="0">
                <a:solidFill>
                  <a:srgbClr val="FF0000"/>
                </a:solidFill>
              </a:rPr>
              <a:t>で実行</a:t>
            </a:r>
            <a:endParaRPr kumimoji="1" lang="en-US" altLang="ja-JP" sz="3200" dirty="0">
              <a:solidFill>
                <a:srgbClr val="FF0000"/>
              </a:solidFill>
            </a:endParaRPr>
          </a:p>
        </p:txBody>
      </p:sp>
      <p:sp>
        <p:nvSpPr>
          <p:cNvPr id="8" name="吹き出し: 角を丸めた四角形 7">
            <a:extLst>
              <a:ext uri="{FF2B5EF4-FFF2-40B4-BE49-F238E27FC236}">
                <a16:creationId xmlns:a16="http://schemas.microsoft.com/office/drawing/2014/main" id="{4535A464-E226-4F0E-99B9-2EA8A2194403}"/>
              </a:ext>
            </a:extLst>
          </p:cNvPr>
          <p:cNvSpPr/>
          <p:nvPr/>
        </p:nvSpPr>
        <p:spPr bwMode="auto">
          <a:xfrm>
            <a:off x="4267200" y="4114800"/>
            <a:ext cx="2952751" cy="990600"/>
          </a:xfrm>
          <a:prstGeom prst="wedgeRoundRectCallout">
            <a:avLst>
              <a:gd name="adj1" fmla="val -36720"/>
              <a:gd name="adj2" fmla="val 101072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ビーム砲が</a:t>
            </a:r>
            <a:endParaRPr kumimoji="1" lang="en-US" altLang="ja-JP" sz="2800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敵に当たると終了</a:t>
            </a:r>
          </a:p>
        </p:txBody>
      </p:sp>
    </p:spTree>
    <p:extLst>
      <p:ext uri="{BB962C8B-B14F-4D97-AF65-F5344CB8AC3E}">
        <p14:creationId xmlns:p14="http://schemas.microsoft.com/office/powerpoint/2010/main" val="30618914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F1F93180-3947-4AC9-AB42-3008AEF2D4B2}"/>
              </a:ext>
            </a:extLst>
          </p:cNvPr>
          <p:cNvSpPr/>
          <p:nvPr/>
        </p:nvSpPr>
        <p:spPr bwMode="auto">
          <a:xfrm>
            <a:off x="5410200" y="3112459"/>
            <a:ext cx="1981200" cy="545816"/>
          </a:xfrm>
          <a:prstGeom prst="rect">
            <a:avLst/>
          </a:prstGeom>
          <a:solidFill>
            <a:srgbClr val="3366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2" name="テキスト ボックス 2"/>
          <p:cNvSpPr txBox="1">
            <a:spLocks noChangeArrowheads="1"/>
          </p:cNvSpPr>
          <p:nvPr/>
        </p:nvSpPr>
        <p:spPr bwMode="auto">
          <a:xfrm>
            <a:off x="1" y="2362200"/>
            <a:ext cx="9905999" cy="1219874"/>
          </a:xfrm>
          <a:prstGeom prst="rect">
            <a:avLst/>
          </a:prstGeom>
          <a:solidFill>
            <a:srgbClr val="000000">
              <a:alpha val="59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0" hangingPunct="0">
              <a:lnSpc>
                <a:spcPts val="3000"/>
              </a:lnSpc>
            </a:pPr>
            <a:r>
              <a:rPr kumimoji="0" lang="en-US" altLang="ja-JP" sz="22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80 T=TICK()/60</a:t>
            </a:r>
          </a:p>
          <a:p>
            <a:pPr eaLnBrk="0" hangingPunct="0">
              <a:lnSpc>
                <a:spcPts val="3000"/>
              </a:lnSpc>
            </a:pPr>
            <a:r>
              <a:rPr kumimoji="0" lang="en-US" altLang="ja-JP" sz="22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90 LC 0,23:?L-T;</a:t>
            </a:r>
          </a:p>
          <a:p>
            <a:pPr eaLnBrk="0" hangingPunct="0">
              <a:lnSpc>
                <a:spcPts val="3000"/>
              </a:lnSpc>
            </a:pPr>
            <a:r>
              <a:rPr kumimoji="0" lang="en-US" altLang="ja-JP" sz="22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110 IF !SCR(X+1,23) &amp;&amp; T&lt;L GOTO 20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47696" y="381000"/>
            <a:ext cx="5524504" cy="769441"/>
          </a:xfrm>
          <a:prstGeom prst="rect">
            <a:avLst/>
          </a:prstGeom>
          <a:solidFill>
            <a:srgbClr val="FFFF00"/>
          </a:solidFill>
          <a:ln w="38100">
            <a:solidFill>
              <a:srgbClr val="3366FF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4400" dirty="0">
                <a:solidFill>
                  <a:srgbClr val="0066FF"/>
                </a:solidFill>
              </a:rPr>
              <a:t>（</a:t>
            </a:r>
            <a:r>
              <a:rPr kumimoji="1" lang="en-US" altLang="ja-JP" sz="4400" dirty="0">
                <a:solidFill>
                  <a:srgbClr val="0066FF"/>
                </a:solidFill>
              </a:rPr>
              <a:t>9</a:t>
            </a:r>
            <a:r>
              <a:rPr kumimoji="1" lang="ja-JP" altLang="en-US" sz="4400" dirty="0">
                <a:solidFill>
                  <a:srgbClr val="0066FF"/>
                </a:solidFill>
              </a:rPr>
              <a:t>）時間制限をつける</a:t>
            </a:r>
            <a:endParaRPr kumimoji="1" lang="en-US" altLang="ja-JP" sz="4400" dirty="0">
              <a:solidFill>
                <a:srgbClr val="0066FF"/>
              </a:solidFill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26AF2984-7A23-4ECE-9272-7D7AB935D653}"/>
              </a:ext>
            </a:extLst>
          </p:cNvPr>
          <p:cNvSpPr txBox="1"/>
          <p:nvPr/>
        </p:nvSpPr>
        <p:spPr>
          <a:xfrm>
            <a:off x="3277339" y="5603557"/>
            <a:ext cx="3503721" cy="4924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tIns="0" bIns="0" rtlCol="0" anchor="ctr" anchorCtr="0">
            <a:spAutoFit/>
          </a:bodyPr>
          <a:lstStyle/>
          <a:p>
            <a:pPr algn="ctr"/>
            <a:r>
              <a:rPr lang="en-US" altLang="ja-JP" sz="3200" dirty="0"/>
              <a:t>3</a:t>
            </a:r>
            <a:r>
              <a:rPr lang="ja-JP" altLang="en-US" sz="3200" dirty="0"/>
              <a:t>行入力します</a:t>
            </a:r>
          </a:p>
        </p:txBody>
      </p:sp>
      <p:sp>
        <p:nvSpPr>
          <p:cNvPr id="6" name="吹き出し: 角を丸めた四角形 5">
            <a:extLst>
              <a:ext uri="{FF2B5EF4-FFF2-40B4-BE49-F238E27FC236}">
                <a16:creationId xmlns:a16="http://schemas.microsoft.com/office/drawing/2014/main" id="{28274B37-6F71-4F4F-9012-364EFC768643}"/>
              </a:ext>
            </a:extLst>
          </p:cNvPr>
          <p:cNvSpPr/>
          <p:nvPr/>
        </p:nvSpPr>
        <p:spPr bwMode="auto">
          <a:xfrm>
            <a:off x="6247660" y="4037637"/>
            <a:ext cx="1066800" cy="610563"/>
          </a:xfrm>
          <a:prstGeom prst="wedgeRoundRectCallout">
            <a:avLst>
              <a:gd name="adj1" fmla="val -26798"/>
              <a:gd name="adj2" fmla="val -106588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追加</a:t>
            </a:r>
          </a:p>
        </p:txBody>
      </p:sp>
    </p:spTree>
    <p:extLst>
      <p:ext uri="{BB962C8B-B14F-4D97-AF65-F5344CB8AC3E}">
        <p14:creationId xmlns:p14="http://schemas.microsoft.com/office/powerpoint/2010/main" val="384514299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 descr="花火の写真&#10;&#10;自動的に生成された説明">
            <a:extLst>
              <a:ext uri="{FF2B5EF4-FFF2-40B4-BE49-F238E27FC236}">
                <a16:creationId xmlns:a16="http://schemas.microsoft.com/office/drawing/2014/main" id="{C6AEBB4F-7A6A-4F72-A59F-C24275E85EE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2264" y="1323512"/>
            <a:ext cx="6907936" cy="5282539"/>
          </a:xfrm>
          <a:prstGeom prst="rect">
            <a:avLst/>
          </a:prstGeom>
        </p:spPr>
      </p:pic>
      <p:sp>
        <p:nvSpPr>
          <p:cNvPr id="3" name="テキスト ボックス 2"/>
          <p:cNvSpPr txBox="1"/>
          <p:nvPr/>
        </p:nvSpPr>
        <p:spPr>
          <a:xfrm>
            <a:off x="2667000" y="437886"/>
            <a:ext cx="4552951" cy="58477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dirty="0">
                <a:solidFill>
                  <a:srgbClr val="FF0000"/>
                </a:solidFill>
              </a:rPr>
              <a:t>入力できたら、</a:t>
            </a:r>
            <a:r>
              <a:rPr kumimoji="1" lang="en-US" altLang="ja-JP" sz="3200" dirty="0">
                <a:solidFill>
                  <a:srgbClr val="FF0000"/>
                </a:solidFill>
              </a:rPr>
              <a:t>F5</a:t>
            </a:r>
            <a:r>
              <a:rPr kumimoji="1" lang="ja-JP" altLang="en-US" sz="3200" dirty="0">
                <a:solidFill>
                  <a:srgbClr val="FF0000"/>
                </a:solidFill>
              </a:rPr>
              <a:t>で実行</a:t>
            </a:r>
            <a:endParaRPr kumimoji="1" lang="en-US" altLang="ja-JP" sz="3200" dirty="0">
              <a:solidFill>
                <a:srgbClr val="FF0000"/>
              </a:solidFill>
            </a:endParaRPr>
          </a:p>
        </p:txBody>
      </p:sp>
      <p:sp>
        <p:nvSpPr>
          <p:cNvPr id="8" name="吹き出し: 角を丸めた四角形 7">
            <a:extLst>
              <a:ext uri="{FF2B5EF4-FFF2-40B4-BE49-F238E27FC236}">
                <a16:creationId xmlns:a16="http://schemas.microsoft.com/office/drawing/2014/main" id="{4535A464-E226-4F0E-99B9-2EA8A2194403}"/>
              </a:ext>
            </a:extLst>
          </p:cNvPr>
          <p:cNvSpPr/>
          <p:nvPr/>
        </p:nvSpPr>
        <p:spPr bwMode="auto">
          <a:xfrm>
            <a:off x="565581" y="4495800"/>
            <a:ext cx="2667000" cy="990600"/>
          </a:xfrm>
          <a:prstGeom prst="wedgeRoundRectCallout">
            <a:avLst>
              <a:gd name="adj1" fmla="val 30520"/>
              <a:gd name="adj2" fmla="val 115411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残り秒数を表示</a:t>
            </a:r>
            <a:endParaRPr kumimoji="1" lang="en-US" altLang="ja-JP" sz="2800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0</a:t>
            </a: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になると終了</a:t>
            </a:r>
          </a:p>
        </p:txBody>
      </p:sp>
    </p:spTree>
    <p:extLst>
      <p:ext uri="{BB962C8B-B14F-4D97-AF65-F5344CB8AC3E}">
        <p14:creationId xmlns:p14="http://schemas.microsoft.com/office/powerpoint/2010/main" val="102011437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440183" y="340929"/>
            <a:ext cx="8170417" cy="769441"/>
          </a:xfrm>
          <a:prstGeom prst="rect">
            <a:avLst/>
          </a:prstGeom>
          <a:solidFill>
            <a:srgbClr val="FFFF00"/>
          </a:solidFill>
          <a:ln w="38100" algn="ctr">
            <a:solidFill>
              <a:srgbClr val="00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4400" dirty="0">
                <a:solidFill>
                  <a:srgbClr val="3366FF"/>
                </a:solidFill>
              </a:rPr>
              <a:t>●シューティングゲーム　完成（</a:t>
            </a:r>
            <a:r>
              <a:rPr lang="en-US" altLang="ja-JP" sz="4400" dirty="0">
                <a:solidFill>
                  <a:srgbClr val="3366FF"/>
                </a:solidFill>
              </a:rPr>
              <a:t>1</a:t>
            </a:r>
            <a:r>
              <a:rPr lang="ja-JP" altLang="en-US" sz="4400" dirty="0">
                <a:solidFill>
                  <a:srgbClr val="3366FF"/>
                </a:solidFill>
              </a:rPr>
              <a:t>）</a:t>
            </a:r>
          </a:p>
        </p:txBody>
      </p:sp>
      <p:sp>
        <p:nvSpPr>
          <p:cNvPr id="28" name="テキスト ボックス 2"/>
          <p:cNvSpPr txBox="1">
            <a:spLocks noChangeArrowheads="1"/>
          </p:cNvSpPr>
          <p:nvPr/>
        </p:nvSpPr>
        <p:spPr bwMode="auto">
          <a:xfrm>
            <a:off x="0" y="1437800"/>
            <a:ext cx="9982200" cy="5106522"/>
          </a:xfrm>
          <a:prstGeom prst="rect">
            <a:avLst/>
          </a:prstGeom>
          <a:solidFill>
            <a:srgbClr val="000000">
              <a:alpha val="59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0" latinLnBrk="1" hangingPunct="0">
              <a:lnSpc>
                <a:spcPts val="4000"/>
              </a:lnSpc>
            </a:pPr>
            <a:r>
              <a:rPr kumimoji="0" lang="en-US" altLang="ja-JP" sz="22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10 CLV:CLS:CLT:X=12:L=30</a:t>
            </a:r>
          </a:p>
          <a:p>
            <a:pPr eaLnBrk="0" latinLnBrk="1" hangingPunct="0">
              <a:lnSpc>
                <a:spcPts val="4000"/>
              </a:lnSpc>
            </a:pPr>
            <a:r>
              <a:rPr kumimoji="0" lang="en-US" altLang="ja-JP" sz="22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20 X=X-BTN(28)*(X&gt;1)+BTN(29)*(X&lt;25)</a:t>
            </a:r>
          </a:p>
          <a:p>
            <a:pPr eaLnBrk="0" latinLnBrk="1" hangingPunct="0">
              <a:lnSpc>
                <a:spcPts val="4000"/>
              </a:lnSpc>
            </a:pPr>
            <a:r>
              <a:rPr kumimoji="0" lang="en-US" altLang="ja-JP" sz="22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30 LC X,23:?CHR$(0,240,0);</a:t>
            </a:r>
          </a:p>
          <a:p>
            <a:pPr eaLnBrk="0" latinLnBrk="1" hangingPunct="0">
              <a:lnSpc>
                <a:spcPts val="4000"/>
              </a:lnSpc>
            </a:pPr>
            <a:r>
              <a:rPr kumimoji="0" lang="en-US" altLang="ja-JP" sz="22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40 LC 2+RND(25),0:?"*"</a:t>
            </a:r>
          </a:p>
          <a:p>
            <a:pPr eaLnBrk="0" latinLnBrk="1" hangingPunct="0">
              <a:lnSpc>
                <a:spcPts val="4000"/>
              </a:lnSpc>
            </a:pPr>
            <a:r>
              <a:rPr kumimoji="0" lang="en-US" altLang="ja-JP" sz="22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50 IF BTN(32) GSB 130</a:t>
            </a:r>
          </a:p>
          <a:p>
            <a:pPr eaLnBrk="0" latinLnBrk="1" hangingPunct="0">
              <a:lnSpc>
                <a:spcPts val="4000"/>
              </a:lnSpc>
            </a:pPr>
            <a:r>
              <a:rPr kumimoji="0" lang="en-US" altLang="ja-JP" sz="22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60 WAIT 3</a:t>
            </a:r>
          </a:p>
          <a:p>
            <a:pPr eaLnBrk="0" latinLnBrk="1" hangingPunct="0">
              <a:lnSpc>
                <a:spcPts val="4000"/>
              </a:lnSpc>
            </a:pPr>
            <a:r>
              <a:rPr kumimoji="0" lang="en-US" altLang="ja-JP" sz="22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70 SCROLL 31</a:t>
            </a:r>
          </a:p>
          <a:p>
            <a:pPr eaLnBrk="0" latinLnBrk="1" hangingPunct="0">
              <a:lnSpc>
                <a:spcPts val="4000"/>
              </a:lnSpc>
            </a:pPr>
            <a:r>
              <a:rPr kumimoji="0" lang="en-US" altLang="ja-JP" sz="22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80 T=TICK()/60</a:t>
            </a:r>
          </a:p>
          <a:p>
            <a:pPr eaLnBrk="0" latinLnBrk="1" hangingPunct="0">
              <a:lnSpc>
                <a:spcPts val="4000"/>
              </a:lnSpc>
            </a:pPr>
            <a:r>
              <a:rPr kumimoji="0" lang="en-US" altLang="ja-JP" sz="22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90 LC 0,23:?L-T;</a:t>
            </a:r>
          </a:p>
          <a:p>
            <a:pPr eaLnBrk="0" latinLnBrk="1" hangingPunct="0">
              <a:lnSpc>
                <a:spcPts val="4000"/>
              </a:lnSpc>
            </a:pPr>
            <a:r>
              <a:rPr kumimoji="0" lang="en-US" altLang="ja-JP" sz="22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100 LC 27,23:?S;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6789121" y="1378840"/>
            <a:ext cx="1210588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tIns="0" bIns="0" rtlCol="0" anchor="ctr" anchorCtr="0">
            <a:spAutoFit/>
          </a:bodyPr>
          <a:lstStyle/>
          <a:p>
            <a:pPr algn="r"/>
            <a:r>
              <a:rPr lang="ja-JP" altLang="en-US" sz="2000" dirty="0"/>
              <a:t>初期設定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7093480" y="2595877"/>
            <a:ext cx="1672253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tIns="0" bIns="0" rtlCol="0" anchor="ctr" anchorCtr="0">
            <a:spAutoFit/>
          </a:bodyPr>
          <a:lstStyle/>
          <a:p>
            <a:pPr algn="r"/>
            <a:r>
              <a:rPr lang="ja-JP" altLang="en-US" sz="2000" dirty="0"/>
              <a:t>ビーム砲表示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743200" y="4141434"/>
            <a:ext cx="1175322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tIns="0" bIns="0" rtlCol="0" anchor="ctr" anchorCtr="0">
            <a:spAutoFit/>
          </a:bodyPr>
          <a:lstStyle/>
          <a:p>
            <a:pPr algn="r"/>
            <a:r>
              <a:rPr lang="ja-JP" altLang="en-US" sz="2000" dirty="0"/>
              <a:t>時間待ち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4702968" y="6165036"/>
            <a:ext cx="1584088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tIns="0" bIns="0" rtlCol="0" anchor="ctr" anchorCtr="0">
            <a:spAutoFit/>
          </a:bodyPr>
          <a:lstStyle/>
          <a:p>
            <a:pPr algn="r"/>
            <a:r>
              <a:rPr lang="ja-JP" altLang="en-US" sz="2000" dirty="0"/>
              <a:t>スコアを表示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658637" y="5640664"/>
            <a:ext cx="1877437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tIns="0" bIns="0" rtlCol="0" anchor="ctr" anchorCtr="0">
            <a:spAutoFit/>
          </a:bodyPr>
          <a:lstStyle/>
          <a:p>
            <a:pPr algn="r"/>
            <a:r>
              <a:rPr lang="ja-JP" altLang="en-US" sz="2000" dirty="0"/>
              <a:t>残り時間を表示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6367885" y="3129643"/>
            <a:ext cx="1173718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tIns="0" bIns="0" rtlCol="0" anchor="ctr" anchorCtr="0">
            <a:spAutoFit/>
          </a:bodyPr>
          <a:lstStyle/>
          <a:p>
            <a:pPr algn="r"/>
            <a:r>
              <a:rPr lang="ja-JP" altLang="en-US" sz="2000" dirty="0"/>
              <a:t>敵を表示</a:t>
            </a: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4188098" y="5121826"/>
            <a:ext cx="1877437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tIns="0" bIns="0" rtlCol="0" anchor="ctr" anchorCtr="0">
            <a:spAutoFit/>
          </a:bodyPr>
          <a:lstStyle/>
          <a:p>
            <a:pPr algn="r"/>
            <a:r>
              <a:rPr lang="ja-JP" altLang="en-US" sz="2000" dirty="0"/>
              <a:t>時間を読み取り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CA9BCEE-FF50-4B19-90F9-34099296FCA8}"/>
              </a:ext>
            </a:extLst>
          </p:cNvPr>
          <p:cNvSpPr txBox="1"/>
          <p:nvPr/>
        </p:nvSpPr>
        <p:spPr>
          <a:xfrm>
            <a:off x="6100306" y="3540433"/>
            <a:ext cx="3039615" cy="61555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tIns="0" bIns="0" rtlCol="0" anchor="ctr" anchorCtr="0">
            <a:spAutoFit/>
          </a:bodyPr>
          <a:lstStyle/>
          <a:p>
            <a:pPr algn="r"/>
            <a:r>
              <a:rPr lang="ja-JP" altLang="en-US" sz="2000" dirty="0"/>
              <a:t>スペースキーが押されたら</a:t>
            </a:r>
            <a:endParaRPr lang="en-US" altLang="ja-JP" sz="2000" dirty="0"/>
          </a:p>
          <a:p>
            <a:pPr algn="r"/>
            <a:r>
              <a:rPr lang="ja-JP" altLang="en-US" sz="2000" dirty="0"/>
              <a:t>ビーム発射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EBBD4272-2724-4F4C-AE9C-DCA15B560349}"/>
              </a:ext>
            </a:extLst>
          </p:cNvPr>
          <p:cNvSpPr txBox="1"/>
          <p:nvPr/>
        </p:nvSpPr>
        <p:spPr>
          <a:xfrm>
            <a:off x="6894067" y="1771252"/>
            <a:ext cx="2893741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tIns="0" bIns="0" rtlCol="0" anchor="ctr" anchorCtr="0">
            <a:spAutoFit/>
          </a:bodyPr>
          <a:lstStyle/>
          <a:p>
            <a:pPr algn="r"/>
            <a:r>
              <a:rPr lang="ja-JP" altLang="en-US" sz="2000" dirty="0"/>
              <a:t>ビーム砲を左右に動かす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9C03C150-8857-4C44-9643-7E9134C7669A}"/>
              </a:ext>
            </a:extLst>
          </p:cNvPr>
          <p:cNvSpPr txBox="1"/>
          <p:nvPr/>
        </p:nvSpPr>
        <p:spPr>
          <a:xfrm>
            <a:off x="3617209" y="4631630"/>
            <a:ext cx="3276858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tIns="0" bIns="0" rtlCol="0" anchor="ctr" anchorCtr="0">
            <a:spAutoFit/>
          </a:bodyPr>
          <a:lstStyle/>
          <a:p>
            <a:pPr algn="r"/>
            <a:r>
              <a:rPr lang="ja-JP" altLang="en-US" sz="2000" dirty="0"/>
              <a:t>下へスクロールして敵を移動</a:t>
            </a:r>
          </a:p>
        </p:txBody>
      </p:sp>
    </p:spTree>
    <p:extLst>
      <p:ext uri="{BB962C8B-B14F-4D97-AF65-F5344CB8AC3E}">
        <p14:creationId xmlns:p14="http://schemas.microsoft.com/office/powerpoint/2010/main" val="2652706275"/>
      </p:ext>
    </p:extLst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440183" y="340929"/>
            <a:ext cx="8170417" cy="769441"/>
          </a:xfrm>
          <a:prstGeom prst="rect">
            <a:avLst/>
          </a:prstGeom>
          <a:solidFill>
            <a:srgbClr val="FFFF00"/>
          </a:solidFill>
          <a:ln w="38100" algn="ctr">
            <a:solidFill>
              <a:srgbClr val="00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4400" dirty="0">
                <a:solidFill>
                  <a:srgbClr val="3366FF"/>
                </a:solidFill>
              </a:rPr>
              <a:t>●シューティングゲーム　完成（</a:t>
            </a:r>
            <a:r>
              <a:rPr lang="en-US" altLang="ja-JP" sz="4400" dirty="0">
                <a:solidFill>
                  <a:srgbClr val="3366FF"/>
                </a:solidFill>
              </a:rPr>
              <a:t>2</a:t>
            </a:r>
            <a:r>
              <a:rPr lang="ja-JP" altLang="en-US" sz="4400" dirty="0">
                <a:solidFill>
                  <a:srgbClr val="3366FF"/>
                </a:solidFill>
              </a:rPr>
              <a:t>）</a:t>
            </a:r>
          </a:p>
        </p:txBody>
      </p:sp>
      <p:sp>
        <p:nvSpPr>
          <p:cNvPr id="28" name="テキスト ボックス 2"/>
          <p:cNvSpPr txBox="1">
            <a:spLocks noChangeArrowheads="1"/>
          </p:cNvSpPr>
          <p:nvPr/>
        </p:nvSpPr>
        <p:spPr bwMode="auto">
          <a:xfrm>
            <a:off x="0" y="1599078"/>
            <a:ext cx="9982200" cy="5106522"/>
          </a:xfrm>
          <a:prstGeom prst="rect">
            <a:avLst/>
          </a:prstGeom>
          <a:solidFill>
            <a:srgbClr val="000000">
              <a:alpha val="59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0" latinLnBrk="1" hangingPunct="0">
              <a:lnSpc>
                <a:spcPts val="4000"/>
              </a:lnSpc>
            </a:pPr>
            <a:r>
              <a:rPr kumimoji="0" lang="en-US" altLang="ja-JP" sz="22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110 IF !SCR(X+1,23) &amp;&amp; T&lt;L GOTO 20</a:t>
            </a:r>
          </a:p>
          <a:p>
            <a:pPr eaLnBrk="0" latinLnBrk="1" hangingPunct="0">
              <a:lnSpc>
                <a:spcPts val="4000"/>
              </a:lnSpc>
            </a:pPr>
            <a:r>
              <a:rPr kumimoji="0" lang="en-US" altLang="ja-JP" sz="22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120 BEEP 30,30:?:CLK:END</a:t>
            </a:r>
          </a:p>
          <a:p>
            <a:pPr eaLnBrk="0" latinLnBrk="1" hangingPunct="0">
              <a:lnSpc>
                <a:spcPts val="4000"/>
              </a:lnSpc>
            </a:pPr>
            <a:r>
              <a:rPr kumimoji="0" lang="en-US" altLang="ja-JP" sz="22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130 B=X+1:C=23:H=0</a:t>
            </a:r>
          </a:p>
          <a:p>
            <a:pPr eaLnBrk="0" latinLnBrk="1" hangingPunct="0">
              <a:lnSpc>
                <a:spcPts val="4000"/>
              </a:lnSpc>
            </a:pPr>
            <a:r>
              <a:rPr kumimoji="0" lang="en-US" altLang="ja-JP" sz="22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140 IF C&lt;23 LC B,C:?CHR$(0);</a:t>
            </a:r>
          </a:p>
          <a:p>
            <a:pPr eaLnBrk="0" latinLnBrk="1" hangingPunct="0">
              <a:lnSpc>
                <a:spcPts val="4000"/>
              </a:lnSpc>
            </a:pPr>
            <a:r>
              <a:rPr kumimoji="0" lang="en-US" altLang="ja-JP" sz="22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150 IF H S=S+1:BEEP:RTN</a:t>
            </a:r>
          </a:p>
          <a:p>
            <a:pPr eaLnBrk="0" latinLnBrk="1" hangingPunct="0">
              <a:lnSpc>
                <a:spcPts val="4000"/>
              </a:lnSpc>
            </a:pPr>
            <a:r>
              <a:rPr kumimoji="0" lang="en-US" altLang="ja-JP" sz="22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160 C=C-1</a:t>
            </a:r>
          </a:p>
          <a:p>
            <a:pPr eaLnBrk="0" latinLnBrk="1" hangingPunct="0">
              <a:lnSpc>
                <a:spcPts val="4000"/>
              </a:lnSpc>
            </a:pPr>
            <a:r>
              <a:rPr kumimoji="0" lang="en-US" altLang="ja-JP" sz="22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170 H=SCR(B,C)</a:t>
            </a:r>
          </a:p>
          <a:p>
            <a:pPr eaLnBrk="0" latinLnBrk="1" hangingPunct="0">
              <a:lnSpc>
                <a:spcPts val="4000"/>
              </a:lnSpc>
            </a:pPr>
            <a:r>
              <a:rPr kumimoji="0" lang="en-US" altLang="ja-JP" sz="22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180 LC B,C:?"|"</a:t>
            </a:r>
          </a:p>
          <a:p>
            <a:pPr eaLnBrk="0" latinLnBrk="1" hangingPunct="0">
              <a:lnSpc>
                <a:spcPts val="4000"/>
              </a:lnSpc>
            </a:pPr>
            <a:r>
              <a:rPr kumimoji="0" lang="en-US" altLang="ja-JP" sz="22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190 IF C&gt;=0 GOTO 140</a:t>
            </a:r>
          </a:p>
          <a:p>
            <a:pPr eaLnBrk="0" latinLnBrk="1" hangingPunct="0">
              <a:lnSpc>
                <a:spcPts val="4000"/>
              </a:lnSpc>
            </a:pPr>
            <a:r>
              <a:rPr kumimoji="0" lang="en-US" altLang="ja-JP" sz="22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200 S=S-1:RTN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509599" y="1343092"/>
            <a:ext cx="4221027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tIns="0" bIns="0" rtlCol="0" anchor="ctr" anchorCtr="0">
            <a:spAutoFit/>
          </a:bodyPr>
          <a:lstStyle/>
          <a:p>
            <a:pPr algn="r"/>
            <a:r>
              <a:rPr lang="ja-JP" altLang="en-US" sz="2000" dirty="0"/>
              <a:t>敵とビーム砲の当たり判定・時間判定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275278" y="2755650"/>
            <a:ext cx="2185214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tIns="0" bIns="0" rtlCol="0" anchor="ctr" anchorCtr="0">
            <a:spAutoFit/>
          </a:bodyPr>
          <a:lstStyle/>
          <a:p>
            <a:pPr algn="r"/>
            <a:r>
              <a:rPr lang="ja-JP" altLang="en-US" sz="2000" dirty="0"/>
              <a:t>ビームの初期設定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804655" y="4271303"/>
            <a:ext cx="2148345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tIns="0" bIns="0" rtlCol="0" anchor="ctr" anchorCtr="0">
            <a:spAutoFit/>
          </a:bodyPr>
          <a:lstStyle/>
          <a:p>
            <a:pPr algn="r"/>
            <a:r>
              <a:rPr lang="ja-JP" altLang="en-US" sz="2000" dirty="0"/>
              <a:t>ビームを上へ移動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3878827" y="6319665"/>
            <a:ext cx="2771913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tIns="0" bIns="0" rtlCol="0" anchor="ctr" anchorCtr="0">
            <a:spAutoFit/>
          </a:bodyPr>
          <a:lstStyle/>
          <a:p>
            <a:pPr algn="r"/>
            <a:r>
              <a:rPr lang="ja-JP" altLang="en-US" sz="2000" dirty="0"/>
              <a:t>ビームが外れたら－</a:t>
            </a:r>
            <a:r>
              <a:rPr lang="en-US" altLang="ja-JP" sz="2000" dirty="0"/>
              <a:t>1</a:t>
            </a:r>
            <a:r>
              <a:rPr lang="ja-JP" altLang="en-US" sz="2000" dirty="0"/>
              <a:t>点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5715000" y="5653437"/>
            <a:ext cx="4116833" cy="61555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tIns="0" bIns="0" rtlCol="0" anchor="ctr" anchorCtr="0">
            <a:spAutoFit/>
          </a:bodyPr>
          <a:lstStyle/>
          <a:p>
            <a:pPr algn="r"/>
            <a:r>
              <a:rPr lang="ja-JP" altLang="en-US" sz="2000" dirty="0"/>
              <a:t>ビームが画面上についていなければ</a:t>
            </a:r>
            <a:endParaRPr lang="en-US" altLang="ja-JP" sz="2000" dirty="0"/>
          </a:p>
          <a:p>
            <a:pPr algn="r"/>
            <a:r>
              <a:rPr lang="ja-JP" altLang="en-US" sz="2000" dirty="0"/>
              <a:t>くりかえし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8001000" y="3284262"/>
            <a:ext cx="1635383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tIns="0" bIns="0" rtlCol="0" anchor="ctr" anchorCtr="0">
            <a:spAutoFit/>
          </a:bodyPr>
          <a:lstStyle/>
          <a:p>
            <a:pPr algn="r"/>
            <a:r>
              <a:rPr lang="ja-JP" altLang="en-US" sz="2000" dirty="0"/>
              <a:t>ビームを表示</a:t>
            </a: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4343400" y="5273479"/>
            <a:ext cx="1635384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tIns="0" bIns="0" rtlCol="0" anchor="ctr" anchorCtr="0">
            <a:spAutoFit/>
          </a:bodyPr>
          <a:lstStyle/>
          <a:p>
            <a:pPr algn="r"/>
            <a:r>
              <a:rPr lang="ja-JP" altLang="en-US" sz="2000" dirty="0"/>
              <a:t>ビームを表示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CA9BCEE-FF50-4B19-90F9-34099296FCA8}"/>
              </a:ext>
            </a:extLst>
          </p:cNvPr>
          <p:cNvSpPr txBox="1"/>
          <p:nvPr/>
        </p:nvSpPr>
        <p:spPr>
          <a:xfrm>
            <a:off x="6553200" y="3684916"/>
            <a:ext cx="2757485" cy="61555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tIns="0" bIns="0" rtlCol="0" anchor="ctr" anchorCtr="0">
            <a:spAutoFit/>
          </a:bodyPr>
          <a:lstStyle/>
          <a:p>
            <a:pPr algn="r"/>
            <a:r>
              <a:rPr lang="ja-JP" altLang="en-US" sz="2000" dirty="0"/>
              <a:t>ビームと敵が当たったら</a:t>
            </a:r>
            <a:endParaRPr lang="en-US" altLang="ja-JP" sz="2000" dirty="0"/>
          </a:p>
          <a:p>
            <a:pPr algn="r"/>
            <a:r>
              <a:rPr lang="ja-JP" altLang="en-US" sz="2000" dirty="0"/>
              <a:t>＋</a:t>
            </a:r>
            <a:r>
              <a:rPr lang="en-US" altLang="ja-JP" sz="2000" dirty="0"/>
              <a:t>1</a:t>
            </a:r>
            <a:r>
              <a:rPr lang="ja-JP" altLang="en-US" sz="2000" dirty="0"/>
              <a:t>点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EBBD4272-2724-4F4C-AE9C-DCA15B560349}"/>
              </a:ext>
            </a:extLst>
          </p:cNvPr>
          <p:cNvSpPr txBox="1"/>
          <p:nvPr/>
        </p:nvSpPr>
        <p:spPr>
          <a:xfrm>
            <a:off x="6864380" y="2243983"/>
            <a:ext cx="1441420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tIns="0" bIns="0" rtlCol="0" anchor="ctr" anchorCtr="0">
            <a:spAutoFit/>
          </a:bodyPr>
          <a:lstStyle/>
          <a:p>
            <a:pPr algn="r"/>
            <a:r>
              <a:rPr lang="ja-JP" altLang="en-US" sz="2000" dirty="0"/>
              <a:t>ゲーム終了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9C03C150-8857-4C44-9643-7E9134C7669A}"/>
              </a:ext>
            </a:extLst>
          </p:cNvPr>
          <p:cNvSpPr txBox="1"/>
          <p:nvPr/>
        </p:nvSpPr>
        <p:spPr>
          <a:xfrm>
            <a:off x="4063564" y="4784771"/>
            <a:ext cx="4237057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tIns="0" bIns="0" rtlCol="0" anchor="ctr" anchorCtr="0">
            <a:spAutoFit/>
          </a:bodyPr>
          <a:lstStyle/>
          <a:p>
            <a:pPr algn="r"/>
            <a:r>
              <a:rPr lang="ja-JP" altLang="en-US" sz="2000" dirty="0"/>
              <a:t>ビームの行き先にあるものを読み取り</a:t>
            </a:r>
          </a:p>
        </p:txBody>
      </p:sp>
    </p:spTree>
    <p:extLst>
      <p:ext uri="{BB962C8B-B14F-4D97-AF65-F5344CB8AC3E}">
        <p14:creationId xmlns:p14="http://schemas.microsoft.com/office/powerpoint/2010/main" val="3760613"/>
      </p:ext>
    </p:extLst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833E420A-2768-42D6-9D31-E741F67E05F4}"/>
              </a:ext>
            </a:extLst>
          </p:cNvPr>
          <p:cNvSpPr/>
          <p:nvPr/>
        </p:nvSpPr>
        <p:spPr bwMode="auto">
          <a:xfrm>
            <a:off x="6401311" y="2854471"/>
            <a:ext cx="456689" cy="719477"/>
          </a:xfrm>
          <a:prstGeom prst="rect">
            <a:avLst/>
          </a:prstGeom>
          <a:solidFill>
            <a:srgbClr val="3366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19" name="テキスト ボックス 2">
            <a:extLst>
              <a:ext uri="{FF2B5EF4-FFF2-40B4-BE49-F238E27FC236}">
                <a16:creationId xmlns:a16="http://schemas.microsoft.com/office/drawing/2014/main" id="{8271CB6C-2698-4D14-814D-3A66D7B582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3573" y="2930244"/>
            <a:ext cx="6935427" cy="567933"/>
          </a:xfrm>
          <a:prstGeom prst="rect">
            <a:avLst/>
          </a:prstGeom>
          <a:solidFill>
            <a:srgbClr val="000000">
              <a:alpha val="59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0" latinLnBrk="1" hangingPunct="0">
              <a:lnSpc>
                <a:spcPts val="4000"/>
              </a:lnSpc>
            </a:pPr>
            <a:r>
              <a:rPr kumimoji="0" lang="en-US" altLang="ja-JP" sz="24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40 LC 2+RND(25),0:?"*"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D3AA047F-88EC-4434-856F-21CCD6DB3DB3}"/>
              </a:ext>
            </a:extLst>
          </p:cNvPr>
          <p:cNvSpPr/>
          <p:nvPr/>
        </p:nvSpPr>
        <p:spPr bwMode="auto">
          <a:xfrm>
            <a:off x="6130032" y="1689997"/>
            <a:ext cx="951989" cy="719477"/>
          </a:xfrm>
          <a:prstGeom prst="rect">
            <a:avLst/>
          </a:prstGeom>
          <a:solidFill>
            <a:srgbClr val="3366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1EB5B00-37EB-45F8-8A31-C540002A779D}"/>
              </a:ext>
            </a:extLst>
          </p:cNvPr>
          <p:cNvSpPr txBox="1"/>
          <p:nvPr/>
        </p:nvSpPr>
        <p:spPr>
          <a:xfrm>
            <a:off x="351916" y="381000"/>
            <a:ext cx="4343400" cy="707886"/>
          </a:xfrm>
          <a:prstGeom prst="rect">
            <a:avLst/>
          </a:prstGeom>
          <a:solidFill>
            <a:srgbClr val="FFFF00"/>
          </a:solidFill>
          <a:ln w="38100">
            <a:solidFill>
              <a:srgbClr val="0066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000" dirty="0">
                <a:solidFill>
                  <a:srgbClr val="0066FF"/>
                </a:solidFill>
              </a:rPr>
              <a:t>さらに改造しよう！</a:t>
            </a:r>
            <a:endParaRPr kumimoji="1" lang="en-US" altLang="ja-JP" sz="4000" dirty="0">
              <a:solidFill>
                <a:srgbClr val="0066FF"/>
              </a:solidFill>
            </a:endParaRPr>
          </a:p>
        </p:txBody>
      </p:sp>
      <p:pic>
        <p:nvPicPr>
          <p:cNvPr id="15" name="図 14">
            <a:extLst>
              <a:ext uri="{FF2B5EF4-FFF2-40B4-BE49-F238E27FC236}">
                <a16:creationId xmlns:a16="http://schemas.microsoft.com/office/drawing/2014/main" id="{ABF3D2F0-2128-4A81-A238-4A4CB6F9DFB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269" y="5181600"/>
            <a:ext cx="9329461" cy="1143000"/>
          </a:xfrm>
          <a:prstGeom prst="rect">
            <a:avLst/>
          </a:prstGeom>
        </p:spPr>
      </p:pic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AB809F84-64CB-4660-9C57-BE658D0EF5FC}"/>
              </a:ext>
            </a:extLst>
          </p:cNvPr>
          <p:cNvSpPr txBox="1"/>
          <p:nvPr/>
        </p:nvSpPr>
        <p:spPr>
          <a:xfrm>
            <a:off x="303573" y="4758407"/>
            <a:ext cx="9220201" cy="3539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tIns="0" bIns="0" rtlCol="0" anchor="ctr" anchorCtr="0">
            <a:spAutoFit/>
          </a:bodyPr>
          <a:lstStyle/>
          <a:p>
            <a:r>
              <a:rPr lang="en-US" altLang="ja-JP" sz="2300" dirty="0"/>
              <a:t>224 225 226 227 228 229 230 231 232 233 234 235 236 237 238 239</a:t>
            </a: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CB98890A-DF45-4FE9-8432-ACBB49E3D81F}"/>
              </a:ext>
            </a:extLst>
          </p:cNvPr>
          <p:cNvSpPr txBox="1"/>
          <p:nvPr/>
        </p:nvSpPr>
        <p:spPr>
          <a:xfrm>
            <a:off x="303573" y="6351657"/>
            <a:ext cx="9220201" cy="3539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tIns="0" bIns="0" rtlCol="0" anchor="ctr" anchorCtr="0">
            <a:spAutoFit/>
          </a:bodyPr>
          <a:lstStyle/>
          <a:p>
            <a:r>
              <a:rPr lang="en-US" altLang="ja-JP" sz="2300" dirty="0"/>
              <a:t>240 241 242 243 244 245 246 247 248 249 250 251 252 253 254 255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4A583239-C9E1-4E9F-8BF3-E97A6EA58AC0}"/>
              </a:ext>
            </a:extLst>
          </p:cNvPr>
          <p:cNvSpPr txBox="1"/>
          <p:nvPr/>
        </p:nvSpPr>
        <p:spPr>
          <a:xfrm>
            <a:off x="2171700" y="4051097"/>
            <a:ext cx="5638800" cy="553998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 tIns="0" bIns="0" rtlCol="0" anchor="ctr" anchorCtr="0">
            <a:spAutoFit/>
          </a:bodyPr>
          <a:lstStyle/>
          <a:p>
            <a:pPr algn="ctr"/>
            <a:r>
              <a:rPr lang="ja-JP" altLang="en-US" dirty="0"/>
              <a:t>例：いろいろなキャラクター</a:t>
            </a:r>
          </a:p>
        </p:txBody>
      </p:sp>
      <p:sp>
        <p:nvSpPr>
          <p:cNvPr id="14" name="テキスト ボックス 2">
            <a:extLst>
              <a:ext uri="{FF2B5EF4-FFF2-40B4-BE49-F238E27FC236}">
                <a16:creationId xmlns:a16="http://schemas.microsoft.com/office/drawing/2014/main" id="{0871349C-DD91-4CCC-B3B2-DE82B27E14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8651" y="1765770"/>
            <a:ext cx="8230827" cy="567933"/>
          </a:xfrm>
          <a:prstGeom prst="rect">
            <a:avLst/>
          </a:prstGeom>
          <a:solidFill>
            <a:srgbClr val="000000">
              <a:alpha val="59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0" latinLnBrk="1" hangingPunct="0">
              <a:lnSpc>
                <a:spcPts val="4000"/>
              </a:lnSpc>
            </a:pPr>
            <a:r>
              <a:rPr kumimoji="0" lang="en-US" altLang="ja-JP" sz="24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30 LC X,23:?CHR$(0,240,0);</a:t>
            </a:r>
          </a:p>
        </p:txBody>
      </p:sp>
      <p:sp>
        <p:nvSpPr>
          <p:cNvPr id="9" name="吹き出し: 角を丸めた四角形 8">
            <a:extLst>
              <a:ext uri="{FF2B5EF4-FFF2-40B4-BE49-F238E27FC236}">
                <a16:creationId xmlns:a16="http://schemas.microsoft.com/office/drawing/2014/main" id="{3A8E5284-4614-434A-B4D3-67EDA5B74321}"/>
              </a:ext>
            </a:extLst>
          </p:cNvPr>
          <p:cNvSpPr/>
          <p:nvPr/>
        </p:nvSpPr>
        <p:spPr bwMode="auto">
          <a:xfrm>
            <a:off x="6099700" y="380617"/>
            <a:ext cx="2133600" cy="1025974"/>
          </a:xfrm>
          <a:prstGeom prst="wedgeRoundRectCallout">
            <a:avLst>
              <a:gd name="adj1" fmla="val -22478"/>
              <a:gd name="adj2" fmla="val 73925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ビーム砲の</a:t>
            </a:r>
            <a:endParaRPr kumimoji="1" lang="en-US" altLang="ja-JP" sz="2800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文字コード</a:t>
            </a:r>
          </a:p>
        </p:txBody>
      </p:sp>
      <p:sp>
        <p:nvSpPr>
          <p:cNvPr id="20" name="吹き出し: 角を丸めた四角形 19">
            <a:extLst>
              <a:ext uri="{FF2B5EF4-FFF2-40B4-BE49-F238E27FC236}">
                <a16:creationId xmlns:a16="http://schemas.microsoft.com/office/drawing/2014/main" id="{C675C037-3725-448C-9F27-7293D3B88654}"/>
              </a:ext>
            </a:extLst>
          </p:cNvPr>
          <p:cNvSpPr/>
          <p:nvPr/>
        </p:nvSpPr>
        <p:spPr bwMode="auto">
          <a:xfrm>
            <a:off x="7467600" y="3165867"/>
            <a:ext cx="1731145" cy="567933"/>
          </a:xfrm>
          <a:prstGeom prst="wedgeRoundRectCallout">
            <a:avLst>
              <a:gd name="adj1" fmla="val -85006"/>
              <a:gd name="adj2" fmla="val -25751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敵の文字</a:t>
            </a:r>
          </a:p>
        </p:txBody>
      </p:sp>
    </p:spTree>
    <p:extLst>
      <p:ext uri="{BB962C8B-B14F-4D97-AF65-F5344CB8AC3E}">
        <p14:creationId xmlns:p14="http://schemas.microsoft.com/office/powerpoint/2010/main" val="37394435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21A065B8-C794-4FC7-B949-916A7CD0F794}"/>
              </a:ext>
            </a:extLst>
          </p:cNvPr>
          <p:cNvSpPr txBox="1"/>
          <p:nvPr/>
        </p:nvSpPr>
        <p:spPr>
          <a:xfrm>
            <a:off x="2324100" y="414892"/>
            <a:ext cx="5257800" cy="584775"/>
          </a:xfrm>
          <a:prstGeom prst="rect">
            <a:avLst/>
          </a:prstGeom>
          <a:noFill/>
          <a:ln w="38100">
            <a:solidFill>
              <a:srgbClr val="0066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dirty="0">
                <a:solidFill>
                  <a:srgbClr val="3366FF"/>
                </a:solidFill>
              </a:rPr>
              <a:t>改造例：イチゴシューティング</a:t>
            </a:r>
            <a:endParaRPr kumimoji="1" lang="en-US" altLang="ja-JP" sz="3200" dirty="0">
              <a:solidFill>
                <a:srgbClr val="3366FF"/>
              </a:solidFill>
            </a:endParaRPr>
          </a:p>
        </p:txBody>
      </p:sp>
      <p:sp>
        <p:nvSpPr>
          <p:cNvPr id="10" name="吹き出し: 角を丸めた四角形 9">
            <a:extLst>
              <a:ext uri="{FF2B5EF4-FFF2-40B4-BE49-F238E27FC236}">
                <a16:creationId xmlns:a16="http://schemas.microsoft.com/office/drawing/2014/main" id="{A1F47235-640E-455A-818B-CCD267E29773}"/>
              </a:ext>
            </a:extLst>
          </p:cNvPr>
          <p:cNvSpPr/>
          <p:nvPr/>
        </p:nvSpPr>
        <p:spPr bwMode="auto">
          <a:xfrm>
            <a:off x="3657601" y="2471642"/>
            <a:ext cx="2743200" cy="1033558"/>
          </a:xfrm>
          <a:prstGeom prst="wedgeRoundRectCallout">
            <a:avLst>
              <a:gd name="adj1" fmla="val -27010"/>
              <a:gd name="adj2" fmla="val -94312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音階が日本語で</a:t>
            </a:r>
            <a:endParaRPr kumimoji="1" lang="en-US" altLang="ja-JP" sz="2800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表示される</a:t>
            </a: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E1FA4E79-C04B-4D3B-81A1-C12E24AB889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9032" y="1295400"/>
            <a:ext cx="6907936" cy="528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478393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D3AA047F-88EC-4434-856F-21CCD6DB3DB3}"/>
              </a:ext>
            </a:extLst>
          </p:cNvPr>
          <p:cNvSpPr/>
          <p:nvPr/>
        </p:nvSpPr>
        <p:spPr bwMode="auto">
          <a:xfrm>
            <a:off x="6324600" y="2804815"/>
            <a:ext cx="608836" cy="719477"/>
          </a:xfrm>
          <a:prstGeom prst="rect">
            <a:avLst/>
          </a:prstGeom>
          <a:solidFill>
            <a:srgbClr val="3366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1EB5B00-37EB-45F8-8A31-C540002A779D}"/>
              </a:ext>
            </a:extLst>
          </p:cNvPr>
          <p:cNvSpPr txBox="1"/>
          <p:nvPr/>
        </p:nvSpPr>
        <p:spPr>
          <a:xfrm>
            <a:off x="2895600" y="621167"/>
            <a:ext cx="4343400" cy="707886"/>
          </a:xfrm>
          <a:prstGeom prst="rect">
            <a:avLst/>
          </a:prstGeom>
          <a:solidFill>
            <a:srgbClr val="FFFF00"/>
          </a:solidFill>
          <a:ln w="38100">
            <a:solidFill>
              <a:srgbClr val="0066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000" dirty="0">
                <a:solidFill>
                  <a:srgbClr val="0066FF"/>
                </a:solidFill>
              </a:rPr>
              <a:t>さらに改造しよう！</a:t>
            </a:r>
            <a:endParaRPr kumimoji="1" lang="en-US" altLang="ja-JP" sz="4000" dirty="0">
              <a:solidFill>
                <a:srgbClr val="0066FF"/>
              </a:solidFill>
            </a:endParaRPr>
          </a:p>
        </p:txBody>
      </p:sp>
      <p:sp>
        <p:nvSpPr>
          <p:cNvPr id="14" name="テキスト ボックス 2">
            <a:extLst>
              <a:ext uri="{FF2B5EF4-FFF2-40B4-BE49-F238E27FC236}">
                <a16:creationId xmlns:a16="http://schemas.microsoft.com/office/drawing/2014/main" id="{0871349C-DD91-4CCC-B3B2-DE82B27E14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86100" y="2880588"/>
            <a:ext cx="3962400" cy="567933"/>
          </a:xfrm>
          <a:prstGeom prst="rect">
            <a:avLst/>
          </a:prstGeom>
          <a:solidFill>
            <a:srgbClr val="000000">
              <a:alpha val="59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0" latinLnBrk="1" hangingPunct="0">
              <a:lnSpc>
                <a:spcPts val="4000"/>
              </a:lnSpc>
            </a:pPr>
            <a:r>
              <a:rPr kumimoji="0" lang="en-US" altLang="ja-JP" sz="32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60 WAIT 3</a:t>
            </a:r>
          </a:p>
        </p:txBody>
      </p:sp>
      <p:sp>
        <p:nvSpPr>
          <p:cNvPr id="9" name="吹き出し: 角を丸めた四角形 8">
            <a:extLst>
              <a:ext uri="{FF2B5EF4-FFF2-40B4-BE49-F238E27FC236}">
                <a16:creationId xmlns:a16="http://schemas.microsoft.com/office/drawing/2014/main" id="{3A8E5284-4614-434A-B4D3-67EDA5B74321}"/>
              </a:ext>
            </a:extLst>
          </p:cNvPr>
          <p:cNvSpPr/>
          <p:nvPr/>
        </p:nvSpPr>
        <p:spPr bwMode="auto">
          <a:xfrm>
            <a:off x="2438400" y="4049853"/>
            <a:ext cx="5867400" cy="1025974"/>
          </a:xfrm>
          <a:prstGeom prst="wedgeRoundRectCallout">
            <a:avLst>
              <a:gd name="adj1" fmla="val 21485"/>
              <a:gd name="adj2" fmla="val -96538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時間待ちの数</a:t>
            </a:r>
            <a:endParaRPr kumimoji="1" lang="en-US" altLang="ja-JP" sz="2800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数字を変えると敵のスピードが変わる</a:t>
            </a:r>
          </a:p>
        </p:txBody>
      </p:sp>
    </p:spTree>
    <p:extLst>
      <p:ext uri="{BB962C8B-B14F-4D97-AF65-F5344CB8AC3E}">
        <p14:creationId xmlns:p14="http://schemas.microsoft.com/office/powerpoint/2010/main" val="282075148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D3AA047F-88EC-4434-856F-21CCD6DB3DB3}"/>
              </a:ext>
            </a:extLst>
          </p:cNvPr>
          <p:cNvSpPr/>
          <p:nvPr/>
        </p:nvSpPr>
        <p:spPr bwMode="auto">
          <a:xfrm>
            <a:off x="7771915" y="2445078"/>
            <a:ext cx="608836" cy="719477"/>
          </a:xfrm>
          <a:prstGeom prst="rect">
            <a:avLst/>
          </a:prstGeom>
          <a:solidFill>
            <a:srgbClr val="3366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1EB5B00-37EB-45F8-8A31-C540002A779D}"/>
              </a:ext>
            </a:extLst>
          </p:cNvPr>
          <p:cNvSpPr txBox="1"/>
          <p:nvPr/>
        </p:nvSpPr>
        <p:spPr>
          <a:xfrm>
            <a:off x="2895600" y="621167"/>
            <a:ext cx="4343400" cy="707886"/>
          </a:xfrm>
          <a:prstGeom prst="rect">
            <a:avLst/>
          </a:prstGeom>
          <a:solidFill>
            <a:srgbClr val="FFFF00"/>
          </a:solidFill>
          <a:ln w="38100">
            <a:solidFill>
              <a:srgbClr val="0066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000" dirty="0">
                <a:solidFill>
                  <a:srgbClr val="0066FF"/>
                </a:solidFill>
              </a:rPr>
              <a:t>さらに改造しよう！</a:t>
            </a:r>
            <a:endParaRPr kumimoji="1" lang="en-US" altLang="ja-JP" sz="4000" dirty="0">
              <a:solidFill>
                <a:srgbClr val="0066FF"/>
              </a:solidFill>
            </a:endParaRPr>
          </a:p>
        </p:txBody>
      </p:sp>
      <p:sp>
        <p:nvSpPr>
          <p:cNvPr id="14" name="テキスト ボックス 2">
            <a:extLst>
              <a:ext uri="{FF2B5EF4-FFF2-40B4-BE49-F238E27FC236}">
                <a16:creationId xmlns:a16="http://schemas.microsoft.com/office/drawing/2014/main" id="{0871349C-DD91-4CCC-B3B2-DE82B27E14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2511973"/>
            <a:ext cx="7542551" cy="567933"/>
          </a:xfrm>
          <a:prstGeom prst="rect">
            <a:avLst/>
          </a:prstGeom>
          <a:solidFill>
            <a:srgbClr val="000000">
              <a:alpha val="59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0" latinLnBrk="1" hangingPunct="0">
              <a:lnSpc>
                <a:spcPts val="4000"/>
              </a:lnSpc>
            </a:pPr>
            <a:r>
              <a:rPr kumimoji="0" lang="en-US" altLang="ja-JP" sz="24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10 CLV:CLS:CLT:X=12:L=30</a:t>
            </a:r>
          </a:p>
        </p:txBody>
      </p:sp>
      <p:sp>
        <p:nvSpPr>
          <p:cNvPr id="9" name="吹き出し: 角を丸めた四角形 8">
            <a:extLst>
              <a:ext uri="{FF2B5EF4-FFF2-40B4-BE49-F238E27FC236}">
                <a16:creationId xmlns:a16="http://schemas.microsoft.com/office/drawing/2014/main" id="{3A8E5284-4614-434A-B4D3-67EDA5B74321}"/>
              </a:ext>
            </a:extLst>
          </p:cNvPr>
          <p:cNvSpPr/>
          <p:nvPr/>
        </p:nvSpPr>
        <p:spPr bwMode="auto">
          <a:xfrm>
            <a:off x="3886200" y="3703344"/>
            <a:ext cx="5638800" cy="1025974"/>
          </a:xfrm>
          <a:prstGeom prst="wedgeRoundRectCallout">
            <a:avLst>
              <a:gd name="adj1" fmla="val 24057"/>
              <a:gd name="adj2" fmla="val -97403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時間制限の秒数</a:t>
            </a:r>
            <a:endParaRPr kumimoji="1" lang="en-US" altLang="ja-JP" sz="2800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数字を変えるとプレイ時間が変わる</a:t>
            </a:r>
          </a:p>
        </p:txBody>
      </p:sp>
    </p:spTree>
    <p:extLst>
      <p:ext uri="{BB962C8B-B14F-4D97-AF65-F5344CB8AC3E}">
        <p14:creationId xmlns:p14="http://schemas.microsoft.com/office/powerpoint/2010/main" val="8318066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838200" y="5665974"/>
            <a:ext cx="5181600" cy="4308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tIns="0" bIns="0" rtlCol="0" anchor="ctr" anchorCtr="0">
            <a:spAutoFit/>
          </a:bodyPr>
          <a:lstStyle/>
          <a:p>
            <a:pPr algn="ctr"/>
            <a:r>
              <a:rPr lang="en-US" altLang="ja-JP" sz="2800" dirty="0" err="1"/>
              <a:t>IchigoJam</a:t>
            </a:r>
            <a:r>
              <a:rPr lang="en-US" altLang="ja-JP" sz="2800" dirty="0"/>
              <a:t> web</a:t>
            </a:r>
            <a:r>
              <a:rPr lang="ja-JP" altLang="en-US" sz="2800" dirty="0"/>
              <a:t>でも作れるよ！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81000" y="6096861"/>
            <a:ext cx="6096000" cy="4924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tIns="0" bIns="0" rtlCol="0" anchor="ctr" anchorCtr="0">
            <a:spAutoFit/>
          </a:bodyPr>
          <a:lstStyle/>
          <a:p>
            <a:pPr algn="ctr"/>
            <a:r>
              <a:rPr lang="en-US" altLang="ja-JP" sz="3200" dirty="0">
                <a:solidFill>
                  <a:srgbClr val="3366FF"/>
                </a:solidFill>
              </a:rPr>
              <a:t>fukuno.jig.jp/app/</a:t>
            </a:r>
            <a:r>
              <a:rPr lang="en-US" altLang="ja-JP" sz="3200" dirty="0" err="1">
                <a:solidFill>
                  <a:srgbClr val="3366FF"/>
                </a:solidFill>
              </a:rPr>
              <a:t>IchigoJam</a:t>
            </a:r>
            <a:r>
              <a:rPr lang="en-US" altLang="ja-JP" sz="3200" dirty="0">
                <a:solidFill>
                  <a:srgbClr val="3366FF"/>
                </a:solidFill>
              </a:rPr>
              <a:t>/</a:t>
            </a:r>
            <a:endParaRPr lang="ja-JP" altLang="en-US" sz="3200" dirty="0">
              <a:solidFill>
                <a:srgbClr val="3366FF"/>
              </a:solidFill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5A232DA4-7505-423B-B054-1C9AC3362677}"/>
              </a:ext>
            </a:extLst>
          </p:cNvPr>
          <p:cNvSpPr txBox="1"/>
          <p:nvPr/>
        </p:nvSpPr>
        <p:spPr>
          <a:xfrm>
            <a:off x="7391400" y="2743200"/>
            <a:ext cx="1600200" cy="4308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tIns="0" bIns="0" rtlCol="0" anchor="ctr" anchorCtr="0">
            <a:spAutoFit/>
          </a:bodyPr>
          <a:lstStyle/>
          <a:p>
            <a:pPr algn="ctr"/>
            <a:r>
              <a:rPr lang="en-US" altLang="ja-JP" sz="2800" dirty="0"/>
              <a:t>QR</a:t>
            </a:r>
            <a:r>
              <a:rPr lang="ja-JP" altLang="en-US" sz="2800" dirty="0"/>
              <a:t>コード</a:t>
            </a:r>
          </a:p>
        </p:txBody>
      </p:sp>
      <p:pic>
        <p:nvPicPr>
          <p:cNvPr id="11" name="図 10" descr="クロスワードパズル, 屋内, ブラック, ホワイト が含まれている画像&#10;&#10;自動的に生成された説明">
            <a:extLst>
              <a:ext uri="{FF2B5EF4-FFF2-40B4-BE49-F238E27FC236}">
                <a16:creationId xmlns:a16="http://schemas.microsoft.com/office/drawing/2014/main" id="{1E6D3C7A-D5FD-42AA-A72F-7BBD6108EF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200" y="3400149"/>
            <a:ext cx="3229251" cy="3229251"/>
          </a:xfrm>
          <a:prstGeom prst="rect">
            <a:avLst/>
          </a:prstGeom>
        </p:spPr>
      </p:pic>
      <p:pic>
        <p:nvPicPr>
          <p:cNvPr id="6" name="図 5" descr="星 が含まれている画像&#10;&#10;自動的に生成された説明">
            <a:extLst>
              <a:ext uri="{FF2B5EF4-FFF2-40B4-BE49-F238E27FC236}">
                <a16:creationId xmlns:a16="http://schemas.microsoft.com/office/drawing/2014/main" id="{04C891A1-2075-4949-8E71-0EF90D57697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381000"/>
            <a:ext cx="5473546" cy="512845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16945902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2"/>
          <p:cNvSpPr txBox="1">
            <a:spLocks noChangeArrowheads="1"/>
          </p:cNvSpPr>
          <p:nvPr/>
        </p:nvSpPr>
        <p:spPr bwMode="auto">
          <a:xfrm>
            <a:off x="190500" y="2776534"/>
            <a:ext cx="9525000" cy="1143000"/>
          </a:xfrm>
          <a:prstGeom prst="rect">
            <a:avLst/>
          </a:prstGeom>
          <a:solidFill>
            <a:srgbClr val="000000">
              <a:alpha val="59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0" latinLnBrk="1" hangingPunct="0">
              <a:lnSpc>
                <a:spcPts val="4000"/>
              </a:lnSpc>
            </a:pPr>
            <a:r>
              <a:rPr kumimoji="0" lang="en-US" altLang="ja-JP" sz="28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10 CLV:CLS:CLT:X=12:L=30</a:t>
            </a:r>
          </a:p>
          <a:p>
            <a:pPr eaLnBrk="0" latinLnBrk="1" hangingPunct="0">
              <a:lnSpc>
                <a:spcPts val="4000"/>
              </a:lnSpc>
            </a:pPr>
            <a:r>
              <a:rPr kumimoji="0" lang="en-US" altLang="ja-JP" sz="28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30 LC X,23:?CHR$(0,240,0);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47696" y="547903"/>
            <a:ext cx="6057903" cy="769441"/>
          </a:xfrm>
          <a:prstGeom prst="rect">
            <a:avLst/>
          </a:prstGeom>
          <a:solidFill>
            <a:srgbClr val="FFFF00"/>
          </a:solidFill>
          <a:ln w="38100">
            <a:solidFill>
              <a:srgbClr val="3366FF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4400" dirty="0">
                <a:solidFill>
                  <a:srgbClr val="0066FF"/>
                </a:solidFill>
              </a:rPr>
              <a:t>（</a:t>
            </a:r>
            <a:r>
              <a:rPr kumimoji="1" lang="en-US" altLang="ja-JP" sz="4400" dirty="0">
                <a:solidFill>
                  <a:srgbClr val="0066FF"/>
                </a:solidFill>
              </a:rPr>
              <a:t>1</a:t>
            </a:r>
            <a:r>
              <a:rPr kumimoji="1" lang="ja-JP" altLang="en-US" sz="4400" dirty="0">
                <a:solidFill>
                  <a:srgbClr val="0066FF"/>
                </a:solidFill>
              </a:rPr>
              <a:t>）ビーム砲を表示する</a:t>
            </a:r>
            <a:endParaRPr kumimoji="1" lang="en-US" altLang="ja-JP" sz="4400" dirty="0">
              <a:solidFill>
                <a:srgbClr val="0066FF"/>
              </a:solidFill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26AF2984-7A23-4ECE-9272-7D7AB935D653}"/>
              </a:ext>
            </a:extLst>
          </p:cNvPr>
          <p:cNvSpPr txBox="1"/>
          <p:nvPr/>
        </p:nvSpPr>
        <p:spPr>
          <a:xfrm>
            <a:off x="2286000" y="5684222"/>
            <a:ext cx="5410200" cy="4924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tIns="0" bIns="0" rtlCol="0" anchor="ctr" anchorCtr="0">
            <a:spAutoFit/>
          </a:bodyPr>
          <a:lstStyle/>
          <a:p>
            <a:pPr algn="ctr"/>
            <a:r>
              <a:rPr lang="en-US" altLang="ja-JP" sz="3200" dirty="0"/>
              <a:t>2</a:t>
            </a:r>
            <a:r>
              <a:rPr lang="ja-JP" altLang="en-US" sz="3200" dirty="0"/>
              <a:t>行のプログラムを入力します</a:t>
            </a:r>
          </a:p>
        </p:txBody>
      </p:sp>
    </p:spTree>
    <p:extLst>
      <p:ext uri="{BB962C8B-B14F-4D97-AF65-F5344CB8AC3E}">
        <p14:creationId xmlns:p14="http://schemas.microsoft.com/office/powerpoint/2010/main" val="465011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 descr="黒い背景と白い文字&#10;&#10;自動的に生成された説明">
            <a:extLst>
              <a:ext uri="{FF2B5EF4-FFF2-40B4-BE49-F238E27FC236}">
                <a16:creationId xmlns:a16="http://schemas.microsoft.com/office/drawing/2014/main" id="{98EFE1E0-857E-4C19-ABED-C743CA5181D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3806" y="1219200"/>
            <a:ext cx="6907936" cy="5282539"/>
          </a:xfrm>
          <a:prstGeom prst="rect">
            <a:avLst/>
          </a:prstGeom>
        </p:spPr>
      </p:pic>
      <p:sp>
        <p:nvSpPr>
          <p:cNvPr id="3" name="テキスト ボックス 2"/>
          <p:cNvSpPr txBox="1"/>
          <p:nvPr/>
        </p:nvSpPr>
        <p:spPr>
          <a:xfrm>
            <a:off x="2819400" y="437886"/>
            <a:ext cx="4476748" cy="58477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dirty="0">
                <a:solidFill>
                  <a:srgbClr val="FF0000"/>
                </a:solidFill>
              </a:rPr>
              <a:t>入力できたら、</a:t>
            </a:r>
            <a:r>
              <a:rPr kumimoji="1" lang="en-US" altLang="ja-JP" sz="3200" dirty="0">
                <a:solidFill>
                  <a:srgbClr val="FF0000"/>
                </a:solidFill>
              </a:rPr>
              <a:t>F5</a:t>
            </a:r>
            <a:r>
              <a:rPr kumimoji="1" lang="ja-JP" altLang="en-US" sz="3200" dirty="0">
                <a:solidFill>
                  <a:srgbClr val="FF0000"/>
                </a:solidFill>
              </a:rPr>
              <a:t>で実行</a:t>
            </a:r>
            <a:endParaRPr kumimoji="1" lang="en-US" altLang="ja-JP" sz="3200" dirty="0">
              <a:solidFill>
                <a:srgbClr val="FF0000"/>
              </a:solidFill>
            </a:endParaRPr>
          </a:p>
        </p:txBody>
      </p:sp>
      <p:sp>
        <p:nvSpPr>
          <p:cNvPr id="8" name="吹き出し: 角を丸めた四角形 7">
            <a:extLst>
              <a:ext uri="{FF2B5EF4-FFF2-40B4-BE49-F238E27FC236}">
                <a16:creationId xmlns:a16="http://schemas.microsoft.com/office/drawing/2014/main" id="{4535A464-E226-4F0E-99B9-2EA8A2194403}"/>
              </a:ext>
            </a:extLst>
          </p:cNvPr>
          <p:cNvSpPr/>
          <p:nvPr/>
        </p:nvSpPr>
        <p:spPr bwMode="auto">
          <a:xfrm>
            <a:off x="3505200" y="4495800"/>
            <a:ext cx="3683957" cy="609600"/>
          </a:xfrm>
          <a:prstGeom prst="wedgeRoundRectCallout">
            <a:avLst>
              <a:gd name="adj1" fmla="val -22768"/>
              <a:gd name="adj2" fmla="val 144664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ビーム砲が表示される</a:t>
            </a:r>
            <a:endParaRPr kumimoji="1" lang="en-US" altLang="ja-JP" sz="2800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59771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2"/>
          <p:cNvSpPr txBox="1">
            <a:spLocks noChangeArrowheads="1"/>
          </p:cNvSpPr>
          <p:nvPr/>
        </p:nvSpPr>
        <p:spPr bwMode="auto">
          <a:xfrm>
            <a:off x="0" y="2661088"/>
            <a:ext cx="9982200" cy="996512"/>
          </a:xfrm>
          <a:prstGeom prst="rect">
            <a:avLst/>
          </a:prstGeom>
          <a:solidFill>
            <a:srgbClr val="000000">
              <a:alpha val="59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0" latinLnBrk="1" hangingPunct="0">
              <a:lnSpc>
                <a:spcPts val="3400"/>
              </a:lnSpc>
            </a:pPr>
            <a:r>
              <a:rPr kumimoji="0" lang="en-US" altLang="ja-JP" sz="22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20 X=X-BTN(28)*(X&gt;1)+BTN(29)*(X&lt;25)</a:t>
            </a:r>
          </a:p>
          <a:p>
            <a:pPr eaLnBrk="0" latinLnBrk="1" hangingPunct="0">
              <a:lnSpc>
                <a:spcPts val="3400"/>
              </a:lnSpc>
            </a:pPr>
            <a:r>
              <a:rPr kumimoji="0" lang="en-US" altLang="ja-JP" sz="22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110 GOTO 20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47696" y="547903"/>
            <a:ext cx="7221433" cy="769441"/>
          </a:xfrm>
          <a:prstGeom prst="rect">
            <a:avLst/>
          </a:prstGeom>
          <a:solidFill>
            <a:srgbClr val="FFFF00"/>
          </a:solidFill>
          <a:ln w="38100">
            <a:solidFill>
              <a:srgbClr val="3366FF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4400" dirty="0">
                <a:solidFill>
                  <a:srgbClr val="0066FF"/>
                </a:solidFill>
              </a:rPr>
              <a:t>（</a:t>
            </a:r>
            <a:r>
              <a:rPr kumimoji="1" lang="en-US" altLang="ja-JP" sz="4400" dirty="0">
                <a:solidFill>
                  <a:srgbClr val="0066FF"/>
                </a:solidFill>
              </a:rPr>
              <a:t>2</a:t>
            </a:r>
            <a:r>
              <a:rPr kumimoji="1" lang="ja-JP" altLang="en-US" sz="4400" dirty="0">
                <a:solidFill>
                  <a:srgbClr val="0066FF"/>
                </a:solidFill>
              </a:rPr>
              <a:t>）ビーム砲を左右に動かす</a:t>
            </a:r>
            <a:endParaRPr kumimoji="1" lang="en-US" altLang="ja-JP" sz="4400" dirty="0">
              <a:solidFill>
                <a:srgbClr val="0066FF"/>
              </a:solidFill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26AF2984-7A23-4ECE-9272-7D7AB935D653}"/>
              </a:ext>
            </a:extLst>
          </p:cNvPr>
          <p:cNvSpPr txBox="1"/>
          <p:nvPr/>
        </p:nvSpPr>
        <p:spPr>
          <a:xfrm>
            <a:off x="2303571" y="5296269"/>
            <a:ext cx="5565558" cy="4924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tIns="0" bIns="0" rtlCol="0" anchor="ctr" anchorCtr="0">
            <a:spAutoFit/>
          </a:bodyPr>
          <a:lstStyle/>
          <a:p>
            <a:pPr algn="ctr"/>
            <a:r>
              <a:rPr lang="en-US" altLang="ja-JP" sz="3200" dirty="0"/>
              <a:t>2</a:t>
            </a:r>
            <a:r>
              <a:rPr lang="ja-JP" altLang="en-US" sz="3200" dirty="0"/>
              <a:t>行のプログラムを追加します</a:t>
            </a:r>
          </a:p>
        </p:txBody>
      </p:sp>
    </p:spTree>
    <p:extLst>
      <p:ext uri="{BB962C8B-B14F-4D97-AF65-F5344CB8AC3E}">
        <p14:creationId xmlns:p14="http://schemas.microsoft.com/office/powerpoint/2010/main" val="25707161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 descr="ノートパソコン, コンピュータ が含まれている画像&#10;&#10;自動的に生成された説明">
            <a:extLst>
              <a:ext uri="{FF2B5EF4-FFF2-40B4-BE49-F238E27FC236}">
                <a16:creationId xmlns:a16="http://schemas.microsoft.com/office/drawing/2014/main" id="{1DC24591-4BB7-49C7-87C9-B06F5729E4E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9032" y="1066800"/>
            <a:ext cx="6907936" cy="5282539"/>
          </a:xfrm>
          <a:prstGeom prst="rect">
            <a:avLst/>
          </a:prstGeom>
        </p:spPr>
      </p:pic>
      <p:sp>
        <p:nvSpPr>
          <p:cNvPr id="3" name="テキスト ボックス 2"/>
          <p:cNvSpPr txBox="1"/>
          <p:nvPr/>
        </p:nvSpPr>
        <p:spPr>
          <a:xfrm>
            <a:off x="2714626" y="356261"/>
            <a:ext cx="4476748" cy="58477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dirty="0">
                <a:solidFill>
                  <a:srgbClr val="FF0000"/>
                </a:solidFill>
              </a:rPr>
              <a:t>入力できたら、</a:t>
            </a:r>
            <a:r>
              <a:rPr kumimoji="1" lang="en-US" altLang="ja-JP" sz="3200" dirty="0">
                <a:solidFill>
                  <a:srgbClr val="FF0000"/>
                </a:solidFill>
              </a:rPr>
              <a:t>F5</a:t>
            </a:r>
            <a:r>
              <a:rPr kumimoji="1" lang="ja-JP" altLang="en-US" sz="3200" dirty="0">
                <a:solidFill>
                  <a:srgbClr val="FF0000"/>
                </a:solidFill>
              </a:rPr>
              <a:t>で実行</a:t>
            </a:r>
            <a:endParaRPr kumimoji="1" lang="en-US" altLang="ja-JP" sz="3200" dirty="0">
              <a:solidFill>
                <a:srgbClr val="FF0000"/>
              </a:solidFill>
            </a:endParaRPr>
          </a:p>
        </p:txBody>
      </p:sp>
      <p:sp>
        <p:nvSpPr>
          <p:cNvPr id="8" name="吹き出し: 角を丸めた四角形 7">
            <a:extLst>
              <a:ext uri="{FF2B5EF4-FFF2-40B4-BE49-F238E27FC236}">
                <a16:creationId xmlns:a16="http://schemas.microsoft.com/office/drawing/2014/main" id="{4535A464-E226-4F0E-99B9-2EA8A2194403}"/>
              </a:ext>
            </a:extLst>
          </p:cNvPr>
          <p:cNvSpPr/>
          <p:nvPr/>
        </p:nvSpPr>
        <p:spPr bwMode="auto">
          <a:xfrm>
            <a:off x="4114800" y="4419600"/>
            <a:ext cx="4800600" cy="1007248"/>
          </a:xfrm>
          <a:prstGeom prst="wedgeRoundRectCallout">
            <a:avLst>
              <a:gd name="adj1" fmla="val -21764"/>
              <a:gd name="adj2" fmla="val 93182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左右の矢印キー←→を押すと</a:t>
            </a:r>
            <a:endParaRPr kumimoji="1" lang="en-US" altLang="ja-JP" sz="2800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ビーム砲が左右に動く</a:t>
            </a:r>
            <a:endParaRPr kumimoji="1" lang="en-US" altLang="ja-JP" sz="2800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6" name="矢印: 左右 5">
            <a:extLst>
              <a:ext uri="{FF2B5EF4-FFF2-40B4-BE49-F238E27FC236}">
                <a16:creationId xmlns:a16="http://schemas.microsoft.com/office/drawing/2014/main" id="{CF4D1AC3-3BA5-477D-9CBB-A92F907910FB}"/>
              </a:ext>
            </a:extLst>
          </p:cNvPr>
          <p:cNvSpPr/>
          <p:nvPr/>
        </p:nvSpPr>
        <p:spPr bwMode="auto">
          <a:xfrm>
            <a:off x="2286000" y="6154568"/>
            <a:ext cx="5029200" cy="280061"/>
          </a:xfrm>
          <a:prstGeom prst="leftRightArrow">
            <a:avLst/>
          </a:prstGeom>
          <a:ln>
            <a:solidFill>
              <a:srgbClr val="0066FF"/>
            </a:solidFill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676618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2"/>
          <p:cNvSpPr txBox="1">
            <a:spLocks noChangeArrowheads="1"/>
          </p:cNvSpPr>
          <p:nvPr/>
        </p:nvSpPr>
        <p:spPr bwMode="auto">
          <a:xfrm>
            <a:off x="304800" y="3044279"/>
            <a:ext cx="9296400" cy="769441"/>
          </a:xfrm>
          <a:prstGeom prst="rect">
            <a:avLst/>
          </a:prstGeom>
          <a:solidFill>
            <a:srgbClr val="000000">
              <a:alpha val="59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0" hangingPunct="0">
              <a:lnSpc>
                <a:spcPts val="4800"/>
              </a:lnSpc>
            </a:pPr>
            <a:r>
              <a:rPr kumimoji="0" lang="en-US" altLang="ja-JP" sz="32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40 LC 2+RND(25),0:?"*"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47696" y="678359"/>
            <a:ext cx="4457704" cy="769441"/>
          </a:xfrm>
          <a:prstGeom prst="rect">
            <a:avLst/>
          </a:prstGeom>
          <a:solidFill>
            <a:srgbClr val="FFFF00"/>
          </a:solidFill>
          <a:ln w="38100">
            <a:solidFill>
              <a:srgbClr val="3366FF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4400" dirty="0">
                <a:solidFill>
                  <a:srgbClr val="0066FF"/>
                </a:solidFill>
              </a:rPr>
              <a:t>（</a:t>
            </a:r>
            <a:r>
              <a:rPr kumimoji="1" lang="en-US" altLang="ja-JP" sz="4400" dirty="0">
                <a:solidFill>
                  <a:srgbClr val="0066FF"/>
                </a:solidFill>
              </a:rPr>
              <a:t>3</a:t>
            </a:r>
            <a:r>
              <a:rPr kumimoji="1" lang="ja-JP" altLang="en-US" sz="4400" dirty="0">
                <a:solidFill>
                  <a:srgbClr val="0066FF"/>
                </a:solidFill>
              </a:rPr>
              <a:t>）敵を表示する</a:t>
            </a:r>
            <a:endParaRPr kumimoji="1" lang="en-US" altLang="ja-JP" sz="4400" dirty="0">
              <a:solidFill>
                <a:srgbClr val="0066FF"/>
              </a:solidFill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26AF2984-7A23-4ECE-9272-7D7AB935D653}"/>
              </a:ext>
            </a:extLst>
          </p:cNvPr>
          <p:cNvSpPr txBox="1"/>
          <p:nvPr/>
        </p:nvSpPr>
        <p:spPr>
          <a:xfrm>
            <a:off x="3124199" y="5638800"/>
            <a:ext cx="3503721" cy="4924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tIns="0" bIns="0" rtlCol="0" anchor="ctr" anchorCtr="0">
            <a:spAutoFit/>
          </a:bodyPr>
          <a:lstStyle/>
          <a:p>
            <a:pPr algn="ctr"/>
            <a:r>
              <a:rPr lang="en-US" altLang="ja-JP" sz="3200" dirty="0"/>
              <a:t>1</a:t>
            </a:r>
            <a:r>
              <a:rPr lang="ja-JP" altLang="en-US" sz="3200" dirty="0"/>
              <a:t>行追加します</a:t>
            </a:r>
          </a:p>
        </p:txBody>
      </p:sp>
    </p:spTree>
    <p:extLst>
      <p:ext uri="{BB962C8B-B14F-4D97-AF65-F5344CB8AC3E}">
        <p14:creationId xmlns:p14="http://schemas.microsoft.com/office/powerpoint/2010/main" val="18076376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 descr="黒い背景と白い文字&#10;&#10;自動的に生成された説明">
            <a:extLst>
              <a:ext uri="{FF2B5EF4-FFF2-40B4-BE49-F238E27FC236}">
                <a16:creationId xmlns:a16="http://schemas.microsoft.com/office/drawing/2014/main" id="{5C85D657-6E12-41E4-9810-82A068FF98D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9032" y="1219200"/>
            <a:ext cx="6907936" cy="5282539"/>
          </a:xfrm>
          <a:prstGeom prst="rect">
            <a:avLst/>
          </a:prstGeom>
        </p:spPr>
      </p:pic>
      <p:sp>
        <p:nvSpPr>
          <p:cNvPr id="3" name="テキスト ボックス 2"/>
          <p:cNvSpPr txBox="1"/>
          <p:nvPr/>
        </p:nvSpPr>
        <p:spPr>
          <a:xfrm>
            <a:off x="2667000" y="437886"/>
            <a:ext cx="4552951" cy="58477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dirty="0">
                <a:solidFill>
                  <a:srgbClr val="FF0000"/>
                </a:solidFill>
              </a:rPr>
              <a:t>入力できたら、</a:t>
            </a:r>
            <a:r>
              <a:rPr kumimoji="1" lang="en-US" altLang="ja-JP" sz="3200" dirty="0">
                <a:solidFill>
                  <a:srgbClr val="FF0000"/>
                </a:solidFill>
              </a:rPr>
              <a:t>F5</a:t>
            </a:r>
            <a:r>
              <a:rPr kumimoji="1" lang="ja-JP" altLang="en-US" sz="3200" dirty="0">
                <a:solidFill>
                  <a:srgbClr val="FF0000"/>
                </a:solidFill>
              </a:rPr>
              <a:t>で実行</a:t>
            </a:r>
            <a:endParaRPr kumimoji="1" lang="en-US" altLang="ja-JP" sz="3200" dirty="0">
              <a:solidFill>
                <a:srgbClr val="FF0000"/>
              </a:solidFill>
            </a:endParaRPr>
          </a:p>
        </p:txBody>
      </p:sp>
      <p:sp>
        <p:nvSpPr>
          <p:cNvPr id="8" name="吹き出し: 角を丸めた四角形 7">
            <a:extLst>
              <a:ext uri="{FF2B5EF4-FFF2-40B4-BE49-F238E27FC236}">
                <a16:creationId xmlns:a16="http://schemas.microsoft.com/office/drawing/2014/main" id="{4535A464-E226-4F0E-99B9-2EA8A2194403}"/>
              </a:ext>
            </a:extLst>
          </p:cNvPr>
          <p:cNvSpPr/>
          <p:nvPr/>
        </p:nvSpPr>
        <p:spPr bwMode="auto">
          <a:xfrm>
            <a:off x="4114800" y="2209800"/>
            <a:ext cx="2667000" cy="990600"/>
          </a:xfrm>
          <a:prstGeom prst="wedgeRoundRectCallout">
            <a:avLst>
              <a:gd name="adj1" fmla="val -26129"/>
              <a:gd name="adj2" fmla="val -107614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敵がバラバラと</a:t>
            </a:r>
            <a:endParaRPr kumimoji="1" lang="en-US" altLang="ja-JP" sz="2800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表示される</a:t>
            </a:r>
          </a:p>
        </p:txBody>
      </p:sp>
    </p:spTree>
    <p:extLst>
      <p:ext uri="{BB962C8B-B14F-4D97-AF65-F5344CB8AC3E}">
        <p14:creationId xmlns:p14="http://schemas.microsoft.com/office/powerpoint/2010/main" val="3137495969"/>
      </p:ext>
    </p:extLst>
  </p:cSld>
  <p:clrMapOvr>
    <a:masterClrMapping/>
  </p:clrMapOvr>
</p:sld>
</file>

<file path=ppt/theme/theme1.xml><?xml version="1.0" encoding="utf-8"?>
<a:theme xmlns:a="http://schemas.openxmlformats.org/drawingml/2006/main" name="デザインの設定">
  <a:themeElements>
    <a:clrScheme name="デザインの設定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デザインの設定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36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36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charset="0"/>
            <a:ea typeface="ＭＳ Ｐゴシック" pitchFamily="50" charset="-128"/>
          </a:defRPr>
        </a:defPPr>
      </a:lstStyle>
    </a:lnDef>
  </a:objectDefaults>
  <a:extraClrSchemeLst>
    <a:extraClrScheme>
      <a:clrScheme name="デザインの設定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デザインの設定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デザインの設定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デザインの設定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デザインの設定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デザインの設定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10306</TotalTime>
  <Words>928</Words>
  <Application>Microsoft Office PowerPoint</Application>
  <PresentationFormat>A4 210 x 297 mm</PresentationFormat>
  <Paragraphs>154</Paragraphs>
  <Slides>29</Slides>
  <Notes>6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29</vt:i4>
      </vt:variant>
    </vt:vector>
  </HeadingPairs>
  <TitlesOfParts>
    <vt:vector size="33" baseType="lpstr">
      <vt:lpstr>Arial</vt:lpstr>
      <vt:lpstr>Calibri</vt:lpstr>
      <vt:lpstr>IchigoJam 1.4</vt:lpstr>
      <vt:lpstr>デザインの設定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斎藤 史郎</dc:creator>
  <cp:lastModifiedBy>斎藤 史郎</cp:lastModifiedBy>
  <cp:revision>2020</cp:revision>
  <cp:lastPrinted>2020-05-19T05:00:00Z</cp:lastPrinted>
  <dcterms:created xsi:type="dcterms:W3CDTF">1601-01-01T00:00:00Z</dcterms:created>
  <dcterms:modified xsi:type="dcterms:W3CDTF">2020-05-24T00:38:29Z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