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655" r:id="rId2"/>
    <p:sldId id="646" r:id="rId3"/>
    <p:sldId id="654" r:id="rId4"/>
    <p:sldId id="676" r:id="rId5"/>
    <p:sldId id="656" r:id="rId6"/>
    <p:sldId id="647" r:id="rId7"/>
    <p:sldId id="657" r:id="rId8"/>
    <p:sldId id="648" r:id="rId9"/>
    <p:sldId id="658" r:id="rId10"/>
    <p:sldId id="649" r:id="rId11"/>
    <p:sldId id="670" r:id="rId12"/>
    <p:sldId id="677" r:id="rId13"/>
    <p:sldId id="678" r:id="rId14"/>
    <p:sldId id="650" r:id="rId15"/>
    <p:sldId id="639" r:id="rId16"/>
    <p:sldId id="679" r:id="rId17"/>
    <p:sldId id="680" r:id="rId18"/>
    <p:sldId id="681" r:id="rId19"/>
    <p:sldId id="682" r:id="rId20"/>
    <p:sldId id="683" r:id="rId21"/>
    <p:sldId id="664" r:id="rId22"/>
    <p:sldId id="665" r:id="rId23"/>
    <p:sldId id="634" r:id="rId24"/>
    <p:sldId id="675" r:id="rId25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395DF-B99F-4994-A289-5155504B4FF6}" v="135" dt="2020-03-05T14:24:5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3653" autoAdjust="0"/>
  </p:normalViewPr>
  <p:slideViewPr>
    <p:cSldViewPr>
      <p:cViewPr varScale="1">
        <p:scale>
          <a:sx n="106" d="100"/>
          <a:sy n="106" d="100"/>
        </p:scale>
        <p:origin x="13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BA5395DF-B99F-4994-A289-5155504B4FF6}"/>
    <pc:docChg chg="undo custSel modSld">
      <pc:chgData name="Saito Shiro" userId="b2a17ba2fd642e30" providerId="LiveId" clId="{BA5395DF-B99F-4994-A289-5155504B4FF6}" dt="2020-03-05T14:25:48.451" v="937" actId="1582"/>
      <pc:docMkLst>
        <pc:docMk/>
      </pc:docMkLst>
      <pc:sldChg chg="delSp modSp mod">
        <pc:chgData name="Saito Shiro" userId="b2a17ba2fd642e30" providerId="LiveId" clId="{BA5395DF-B99F-4994-A289-5155504B4FF6}" dt="2020-03-05T14:19:55.991" v="810" actId="1076"/>
        <pc:sldMkLst>
          <pc:docMk/>
          <pc:sldMk cId="2927130682" sldId="638"/>
        </pc:sldMkLst>
        <pc:spChg chg="mod">
          <ac:chgData name="Saito Shiro" userId="b2a17ba2fd642e30" providerId="LiveId" clId="{BA5395DF-B99F-4994-A289-5155504B4FF6}" dt="2020-03-05T14:19:55.991" v="810" actId="1076"/>
          <ac:spMkLst>
            <pc:docMk/>
            <pc:sldMk cId="2927130682" sldId="638"/>
            <ac:spMk id="2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8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8:34.537" v="805" actId="478"/>
          <ac:spMkLst>
            <pc:docMk/>
            <pc:sldMk cId="2927130682" sldId="638"/>
            <ac:spMk id="9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8:31.043" v="804" actId="14100"/>
          <ac:spMkLst>
            <pc:docMk/>
            <pc:sldMk cId="2927130682" sldId="638"/>
            <ac:spMk id="19" creationId="{00000000-0000-0000-0000-000000000000}"/>
          </ac:spMkLst>
        </pc:spChg>
        <pc:grpChg chg="del">
          <ac:chgData name="Saito Shiro" userId="b2a17ba2fd642e30" providerId="LiveId" clId="{BA5395DF-B99F-4994-A289-5155504B4FF6}" dt="2020-03-05T14:18:37.363" v="806" actId="478"/>
          <ac:grpSpMkLst>
            <pc:docMk/>
            <pc:sldMk cId="2927130682" sldId="638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3:11:50.047" v="169"/>
        <pc:sldMkLst>
          <pc:docMk/>
          <pc:sldMk cId="1108723381" sldId="646"/>
        </pc:sldMkLst>
        <pc:spChg chg="mod">
          <ac:chgData name="Saito Shiro" userId="b2a17ba2fd642e30" providerId="LiveId" clId="{BA5395DF-B99F-4994-A289-5155504B4FF6}" dt="2020-03-05T13:11:50.047" v="16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10:44.904" v="50" actId="478"/>
          <ac:picMkLst>
            <pc:docMk/>
            <pc:sldMk cId="1108723381" sldId="646"/>
            <ac:picMk id="2" creationId="{00000000-0000-0000-0000-000000000000}"/>
          </ac:picMkLst>
        </pc:picChg>
        <pc:picChg chg="mod">
          <ac:chgData name="Saito Shiro" userId="b2a17ba2fd642e30" providerId="LiveId" clId="{BA5395DF-B99F-4994-A289-5155504B4FF6}" dt="2020-03-05T13:11:02.013" v="57" actId="1076"/>
          <ac:picMkLst>
            <pc:docMk/>
            <pc:sldMk cId="1108723381" sldId="646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11:04.171" v="58" actId="1076"/>
          <ac:picMkLst>
            <pc:docMk/>
            <pc:sldMk cId="1108723381" sldId="646"/>
            <ac:picMk id="6" creationId="{A4E69CB2-3132-40F2-BBCF-C24007DC2564}"/>
          </ac:picMkLst>
        </pc:picChg>
      </pc:sldChg>
      <pc:sldChg chg="addSp delSp modSp mod">
        <pc:chgData name="Saito Shiro" userId="b2a17ba2fd642e30" providerId="LiveId" clId="{BA5395DF-B99F-4994-A289-5155504B4FF6}" dt="2020-03-05T14:07:57.267" v="627" actId="1076"/>
        <pc:sldMkLst>
          <pc:docMk/>
          <pc:sldMk cId="285977191" sldId="647"/>
        </pc:sldMkLst>
        <pc:spChg chg="mod">
          <ac:chgData name="Saito Shiro" userId="b2a17ba2fd642e30" providerId="LiveId" clId="{BA5395DF-B99F-4994-A289-5155504B4FF6}" dt="2020-03-05T13:55:40.284" v="423" actId="1035"/>
          <ac:spMkLst>
            <pc:docMk/>
            <pc:sldMk cId="285977191" sldId="647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54:33.401" v="389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7:57.267" v="627" actId="1076"/>
          <ac:picMkLst>
            <pc:docMk/>
            <pc:sldMk cId="285977191" sldId="647"/>
            <ac:picMk id="7" creationId="{7EA6A0F0-61EA-4F24-ACAF-70E6AB3E25F5}"/>
          </ac:picMkLst>
        </pc:picChg>
      </pc:sldChg>
      <pc:sldChg chg="addSp delSp modSp mod">
        <pc:chgData name="Saito Shiro" userId="b2a17ba2fd642e30" providerId="LiveId" clId="{BA5395DF-B99F-4994-A289-5155504B4FF6}" dt="2020-03-05T14:07:32.139" v="621" actId="1076"/>
        <pc:sldMkLst>
          <pc:docMk/>
          <pc:sldMk cId="987084312" sldId="648"/>
        </pc:sldMkLst>
        <pc:spChg chg="mod">
          <ac:chgData name="Saito Shiro" userId="b2a17ba2fd642e30" providerId="LiveId" clId="{BA5395DF-B99F-4994-A289-5155504B4FF6}" dt="2020-03-05T14:06:38.621" v="556" actId="1076"/>
          <ac:spMkLst>
            <pc:docMk/>
            <pc:sldMk cId="987084312" sldId="648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32.139" v="621" actId="1076"/>
          <ac:spMkLst>
            <pc:docMk/>
            <pc:sldMk cId="987084312" sldId="648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03.635" v="562" actId="14100"/>
          <ac:spMkLst>
            <pc:docMk/>
            <pc:sldMk cId="987084312" sldId="648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06:22.659" v="551" actId="478"/>
          <ac:picMkLst>
            <pc:docMk/>
            <pc:sldMk cId="987084312" sldId="648"/>
            <ac:picMk id="6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6:56.518" v="560" actId="167"/>
          <ac:picMkLst>
            <pc:docMk/>
            <pc:sldMk cId="987084312" sldId="648"/>
            <ac:picMk id="7" creationId="{B16F43A8-4220-4006-9A43-9D02370C3B8E}"/>
          </ac:picMkLst>
        </pc:picChg>
      </pc:sldChg>
      <pc:sldChg chg="addSp delSp modSp mod">
        <pc:chgData name="Saito Shiro" userId="b2a17ba2fd642e30" providerId="LiveId" clId="{BA5395DF-B99F-4994-A289-5155504B4FF6}" dt="2020-03-05T14:17:40.411" v="765" actId="1076"/>
        <pc:sldMkLst>
          <pc:docMk/>
          <pc:sldMk cId="3162853366" sldId="649"/>
        </pc:sldMkLst>
        <pc:spChg chg="mod">
          <ac:chgData name="Saito Shiro" userId="b2a17ba2fd642e30" providerId="LiveId" clId="{BA5395DF-B99F-4994-A289-5155504B4FF6}" dt="2020-03-05T14:15:42.592" v="713" actId="1076"/>
          <ac:spMkLst>
            <pc:docMk/>
            <pc:sldMk cId="3162853366" sldId="649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7:40.411" v="765" actId="1076"/>
          <ac:spMkLst>
            <pc:docMk/>
            <pc:sldMk cId="3162853366" sldId="649"/>
            <ac:spMk id="4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15:44.044" v="714" actId="478"/>
          <ac:picMkLst>
            <pc:docMk/>
            <pc:sldMk cId="3162853366" sldId="649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17:36.153" v="764" actId="1076"/>
          <ac:picMkLst>
            <pc:docMk/>
            <pc:sldMk cId="3162853366" sldId="649"/>
            <ac:picMk id="6" creationId="{D5A71738-8F5B-4752-9B48-229470FA964B}"/>
          </ac:picMkLst>
        </pc:picChg>
      </pc:sldChg>
      <pc:sldChg chg="addSp delSp modSp mod">
        <pc:chgData name="Saito Shiro" userId="b2a17ba2fd642e30" providerId="LiveId" clId="{BA5395DF-B99F-4994-A289-5155504B4FF6}" dt="2020-03-05T14:25:48.451" v="937" actId="1582"/>
        <pc:sldMkLst>
          <pc:docMk/>
          <pc:sldMk cId="3402066421" sldId="650"/>
        </pc:sldMkLst>
        <pc:spChg chg="mod">
          <ac:chgData name="Saito Shiro" userId="b2a17ba2fd642e30" providerId="LiveId" clId="{BA5395DF-B99F-4994-A289-5155504B4FF6}" dt="2020-03-05T14:21:58.595" v="811" actId="1076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22:30.325" v="887" actId="6549"/>
          <ac:spMkLst>
            <pc:docMk/>
            <pc:sldMk cId="3402066421" sldId="650"/>
            <ac:spMk id="4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25:48.451" v="937" actId="1582"/>
          <ac:spMkLst>
            <pc:docMk/>
            <pc:sldMk cId="3402066421" sldId="650"/>
            <ac:spMk id="7" creationId="{7C750FA2-5543-43BC-A3A0-E9067F05A51A}"/>
          </ac:spMkLst>
        </pc:spChg>
        <pc:spChg chg="add mod">
          <ac:chgData name="Saito Shiro" userId="b2a17ba2fd642e30" providerId="LiveId" clId="{BA5395DF-B99F-4994-A289-5155504B4FF6}" dt="2020-03-05T14:24:44.800" v="921" actId="1036"/>
          <ac:spMkLst>
            <pc:docMk/>
            <pc:sldMk cId="3402066421" sldId="650"/>
            <ac:spMk id="8" creationId="{747108E9-709F-422A-B95B-FA628D69B906}"/>
          </ac:spMkLst>
        </pc:spChg>
        <pc:spChg chg="add del">
          <ac:chgData name="Saito Shiro" userId="b2a17ba2fd642e30" providerId="LiveId" clId="{BA5395DF-B99F-4994-A289-5155504B4FF6}" dt="2020-03-05T14:24:36.350" v="912" actId="478"/>
          <ac:spMkLst>
            <pc:docMk/>
            <pc:sldMk cId="3402066421" sldId="650"/>
            <ac:spMk id="9" creationId="{DF168204-7D84-44AE-B4AE-0EF8695207AA}"/>
          </ac:spMkLst>
        </pc:spChg>
        <pc:spChg chg="add mod">
          <ac:chgData name="Saito Shiro" userId="b2a17ba2fd642e30" providerId="LiveId" clId="{BA5395DF-B99F-4994-A289-5155504B4FF6}" dt="2020-03-05T14:25:08.443" v="936" actId="1038"/>
          <ac:spMkLst>
            <pc:docMk/>
            <pc:sldMk cId="3402066421" sldId="650"/>
            <ac:spMk id="10" creationId="{515C0F80-AFD7-4DA4-83AD-EFE03519709A}"/>
          </ac:spMkLst>
        </pc:spChg>
        <pc:picChg chg="del">
          <ac:chgData name="Saito Shiro" userId="b2a17ba2fd642e30" providerId="LiveId" clId="{BA5395DF-B99F-4994-A289-5155504B4FF6}" dt="2020-03-05T14:22:00.563" v="812" actId="478"/>
          <ac:picMkLst>
            <pc:docMk/>
            <pc:sldMk cId="3402066421" sldId="650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22:17.136" v="818" actId="1076"/>
          <ac:picMkLst>
            <pc:docMk/>
            <pc:sldMk cId="3402066421" sldId="650"/>
            <ac:picMk id="6" creationId="{D06B0A6F-DD5B-41D4-85BC-16E295F95014}"/>
          </ac:picMkLst>
        </pc:picChg>
      </pc:sldChg>
      <pc:sldChg chg="addSp delSp modSp mod">
        <pc:chgData name="Saito Shiro" userId="b2a17ba2fd642e30" providerId="LiveId" clId="{BA5395DF-B99F-4994-A289-5155504B4FF6}" dt="2020-03-05T13:40:07.817" v="359" actId="1076"/>
        <pc:sldMkLst>
          <pc:docMk/>
          <pc:sldMk cId="1694590244" sldId="654"/>
        </pc:sldMkLst>
        <pc:picChg chg="del">
          <ac:chgData name="Saito Shiro" userId="b2a17ba2fd642e30" providerId="LiveId" clId="{BA5395DF-B99F-4994-A289-5155504B4FF6}" dt="2020-03-05T13:37:34.993" v="352" actId="478"/>
          <ac:picMkLst>
            <pc:docMk/>
            <pc:sldMk cId="1694590244" sldId="654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40:07.817" v="359" actId="1076"/>
          <ac:picMkLst>
            <pc:docMk/>
            <pc:sldMk cId="1694590244" sldId="654"/>
            <ac:picMk id="6" creationId="{88AC1C2A-F5C2-42B6-9E9E-0B106D1753DD}"/>
          </ac:picMkLst>
        </pc:picChg>
      </pc:sldChg>
      <pc:sldChg chg="modSp mod">
        <pc:chgData name="Saito Shiro" userId="b2a17ba2fd642e30" providerId="LiveId" clId="{BA5395DF-B99F-4994-A289-5155504B4FF6}" dt="2020-03-05T13:10:38.727" v="49" actId="6549"/>
        <pc:sldMkLst>
          <pc:docMk/>
          <pc:sldMk cId="1886344369" sldId="655"/>
        </pc:sldMkLst>
        <pc:spChg chg="mod">
          <ac:chgData name="Saito Shiro" userId="b2a17ba2fd642e30" providerId="LiveId" clId="{BA5395DF-B99F-4994-A289-5155504B4FF6}" dt="2020-03-05T13:10:38.727" v="49" actId="6549"/>
          <ac:spMkLst>
            <pc:docMk/>
            <pc:sldMk cId="1886344369" sldId="655"/>
            <ac:spMk id="4" creationId="{00000000-0000-0000-0000-000000000000}"/>
          </ac:spMkLst>
        </pc:spChg>
      </pc:sldChg>
      <pc:sldChg chg="addSp delSp modSp mod">
        <pc:chgData name="Saito Shiro" userId="b2a17ba2fd642e30" providerId="LiveId" clId="{BA5395DF-B99F-4994-A289-5155504B4FF6}" dt="2020-03-05T14:02:07.576" v="514" actId="14100"/>
        <pc:sldMkLst>
          <pc:docMk/>
          <pc:sldMk cId="1191044750" sldId="656"/>
        </pc:sldMkLst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54.906" v="388"/>
          <ac:spMkLst>
            <pc:docMk/>
            <pc:sldMk cId="1191044750" sldId="656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5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6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49.246" v="385" actId="1076"/>
          <ac:spMkLst>
            <pc:docMk/>
            <pc:sldMk cId="1191044750" sldId="656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10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2:07.576" v="514" actId="14100"/>
          <ac:spMkLst>
            <pc:docMk/>
            <pc:sldMk cId="1191044750" sldId="656"/>
            <ac:spMk id="11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2.340" v="345" actId="478"/>
          <ac:spMkLst>
            <pc:docMk/>
            <pc:sldMk cId="1191044750" sldId="656"/>
            <ac:spMk id="12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6.008" v="346" actId="478"/>
          <ac:spMkLst>
            <pc:docMk/>
            <pc:sldMk cId="1191044750" sldId="656"/>
            <ac:spMk id="13" creationId="{00000000-0000-0000-0000-000000000000}"/>
          </ac:spMkLst>
        </pc:spChg>
        <pc:spChg chg="add mod ord">
          <ac:chgData name="Saito Shiro" userId="b2a17ba2fd642e30" providerId="LiveId" clId="{BA5395DF-B99F-4994-A289-5155504B4FF6}" dt="2020-03-05T13:57:52.793" v="434" actId="14100"/>
          <ac:spMkLst>
            <pc:docMk/>
            <pc:sldMk cId="1191044750" sldId="656"/>
            <ac:spMk id="19" creationId="{9F541BF1-61E1-475C-AF12-8C2C51EC429C}"/>
          </ac:spMkLst>
        </pc:spChg>
        <pc:spChg chg="add mod">
          <ac:chgData name="Saito Shiro" userId="b2a17ba2fd642e30" providerId="LiveId" clId="{BA5395DF-B99F-4994-A289-5155504B4FF6}" dt="2020-03-05T13:41:43.751" v="384" actId="1076"/>
          <ac:spMkLst>
            <pc:docMk/>
            <pc:sldMk cId="1191044750" sldId="656"/>
            <ac:spMk id="20" creationId="{93162BED-D8A8-4B63-8822-4FB6D402FF68}"/>
          </ac:spMkLst>
        </pc:spChg>
        <pc:spChg chg="add 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1" creationId="{F039F341-B4E8-40B8-A924-2188225DFFC0}"/>
          </ac:spMkLst>
        </pc:spChg>
        <pc:spChg chg="add del mod">
          <ac:chgData name="Saito Shiro" userId="b2a17ba2fd642e30" providerId="LiveId" clId="{BA5395DF-B99F-4994-A289-5155504B4FF6}" dt="2020-03-05T13:17:35.698" v="331" actId="478"/>
          <ac:spMkLst>
            <pc:docMk/>
            <pc:sldMk cId="1191044750" sldId="656"/>
            <ac:spMk id="22" creationId="{B2929603-7378-4929-A147-42C3EDBBFA8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3" creationId="{DF536CB9-5B89-42D3-8390-3F2BD38B7DE6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4" creationId="{AF25519C-02D0-412C-A873-A4D7DD4BD52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5" creationId="{240849F8-36EC-4C2E-9CC5-F9F1B248825E}"/>
          </ac:spMkLst>
        </pc:spChg>
        <pc:grpChg chg="del">
          <ac:chgData name="Saito Shiro" userId="b2a17ba2fd642e30" providerId="LiveId" clId="{BA5395DF-B99F-4994-A289-5155504B4FF6}" dt="2020-03-05T13:12:48.473" v="185" actId="478"/>
          <ac:grpSpMkLst>
            <pc:docMk/>
            <pc:sldMk cId="1191044750" sldId="656"/>
            <ac:grpSpMk id="15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03:44.354" v="548" actId="1035"/>
        <pc:sldMkLst>
          <pc:docMk/>
          <pc:sldMk cId="1013709948" sldId="657"/>
        </pc:sldMkLst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1" creationId="{58EE8E09-5265-471C-8D5F-68D6177A985E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3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4" creationId="{10123754-BBF1-41FA-A8AD-BD5C5A3B2A9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5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6" creationId="{2C2D46D0-C466-4921-9B75-671738000F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7" creationId="{4EE8E919-C0DC-442F-8C3E-4FEBC2E932D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8" creationId="{028D09CD-73F2-43E6-94FE-C0588D01C3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9" creationId="{EA4DD64F-20D8-4904-BB38-FB195F7194E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0" creationId="{CBA828D3-31B5-4506-9C8D-C0F3364CBF2F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1" creationId="{4BFE1DF4-82B7-4F0A-8772-A9C481B11F02}"/>
          </ac:spMkLst>
        </pc:spChg>
        <pc:grpChg chg="del">
          <ac:chgData name="Saito Shiro" userId="b2a17ba2fd642e30" providerId="LiveId" clId="{BA5395DF-B99F-4994-A289-5155504B4FF6}" dt="2020-03-05T13:59:11.965" v="473" actId="478"/>
          <ac:grpSpMkLst>
            <pc:docMk/>
            <pc:sldMk cId="1013709948" sldId="657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13:38.908" v="712" actId="478"/>
        <pc:sldMkLst>
          <pc:docMk/>
          <pc:sldMk cId="4084599863" sldId="658"/>
        </pc:sldMkLst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3:32.807" v="710" actId="1076"/>
          <ac:spMkLst>
            <pc:docMk/>
            <pc:sldMk cId="4084599863" sldId="658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0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5.827" v="711" actId="478"/>
          <ac:spMkLst>
            <pc:docMk/>
            <pc:sldMk cId="4084599863" sldId="658"/>
            <ac:spMk id="11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5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6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7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41.447" v="707" actId="1076"/>
          <ac:spMkLst>
            <pc:docMk/>
            <pc:sldMk cId="4084599863" sldId="658"/>
            <ac:spMk id="19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8" creationId="{B7B90BEC-BB9A-4513-872B-C36FBBA71F66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9" creationId="{E4A409FB-3DF4-46A7-8B5D-4DB997D2D8A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0" creationId="{2D5A395D-F33D-413E-A293-7B605809F73C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1" creationId="{DA125608-7247-441C-9BA7-C852FF16016A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2" creationId="{A0E955F5-D64F-4510-BBCB-C58621C22D2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3" creationId="{9BFA84F8-9274-4018-A112-41C5D0EE3CD4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4" creationId="{62B89845-404E-436B-A630-1B3157D9D3C0}"/>
          </ac:spMkLst>
        </pc:spChg>
        <pc:grpChg chg="del">
          <ac:chgData name="Saito Shiro" userId="b2a17ba2fd642e30" providerId="LiveId" clId="{BA5395DF-B99F-4994-A289-5155504B4FF6}" dt="2020-03-05T14:08:44.172" v="657" actId="478"/>
          <ac:grpSpMkLst>
            <pc:docMk/>
            <pc:sldMk cId="4084599863" sldId="658"/>
            <ac:grpSpMk id="20" creationId="{00000000-0000-0000-0000-000000000000}"/>
          </ac:grpSpMkLst>
        </pc:grpChg>
        <pc:grpChg chg="del">
          <ac:chgData name="Saito Shiro" userId="b2a17ba2fd642e30" providerId="LiveId" clId="{BA5395DF-B99F-4994-A289-5155504B4FF6}" dt="2020-03-05T14:08:47.804" v="658" actId="478"/>
          <ac:grpSpMkLst>
            <pc:docMk/>
            <pc:sldMk cId="4084599863" sldId="658"/>
            <ac:grpSpMk id="24" creationId="{00000000-0000-0000-0000-000000000000}"/>
          </ac:grpSpMkLst>
        </pc:grpChg>
      </pc:sldChg>
    </pc:docChg>
  </pc:docChgLst>
  <pc:docChgLst>
    <pc:chgData name="Saito Shiro" userId="b2a17ba2fd642e30" providerId="LiveId" clId="{3C20B79A-1C8F-4493-98E9-2D61CC48EE39}"/>
    <pc:docChg chg="addSld delSld modSld">
      <pc:chgData name="Saito Shiro" userId="b2a17ba2fd642e30" providerId="LiveId" clId="{3C20B79A-1C8F-4493-98E9-2D61CC48EE39}" dt="2020-03-03T12:28:00.555" v="11" actId="47"/>
      <pc:docMkLst>
        <pc:docMk/>
      </pc:docMkLst>
      <pc:sldChg chg="del">
        <pc:chgData name="Saito Shiro" userId="b2a17ba2fd642e30" providerId="LiveId" clId="{3C20B79A-1C8F-4493-98E9-2D61CC48EE39}" dt="2020-03-03T12:25:22.363" v="1" actId="47"/>
        <pc:sldMkLst>
          <pc:docMk/>
          <pc:sldMk cId="3755346429" sldId="633"/>
        </pc:sldMkLst>
      </pc:sldChg>
      <pc:sldChg chg="del">
        <pc:chgData name="Saito Shiro" userId="b2a17ba2fd642e30" providerId="LiveId" clId="{3C20B79A-1C8F-4493-98E9-2D61CC48EE39}" dt="2020-03-03T12:25:47.963" v="3" actId="47"/>
        <pc:sldMkLst>
          <pc:docMk/>
          <pc:sldMk cId="46501131" sldId="635"/>
        </pc:sldMkLst>
      </pc:sldChg>
      <pc:sldChg chg="del">
        <pc:chgData name="Saito Shiro" userId="b2a17ba2fd642e30" providerId="LiveId" clId="{3C20B79A-1C8F-4493-98E9-2D61CC48EE39}" dt="2020-03-03T12:26:14.335" v="5" actId="47"/>
        <pc:sldMkLst>
          <pc:docMk/>
          <pc:sldMk cId="1276075072" sldId="636"/>
        </pc:sldMkLst>
      </pc:sldChg>
      <pc:sldChg chg="del">
        <pc:chgData name="Saito Shiro" userId="b2a17ba2fd642e30" providerId="LiveId" clId="{3C20B79A-1C8F-4493-98E9-2D61CC48EE39}" dt="2020-03-03T12:26:37.455" v="7" actId="47"/>
        <pc:sldMkLst>
          <pc:docMk/>
          <pc:sldMk cId="3617240978" sldId="637"/>
        </pc:sldMkLst>
      </pc:sldChg>
      <pc:sldChg chg="del">
        <pc:chgData name="Saito Shiro" userId="b2a17ba2fd642e30" providerId="LiveId" clId="{3C20B79A-1C8F-4493-98E9-2D61CC48EE39}" dt="2020-03-03T12:27:15.581" v="9" actId="47"/>
        <pc:sldMkLst>
          <pc:docMk/>
          <pc:sldMk cId="258914408" sldId="640"/>
        </pc:sldMkLst>
      </pc:sldChg>
      <pc:sldChg chg="del">
        <pc:chgData name="Saito Shiro" userId="b2a17ba2fd642e30" providerId="LiveId" clId="{3C20B79A-1C8F-4493-98E9-2D61CC48EE39}" dt="2020-03-03T12:28:00.555" v="11" actId="47"/>
        <pc:sldMkLst>
          <pc:docMk/>
          <pc:sldMk cId="2699526981" sldId="641"/>
        </pc:sldMkLst>
      </pc:sldChg>
      <pc:sldChg chg="add">
        <pc:chgData name="Saito Shiro" userId="b2a17ba2fd642e30" providerId="LiveId" clId="{3C20B79A-1C8F-4493-98E9-2D61CC48EE39}" dt="2020-03-03T12:25:19.802" v="0"/>
        <pc:sldMkLst>
          <pc:docMk/>
          <pc:sldMk cId="1886344369" sldId="655"/>
        </pc:sldMkLst>
      </pc:sldChg>
      <pc:sldChg chg="add">
        <pc:chgData name="Saito Shiro" userId="b2a17ba2fd642e30" providerId="LiveId" clId="{3C20B79A-1C8F-4493-98E9-2D61CC48EE39}" dt="2020-03-03T12:25:43.676" v="2"/>
        <pc:sldMkLst>
          <pc:docMk/>
          <pc:sldMk cId="1191044750" sldId="656"/>
        </pc:sldMkLst>
      </pc:sldChg>
      <pc:sldChg chg="add">
        <pc:chgData name="Saito Shiro" userId="b2a17ba2fd642e30" providerId="LiveId" clId="{3C20B79A-1C8F-4493-98E9-2D61CC48EE39}" dt="2020-03-03T12:26:10.851" v="4"/>
        <pc:sldMkLst>
          <pc:docMk/>
          <pc:sldMk cId="1013709948" sldId="657"/>
        </pc:sldMkLst>
      </pc:sldChg>
      <pc:sldChg chg="add">
        <pc:chgData name="Saito Shiro" userId="b2a17ba2fd642e30" providerId="LiveId" clId="{3C20B79A-1C8F-4493-98E9-2D61CC48EE39}" dt="2020-03-03T12:26:34.329" v="6"/>
        <pc:sldMkLst>
          <pc:docMk/>
          <pc:sldMk cId="4084599863" sldId="658"/>
        </pc:sldMkLst>
      </pc:sldChg>
      <pc:sldChg chg="add">
        <pc:chgData name="Saito Shiro" userId="b2a17ba2fd642e30" providerId="LiveId" clId="{3C20B79A-1C8F-4493-98E9-2D61CC48EE39}" dt="2020-03-03T12:27:12.759" v="8"/>
        <pc:sldMkLst>
          <pc:docMk/>
          <pc:sldMk cId="3122587890" sldId="659"/>
        </pc:sldMkLst>
      </pc:sldChg>
      <pc:sldChg chg="add">
        <pc:chgData name="Saito Shiro" userId="b2a17ba2fd642e30" providerId="LiveId" clId="{3C20B79A-1C8F-4493-98E9-2D61CC48EE39}" dt="2020-03-03T12:27:51.264" v="10"/>
        <pc:sldMkLst>
          <pc:docMk/>
          <pc:sldMk cId="1536445581" sldId="6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2020/4/5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3525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23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981200" y="2438400"/>
            <a:ext cx="62484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 smtClean="0">
                <a:solidFill>
                  <a:srgbClr val="3366FF"/>
                </a:solidFill>
              </a:rPr>
              <a:t>スカッシュゲームを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83024" y="632460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（英語）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04793" y="6324599"/>
            <a:ext cx="5601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上田市マルチメディア情報センター／十勇士パソコンクラブ／</a:t>
            </a:r>
            <a:r>
              <a:rPr kumimoji="1" lang="en-US" altLang="ja-JP" sz="1400" dirty="0" smtClean="0"/>
              <a:t>PCN</a:t>
            </a:r>
            <a:r>
              <a:rPr kumimoji="1" lang="ja-JP" altLang="en-US" sz="1400" dirty="0" smtClean="0"/>
              <a:t>上田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863443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88" y="1219200"/>
            <a:ext cx="5718412" cy="43827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11188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34988" y="5702836"/>
            <a:ext cx="505458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←と→のキーで、ラケットがうごく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72042" y="6166984"/>
            <a:ext cx="284084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ESC</a:t>
            </a:r>
            <a:r>
              <a:rPr lang="ja-JP" altLang="en-US" sz="2800" dirty="0" smtClean="0"/>
              <a:t>キーでとまる</a:t>
            </a:r>
            <a:endParaRPr lang="ja-JP" altLang="en-US" sz="2800" dirty="0"/>
          </a:p>
        </p:txBody>
      </p:sp>
      <p:sp>
        <p:nvSpPr>
          <p:cNvPr id="6" name="左右矢印 5"/>
          <p:cNvSpPr/>
          <p:nvPr/>
        </p:nvSpPr>
        <p:spPr bwMode="auto">
          <a:xfrm>
            <a:off x="2511188" y="5212375"/>
            <a:ext cx="5019014" cy="457200"/>
          </a:xfrm>
          <a:prstGeom prst="leftRight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590800" y="3276600"/>
            <a:ext cx="4572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WAIT 2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2000" y="609600"/>
            <a:ext cx="59436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）うごきをおそくする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7800" y="5689937"/>
            <a:ext cx="6654386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3200" dirty="0" smtClean="0"/>
              <a:t>※</a:t>
            </a:r>
            <a:r>
              <a:rPr lang="en-US" altLang="ja-JP" sz="3200" dirty="0" err="1" smtClean="0"/>
              <a:t>IchigoJam</a:t>
            </a:r>
            <a:r>
              <a:rPr lang="en-US" altLang="ja-JP" sz="3200" dirty="0" smtClean="0"/>
              <a:t> web</a:t>
            </a:r>
            <a:r>
              <a:rPr lang="ja-JP" altLang="en-US" sz="3200" dirty="0" smtClean="0"/>
              <a:t>では入れなくてよい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6891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88" y="1219200"/>
            <a:ext cx="5718412" cy="43827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11188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71800" y="5702836"/>
            <a:ext cx="441659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ラケットのうごきがおそくなる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72042" y="6166984"/>
            <a:ext cx="284084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ESC</a:t>
            </a:r>
            <a:r>
              <a:rPr lang="ja-JP" altLang="en-US" sz="2800" dirty="0" smtClean="0"/>
              <a:t>キーでとまる</a:t>
            </a:r>
            <a:endParaRPr lang="ja-JP" altLang="en-US" sz="2800" dirty="0"/>
          </a:p>
        </p:txBody>
      </p:sp>
      <p:sp>
        <p:nvSpPr>
          <p:cNvPr id="6" name="左右矢印 5"/>
          <p:cNvSpPr/>
          <p:nvPr/>
        </p:nvSpPr>
        <p:spPr bwMode="auto">
          <a:xfrm>
            <a:off x="2511188" y="5212375"/>
            <a:ext cx="5019014" cy="457200"/>
          </a:xfrm>
          <a:prstGeom prst="leftRight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603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90464" y="4128258"/>
            <a:ext cx="9386936" cy="55940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LC X,Y:?" ":X=U:Y=V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600" y="378740"/>
            <a:ext cx="5334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）ボールをうごかす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77102" y="1905000"/>
            <a:ext cx="6175001" cy="6385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U=X+D:V=Y+E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05299" y="5464017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5181600" y="477405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94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64238"/>
            <a:ext cx="6146365" cy="4710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99177" y="6006643"/>
            <a:ext cx="690766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ボールがうごくが、が</a:t>
            </a:r>
            <a:r>
              <a:rPr lang="ja-JP" altLang="en-US" sz="2800" dirty="0" err="1" smtClean="0"/>
              <a:t>めんの</a:t>
            </a:r>
            <a:r>
              <a:rPr lang="ja-JP" altLang="en-US" sz="2800" dirty="0" smtClean="0"/>
              <a:t>上へきえてしまう</a:t>
            </a:r>
            <a:endParaRPr lang="ja-JP" altLang="en-US" sz="2800" dirty="0"/>
          </a:p>
        </p:txBody>
      </p:sp>
      <p:sp>
        <p:nvSpPr>
          <p:cNvPr id="11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10800000">
            <a:off x="2000250" y="1295400"/>
            <a:ext cx="457200" cy="1053449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8173239">
            <a:off x="3125190" y="2264184"/>
            <a:ext cx="457200" cy="3346106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066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33400" y="457200"/>
            <a:ext cx="73152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）左右のかべではねかえす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33400" y="3531463"/>
            <a:ext cx="8839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U&lt;1 </a:t>
            </a:r>
            <a:r>
              <a:rPr kumimoji="0" lang="en-US" altLang="ja-JP" sz="24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OR </a:t>
            </a: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U&gt;29 BEEP 20,3:D=-D:GOTO @LOOP</a:t>
            </a:r>
          </a:p>
        </p:txBody>
      </p:sp>
      <p:sp>
        <p:nvSpPr>
          <p:cNvPr id="13" name="下矢印 12"/>
          <p:cNvSpPr/>
          <p:nvPr/>
        </p:nvSpPr>
        <p:spPr bwMode="auto">
          <a:xfrm>
            <a:off x="8915400" y="283887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6800" y="1676400"/>
            <a:ext cx="4800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しない</a:t>
            </a:r>
            <a:endParaRPr lang="en-US" altLang="ja-JP" sz="3200" dirty="0" smtClean="0"/>
          </a:p>
          <a:p>
            <a:pPr algn="r"/>
            <a:r>
              <a:rPr kumimoji="1" lang="ja-JP" altLang="en-US" sz="3200" dirty="0" smtClean="0"/>
              <a:t>つづけて下の行を入れる</a:t>
            </a:r>
            <a:endParaRPr kumimoji="1" lang="en-US" altLang="ja-JP" sz="3200" dirty="0"/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4953000" y="4838111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95600" y="5458988"/>
            <a:ext cx="48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さいごまで入れたら</a:t>
            </a:r>
            <a:r>
              <a:rPr lang="en-US" altLang="ja-JP" sz="3200" dirty="0" smtClean="0"/>
              <a:t>Enter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4767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228" y="1260828"/>
            <a:ext cx="5906607" cy="452696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42962" y="5820143"/>
            <a:ext cx="542007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ボールが左のかべではねかえるが</a:t>
            </a:r>
            <a:endParaRPr lang="en-US" altLang="ja-JP" sz="2800" dirty="0" smtClean="0"/>
          </a:p>
          <a:p>
            <a:pPr algn="ctr"/>
            <a:r>
              <a:rPr lang="ja-JP" altLang="en-US" sz="2800" dirty="0" err="1" smtClean="0"/>
              <a:t>がめんの</a:t>
            </a:r>
            <a:r>
              <a:rPr lang="ja-JP" altLang="en-US" sz="2800" dirty="0" smtClean="0"/>
              <a:t>上へきえてしまう</a:t>
            </a:r>
            <a:endParaRPr lang="ja-JP" altLang="en-US" sz="2800" dirty="0"/>
          </a:p>
        </p:txBody>
      </p:sp>
      <p:sp>
        <p:nvSpPr>
          <p:cNvPr id="11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13474130">
            <a:off x="2305535" y="1200752"/>
            <a:ext cx="457200" cy="1336771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8173239">
            <a:off x="3060714" y="2103712"/>
            <a:ext cx="457200" cy="353248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1702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33400" y="457200"/>
            <a:ext cx="6858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）上のかべではねかえす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33400" y="3531463"/>
            <a:ext cx="8839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IF V&lt;0 BEEP 20,3:E=-E:S=S+1:GOTO @LOOP</a:t>
            </a:r>
          </a:p>
        </p:txBody>
      </p:sp>
      <p:sp>
        <p:nvSpPr>
          <p:cNvPr id="13" name="下矢印 12"/>
          <p:cNvSpPr/>
          <p:nvPr/>
        </p:nvSpPr>
        <p:spPr bwMode="auto">
          <a:xfrm>
            <a:off x="8915400" y="283887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6800" y="1676400"/>
            <a:ext cx="4800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しない</a:t>
            </a:r>
            <a:endParaRPr lang="en-US" altLang="ja-JP" sz="3200" dirty="0" smtClean="0"/>
          </a:p>
          <a:p>
            <a:pPr algn="r"/>
            <a:r>
              <a:rPr kumimoji="1" lang="ja-JP" altLang="en-US" sz="3200" dirty="0" smtClean="0"/>
              <a:t>つづけて下の行を入れる</a:t>
            </a:r>
            <a:endParaRPr kumimoji="1" lang="en-US" altLang="ja-JP" sz="3200" dirty="0"/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4343400" y="48427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95600" y="5458988"/>
            <a:ext cx="48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さいごまで入れたら</a:t>
            </a:r>
            <a:r>
              <a:rPr lang="en-US" altLang="ja-JP" sz="3200" dirty="0" smtClean="0"/>
              <a:t>Enter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40007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79" y="1211425"/>
            <a:ext cx="6013280" cy="4608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46033" y="5820143"/>
            <a:ext cx="641393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ボールが左右と上のかべではねかえるが</a:t>
            </a:r>
            <a:endParaRPr lang="en-US" altLang="ja-JP" sz="2800" dirty="0" smtClean="0"/>
          </a:p>
          <a:p>
            <a:pPr algn="ctr"/>
            <a:r>
              <a:rPr lang="ja-JP" altLang="en-US" sz="2800" dirty="0" err="1" smtClean="0"/>
              <a:t>がめんの</a:t>
            </a:r>
            <a:r>
              <a:rPr lang="ja-JP" altLang="en-US" sz="2800" dirty="0" smtClean="0"/>
              <a:t>下へおちていってしまう</a:t>
            </a:r>
            <a:endParaRPr lang="ja-JP" altLang="en-US" sz="2800" dirty="0"/>
          </a:p>
        </p:txBody>
      </p:sp>
      <p:sp>
        <p:nvSpPr>
          <p:cNvPr id="11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13474130">
            <a:off x="2759010" y="1074566"/>
            <a:ext cx="457200" cy="2067388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8173239">
            <a:off x="3126437" y="2713886"/>
            <a:ext cx="457200" cy="2822588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下矢印 7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18861842">
            <a:off x="5680971" y="815105"/>
            <a:ext cx="457200" cy="4786968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2520708">
            <a:off x="7069506" y="5055465"/>
            <a:ext cx="457200" cy="80759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359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33400" y="457200"/>
            <a:ext cx="6096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）ラケットでうちかえす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33400" y="3531463"/>
            <a:ext cx="8839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IF SCR(U,V)=61 BEEP 10,3:E=-E:GOTO @LOOP</a:t>
            </a:r>
          </a:p>
        </p:txBody>
      </p:sp>
      <p:sp>
        <p:nvSpPr>
          <p:cNvPr id="13" name="下矢印 12"/>
          <p:cNvSpPr/>
          <p:nvPr/>
        </p:nvSpPr>
        <p:spPr bwMode="auto">
          <a:xfrm>
            <a:off x="8915400" y="283887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6800" y="1676400"/>
            <a:ext cx="4800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しない</a:t>
            </a:r>
            <a:endParaRPr lang="en-US" altLang="ja-JP" sz="3200" dirty="0" smtClean="0"/>
          </a:p>
          <a:p>
            <a:pPr algn="r"/>
            <a:r>
              <a:rPr kumimoji="1" lang="ja-JP" altLang="en-US" sz="3200" dirty="0" smtClean="0"/>
              <a:t>つづけて下の行を入れる</a:t>
            </a:r>
            <a:endParaRPr kumimoji="1" lang="en-US" altLang="ja-JP" sz="3200" dirty="0"/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4953000" y="48427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95600" y="5458988"/>
            <a:ext cx="48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さいごまで入れたら</a:t>
            </a:r>
            <a:r>
              <a:rPr lang="en-US" altLang="ja-JP" sz="3200" dirty="0" smtClean="0"/>
              <a:t>Enter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85324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60336" y="5257800"/>
            <a:ext cx="738535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ラケットを左右にうごかして、ボールをうちかえす</a:t>
            </a:r>
            <a:endParaRPr lang="en-US" altLang="ja-JP" sz="2800" dirty="0"/>
          </a:p>
          <a:p>
            <a:pPr algn="ctr"/>
            <a:r>
              <a:rPr lang="en-US" altLang="ja-JP" sz="2800" dirty="0" err="1"/>
              <a:t>IchigoJam</a:t>
            </a:r>
            <a:r>
              <a:rPr lang="ja-JP" altLang="en-US" sz="2800" dirty="0"/>
              <a:t>のゲームプログラムです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710562"/>
            <a:ext cx="4419600" cy="260427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337115"/>
            <a:ext cx="4419600" cy="338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816" y="1240848"/>
            <a:ext cx="6146365" cy="4710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10580" y="6035586"/>
            <a:ext cx="668484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ボールをラケットでうちかえせるようになる</a:t>
            </a:r>
            <a:endParaRPr lang="ja-JP" altLang="en-US" sz="2800" dirty="0"/>
          </a:p>
        </p:txBody>
      </p:sp>
      <p:sp>
        <p:nvSpPr>
          <p:cNvPr id="9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2520708">
            <a:off x="7153057" y="4591940"/>
            <a:ext cx="457200" cy="80759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 rot="8097789">
            <a:off x="6265699" y="4562274"/>
            <a:ext cx="457200" cy="80759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555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415420" cy="1446550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9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）うちかえせなかったら</a:t>
            </a:r>
            <a:endParaRPr kumimoji="1" lang="en-US" altLang="ja-JP" sz="4400" dirty="0" smtClean="0">
              <a:solidFill>
                <a:srgbClr val="0066FF"/>
              </a:solidFill>
            </a:endParaRPr>
          </a:p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　とくてんを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ひょう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じしておわり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81000" y="3048000"/>
            <a:ext cx="9296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V&lt;22 GOTO @LOOP</a:t>
            </a: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304800" y="4648200"/>
            <a:ext cx="94488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BEEP 30,30:LC 15,11:?S</a:t>
            </a:r>
          </a:p>
        </p:txBody>
      </p:sp>
    </p:spTree>
    <p:extLst>
      <p:ext uri="{BB962C8B-B14F-4D97-AF65-F5344CB8AC3E}">
        <p14:creationId xmlns:p14="http://schemas.microsoft.com/office/powerpoint/2010/main" val="1930417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68" y="1219200"/>
            <a:ext cx="6100362" cy="46643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384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67882" y="3276600"/>
            <a:ext cx="3505200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 smtClean="0"/>
              <a:t>うちかえせなかったら</a:t>
            </a:r>
            <a:endParaRPr lang="en-US" altLang="ja-JP" sz="2800" dirty="0" smtClean="0"/>
          </a:p>
          <a:p>
            <a:r>
              <a:rPr lang="ja-JP" altLang="en-US" sz="2800" dirty="0" smtClean="0"/>
              <a:t>とくてんを</a:t>
            </a:r>
            <a:r>
              <a:rPr lang="ja-JP" altLang="en-US" sz="2800" dirty="0" err="1" smtClean="0"/>
              <a:t>ひょうじ</a:t>
            </a:r>
            <a:r>
              <a:rPr lang="ja-JP" altLang="en-US" sz="2800" dirty="0" smtClean="0"/>
              <a:t>して</a:t>
            </a:r>
            <a:endParaRPr lang="en-US" altLang="ja-JP" sz="2800" dirty="0" smtClean="0"/>
          </a:p>
          <a:p>
            <a:r>
              <a:rPr lang="ja-JP" altLang="en-US" sz="2800" dirty="0" smtClean="0"/>
              <a:t>おわり</a:t>
            </a:r>
            <a:endParaRPr lang="en-US" altLang="ja-JP" sz="2800" dirty="0"/>
          </a:p>
        </p:txBody>
      </p:sp>
      <p:sp>
        <p:nvSpPr>
          <p:cNvPr id="6" name="下矢印 11">
            <a:extLst>
              <a:ext uri="{FF2B5EF4-FFF2-40B4-BE49-F238E27FC236}">
                <a16:creationId xmlns:a16="http://schemas.microsoft.com/office/drawing/2014/main" xmlns="" id="{DA125608-7247-441C-9BA7-C852FF16016A}"/>
              </a:ext>
            </a:extLst>
          </p:cNvPr>
          <p:cNvSpPr/>
          <p:nvPr/>
        </p:nvSpPr>
        <p:spPr bwMode="auto">
          <a:xfrm rot="7353749">
            <a:off x="4959358" y="345328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69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7602792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●スカッシュゲーム</a:t>
            </a:r>
            <a:r>
              <a:rPr lang="ja-JP" altLang="en-US" sz="4400" dirty="0">
                <a:solidFill>
                  <a:srgbClr val="3366FF"/>
                </a:solidFill>
              </a:rPr>
              <a:t>　かんせい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304800" y="1088101"/>
            <a:ext cx="9448800" cy="576989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CLS:CLV:P=12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X=P+RND(7):Y=21:D=-1:E=-1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U=X+D:V=Y+E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U&lt;1 OR U&gt;29 BEEP 20,3:D=-D:GOTO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IF V&lt;0 BEEP 20,3:E=-E:S=S+1:GOTO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IF SCR(U,V)=61 BEEP 10,3:E=-E:GOTO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LC X,Y:?" ":X=U:Y=V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LC X,Y:?CHR$(233)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P=P-BTN(28)*(P&gt;0)+BTN(29)*(P&lt;24)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LC P,22:?" ===== "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WAIT 2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V&lt;22 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BEEP 30,30:LC 15,11:?S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15531" y="1130180"/>
            <a:ext cx="27514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画面とラケットの初期設定</a:t>
            </a:r>
            <a:endParaRPr lang="ja-JP" altLang="en-US" sz="1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38600" y="2119974"/>
            <a:ext cx="266932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ボールの次の座標を計算</a:t>
            </a:r>
            <a:endParaRPr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34140" y="1783574"/>
            <a:ext cx="130195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ループ開始</a:t>
            </a:r>
            <a:endParaRPr lang="ja-JP" altLang="en-US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43800" y="1434794"/>
            <a:ext cx="2057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ボールの初期設定</a:t>
            </a:r>
            <a:endParaRPr lang="ja-JP" altLang="en-US" sz="1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5502" y="2774740"/>
            <a:ext cx="264687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左右のかべではねかえる</a:t>
            </a:r>
            <a:endParaRPr lang="ja-JP" altLang="en-US" sz="1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99485" y="3428846"/>
            <a:ext cx="241604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上のかべではねかえる</a:t>
            </a:r>
            <a:endParaRPr lang="ja-JP" altLang="en-US" sz="1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75502" y="4091681"/>
            <a:ext cx="225895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ラケットではねかえる</a:t>
            </a:r>
            <a:endParaRPr lang="ja-JP" altLang="en-US" sz="1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35643" y="4423528"/>
            <a:ext cx="301631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ボールを消して、次の座標へ</a:t>
            </a:r>
            <a:endParaRPr lang="ja-JP" altLang="en-US" sz="1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91902" y="4755905"/>
            <a:ext cx="15739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ボールを表示</a:t>
            </a:r>
            <a:endParaRPr lang="ja-JP" altLang="en-US" sz="1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13181" y="5363765"/>
            <a:ext cx="15739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ラケットを移動</a:t>
            </a:r>
            <a:endParaRPr lang="ja-JP" altLang="en-US" sz="1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034511" y="5415585"/>
            <a:ext cx="15739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ラケットを表示</a:t>
            </a:r>
            <a:endParaRPr lang="ja-JP" altLang="en-US" sz="1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049137" y="5741979"/>
            <a:ext cx="106566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時間待ち</a:t>
            </a:r>
            <a:endParaRPr lang="ja-JP" altLang="en-US" sz="1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034511" y="6075266"/>
            <a:ext cx="249988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ミスしていなければ戻る</a:t>
            </a:r>
            <a:endParaRPr lang="ja-JP" altLang="en-US" sz="1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01311" y="6407642"/>
            <a:ext cx="227128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スコアを表示して終了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2">
            <a:extLst>
              <a:ext uri="{FF2B5EF4-FFF2-40B4-BE49-F238E27FC236}">
                <a16:creationId xmlns:a16="http://schemas.microsoft.com/office/drawing/2014/main" xmlns="" id="{9F541BF1-61E1-475C-AF12-8C2C51EC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667000"/>
            <a:ext cx="44958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29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WAIT 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79" y="587514"/>
            <a:ext cx="6600621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0066FF"/>
                </a:solidFill>
              </a:rPr>
              <a:t>★ボールのスピードをかえる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05400" y="4174333"/>
            <a:ext cx="3505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すう</a:t>
            </a:r>
            <a:r>
              <a:rPr kumimoji="1" lang="ja-JP" altLang="en-US" sz="3200" dirty="0" err="1" smtClean="0"/>
              <a:t>じを</a:t>
            </a:r>
            <a:r>
              <a:rPr kumimoji="1" lang="ja-JP" altLang="en-US" sz="3200" dirty="0" smtClean="0"/>
              <a:t>かえる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小さいとはやくなる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大きいとおそくなる</a:t>
            </a:r>
            <a:endParaRPr kumimoji="1" lang="en-US" altLang="ja-JP" sz="3200" dirty="0"/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6096000" y="355348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86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38400" y="5638800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9508" y="6080155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400" y="346389"/>
            <a:ext cx="5417984" cy="5257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66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2">
            <a:extLst>
              <a:ext uri="{FF2B5EF4-FFF2-40B4-BE49-F238E27FC236}">
                <a16:creationId xmlns:a16="http://schemas.microsoft.com/office/drawing/2014/main" xmlns="" id="{9F541BF1-61E1-475C-AF12-8C2C51EC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59" y="4615769"/>
            <a:ext cx="9144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LC P,22:?" ===== "</a:t>
            </a: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752600" y="2663673"/>
            <a:ext cx="6367919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pl-P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CLS:CLV:P=12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80" y="399069"/>
            <a:ext cx="5265596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</a:t>
            </a:r>
            <a:r>
              <a:rPr kumimoji="1" lang="en-US" altLang="ja-JP" sz="4000" dirty="0">
                <a:solidFill>
                  <a:srgbClr val="0066FF"/>
                </a:solidFill>
              </a:rPr>
              <a:t>1</a:t>
            </a:r>
            <a:r>
              <a:rPr kumimoji="1" lang="ja-JP" altLang="en-US" sz="4000" dirty="0">
                <a:solidFill>
                  <a:srgbClr val="0066FF"/>
                </a:solidFill>
              </a:rPr>
              <a:t>）さいしょのせってい・</a:t>
            </a:r>
            <a:endParaRPr kumimoji="1" lang="en-US" altLang="ja-JP" sz="4000" dirty="0">
              <a:solidFill>
                <a:srgbClr val="0066FF"/>
              </a:solidFill>
            </a:endParaRPr>
          </a:p>
          <a:p>
            <a:r>
              <a:rPr kumimoji="1" lang="ja-JP" altLang="en-US" sz="4000" dirty="0">
                <a:solidFill>
                  <a:srgbClr val="0066FF"/>
                </a:solidFill>
              </a:rPr>
              <a:t>　　</a:t>
            </a:r>
            <a:r>
              <a:rPr kumimoji="1" lang="ja-JP" altLang="en-US" sz="4000" dirty="0" smtClean="0">
                <a:solidFill>
                  <a:srgbClr val="0066FF"/>
                </a:solidFill>
              </a:rPr>
              <a:t>ラケットを</a:t>
            </a:r>
            <a:r>
              <a:rPr kumimoji="1" lang="ja-JP" altLang="en-US" sz="4000" dirty="0" err="1" smtClean="0">
                <a:solidFill>
                  <a:srgbClr val="0066FF"/>
                </a:solidFill>
              </a:rPr>
              <a:t>ひょうじ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50197" y="3783795"/>
            <a:ext cx="22150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 smtClean="0"/>
              <a:t>＋／</a:t>
            </a:r>
            <a:endParaRPr kumimoji="1" lang="en-US" altLang="ja-JP" sz="32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3657600" y="547337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8562742" y="549069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9966" y="6082978"/>
            <a:ext cx="53731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＜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>
            <a:off x="4219544" y="197904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87130" y="1327232"/>
            <a:ext cx="297127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err="1" smtClean="0"/>
              <a:t>BackSpace</a:t>
            </a:r>
            <a:r>
              <a:rPr lang="ja-JP" altLang="en-US" sz="3200" dirty="0" smtClean="0"/>
              <a:t>の</a:t>
            </a:r>
            <a:endParaRPr lang="en-US" altLang="ja-JP" sz="3200" dirty="0" smtClean="0"/>
          </a:p>
          <a:p>
            <a:pPr algn="r"/>
            <a:r>
              <a:rPr lang="ja-JP" altLang="en-US" sz="3200" dirty="0" smtClean="0"/>
              <a:t>となり</a:t>
            </a:r>
            <a:endParaRPr kumimoji="1" lang="en-US" altLang="ja-JP" sz="3200" dirty="0"/>
          </a:p>
        </p:txBody>
      </p:sp>
      <p:sp>
        <p:nvSpPr>
          <p:cNvPr id="21" name="下矢印 9">
            <a:extLst>
              <a:ext uri="{FF2B5EF4-FFF2-40B4-BE49-F238E27FC236}">
                <a16:creationId xmlns:a16="http://schemas.microsoft.com/office/drawing/2014/main" xmlns="" id="{F039F341-B4E8-40B8-A924-2188225DFFC0}"/>
              </a:ext>
            </a:extLst>
          </p:cNvPr>
          <p:cNvSpPr/>
          <p:nvPr/>
        </p:nvSpPr>
        <p:spPr bwMode="auto">
          <a:xfrm>
            <a:off x="6663939" y="199780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下矢印 9">
            <a:extLst>
              <a:ext uri="{FF2B5EF4-FFF2-40B4-BE49-F238E27FC236}">
                <a16:creationId xmlns:a16="http://schemas.microsoft.com/office/drawing/2014/main" xmlns="" id="{DF536CB9-5B89-42D3-8390-3F2BD38B7DE6}"/>
              </a:ext>
            </a:extLst>
          </p:cNvPr>
          <p:cNvSpPr/>
          <p:nvPr/>
        </p:nvSpPr>
        <p:spPr bwMode="auto">
          <a:xfrm>
            <a:off x="5682119" y="38777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下矢印 9">
            <a:extLst>
              <a:ext uri="{FF2B5EF4-FFF2-40B4-BE49-F238E27FC236}">
                <a16:creationId xmlns:a16="http://schemas.microsoft.com/office/drawing/2014/main" xmlns="" id="{AF25519C-02D0-412C-A873-A4D7DD4BD52E}"/>
              </a:ext>
            </a:extLst>
          </p:cNvPr>
          <p:cNvSpPr/>
          <p:nvPr/>
        </p:nvSpPr>
        <p:spPr bwMode="auto">
          <a:xfrm>
            <a:off x="8915400" y="3910561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xmlns="" id="{240849F8-36EC-4C2E-9CC5-F9F1B248825E}"/>
              </a:ext>
            </a:extLst>
          </p:cNvPr>
          <p:cNvSpPr txBox="1"/>
          <p:nvPr/>
        </p:nvSpPr>
        <p:spPr>
          <a:xfrm>
            <a:off x="6139319" y="3493067"/>
            <a:ext cx="2849106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</a:t>
            </a:r>
            <a:endParaRPr lang="en-US" altLang="ja-JP" sz="3200" dirty="0" smtClean="0"/>
          </a:p>
          <a:p>
            <a:pPr algn="ct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のとなり</a:t>
            </a:r>
            <a:endParaRPr kumimoji="1" lang="en-US" altLang="ja-JP" sz="3200" dirty="0"/>
          </a:p>
        </p:txBody>
      </p:sp>
      <p:sp>
        <p:nvSpPr>
          <p:cNvPr id="16" name="下矢印 15"/>
          <p:cNvSpPr/>
          <p:nvPr/>
        </p:nvSpPr>
        <p:spPr bwMode="auto">
          <a:xfrm rot="10800000">
            <a:off x="6041290" y="547032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下矢印 9">
            <a:extLst>
              <a:ext uri="{FF2B5EF4-FFF2-40B4-BE49-F238E27FC236}">
                <a16:creationId xmlns:a16="http://schemas.microsoft.com/office/drawing/2014/main" xmlns="" id="{AF25519C-02D0-412C-A873-A4D7DD4BD52E}"/>
              </a:ext>
            </a:extLst>
          </p:cNvPr>
          <p:cNvSpPr/>
          <p:nvPr/>
        </p:nvSpPr>
        <p:spPr bwMode="auto">
          <a:xfrm>
            <a:off x="5236024" y="387771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xmlns="" id="{240849F8-36EC-4C2E-9CC5-F9F1B248825E}"/>
              </a:ext>
            </a:extLst>
          </p:cNvPr>
          <p:cNvSpPr txBox="1"/>
          <p:nvPr/>
        </p:nvSpPr>
        <p:spPr>
          <a:xfrm>
            <a:off x="5181429" y="6079927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240849F8-36EC-4C2E-9CC5-F9F1B248825E}"/>
              </a:ext>
            </a:extLst>
          </p:cNvPr>
          <p:cNvSpPr txBox="1"/>
          <p:nvPr/>
        </p:nvSpPr>
        <p:spPr>
          <a:xfrm>
            <a:off x="7620000" y="6094650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92044" y="1831699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＋；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19104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800"/>
            <a:ext cx="5724762" cy="438759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5334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64711" y="6103816"/>
            <a:ext cx="282000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ラケットを</a:t>
            </a:r>
            <a:r>
              <a:rPr lang="ja-JP" altLang="en-US" sz="2800" dirty="0" err="1" smtClean="0"/>
              <a:t>ひょうじ</a:t>
            </a:r>
            <a:endParaRPr lang="ja-JP" altLang="en-US" sz="28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546105" y="5334000"/>
            <a:ext cx="457200" cy="7620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533400" y="2775045"/>
            <a:ext cx="8825620" cy="52586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X=P+RND(7):Y=21:D=-1:E=-1</a:t>
            </a:r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3620735" y="340291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600" y="609600"/>
            <a:ext cx="50292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）ボールを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xmlns="" id="{58EE8E09-5265-471C-8D5F-68D6177A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72184"/>
            <a:ext cx="8458199" cy="67629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LC X,Y:?CHR$(233)</a:t>
            </a:r>
          </a:p>
        </p:txBody>
      </p:sp>
      <p:sp>
        <p:nvSpPr>
          <p:cNvPr id="16" name="下矢印 11">
            <a:extLst>
              <a:ext uri="{FF2B5EF4-FFF2-40B4-BE49-F238E27FC236}">
                <a16:creationId xmlns:a16="http://schemas.microsoft.com/office/drawing/2014/main" xmlns="" id="{2C2D46D0-C466-4921-9B75-671738000F68}"/>
              </a:ext>
            </a:extLst>
          </p:cNvPr>
          <p:cNvSpPr/>
          <p:nvPr/>
        </p:nvSpPr>
        <p:spPr bwMode="auto">
          <a:xfrm rot="10800000">
            <a:off x="4134969" y="340509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4EE8E919-C0DC-442F-8C3E-4FEBC2E932D2}"/>
              </a:ext>
            </a:extLst>
          </p:cNvPr>
          <p:cNvSpPr txBox="1"/>
          <p:nvPr/>
        </p:nvSpPr>
        <p:spPr>
          <a:xfrm>
            <a:off x="1864164" y="3507672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9</a:t>
            </a:r>
            <a:endParaRPr kumimoji="1" lang="en-US" altLang="ja-JP" sz="3200" dirty="0"/>
          </a:p>
        </p:txBody>
      </p:sp>
      <p:sp>
        <p:nvSpPr>
          <p:cNvPr id="18" name="下矢印 9">
            <a:extLst>
              <a:ext uri="{FF2B5EF4-FFF2-40B4-BE49-F238E27FC236}">
                <a16:creationId xmlns:a16="http://schemas.microsoft.com/office/drawing/2014/main" xmlns="" id="{028D09CD-73F2-43E6-94FE-C0588D01C368}"/>
              </a:ext>
            </a:extLst>
          </p:cNvPr>
          <p:cNvSpPr/>
          <p:nvPr/>
        </p:nvSpPr>
        <p:spPr bwMode="auto">
          <a:xfrm>
            <a:off x="6916847" y="207441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EA4DD64F-20D8-4904-BB38-FB195F7194E2}"/>
              </a:ext>
            </a:extLst>
          </p:cNvPr>
          <p:cNvSpPr txBox="1"/>
          <p:nvPr/>
        </p:nvSpPr>
        <p:spPr>
          <a:xfrm>
            <a:off x="4371898" y="3499182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0</a:t>
            </a:r>
            <a:endParaRPr kumimoji="1" lang="en-US" altLang="ja-JP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802047" y="1448595"/>
            <a:ext cx="38862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endParaRPr kumimoji="1" lang="en-US" altLang="ja-JP" sz="3200" dirty="0" smtClean="0"/>
          </a:p>
          <a:p>
            <a:r>
              <a:rPr lang="en-US" altLang="ja-JP" sz="3200" dirty="0" err="1" smtClean="0"/>
              <a:t>BackSpace</a:t>
            </a:r>
            <a:r>
              <a:rPr lang="ja-JP" altLang="en-US" sz="3200" dirty="0" smtClean="0"/>
              <a:t>のとなり</a:t>
            </a:r>
            <a:endParaRPr kumimoji="1" lang="en-US" altLang="ja-JP" sz="3200" dirty="0"/>
          </a:p>
        </p:txBody>
      </p:sp>
      <p:sp>
        <p:nvSpPr>
          <p:cNvPr id="23" name="下矢印 9">
            <a:extLst>
              <a:ext uri="{FF2B5EF4-FFF2-40B4-BE49-F238E27FC236}">
                <a16:creationId xmlns:a16="http://schemas.microsoft.com/office/drawing/2014/main" xmlns="" id="{028D09CD-73F2-43E6-94FE-C0588D01C368}"/>
              </a:ext>
            </a:extLst>
          </p:cNvPr>
          <p:cNvSpPr/>
          <p:nvPr/>
        </p:nvSpPr>
        <p:spPr bwMode="auto">
          <a:xfrm>
            <a:off x="2344847" y="208162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21546" y="5936153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en-US" altLang="ja-JP" sz="3200" dirty="0" smtClean="0"/>
              <a:t>4</a:t>
            </a:r>
            <a:endParaRPr kumimoji="1" lang="en-US" altLang="ja-JP" sz="3200" dirty="0"/>
          </a:p>
        </p:txBody>
      </p:sp>
      <p:sp>
        <p:nvSpPr>
          <p:cNvPr id="20" name="下矢印 9">
            <a:extLst>
              <a:ext uri="{FF2B5EF4-FFF2-40B4-BE49-F238E27FC236}">
                <a16:creationId xmlns:a16="http://schemas.microsoft.com/office/drawing/2014/main" xmlns="" id="{028D09CD-73F2-43E6-94FE-C0588D01C368}"/>
              </a:ext>
            </a:extLst>
          </p:cNvPr>
          <p:cNvSpPr/>
          <p:nvPr/>
        </p:nvSpPr>
        <p:spPr bwMode="auto">
          <a:xfrm>
            <a:off x="8440847" y="208162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6" name="下矢印 25"/>
          <p:cNvSpPr/>
          <p:nvPr/>
        </p:nvSpPr>
        <p:spPr bwMode="auto">
          <a:xfrm rot="10800000">
            <a:off x="6261394" y="5779901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1546" y="919075"/>
            <a:ext cx="2944262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err="1" smtClean="0"/>
              <a:t>BackSpace</a:t>
            </a:r>
            <a:r>
              <a:rPr lang="ja-JP" altLang="en-US" sz="3200" dirty="0" smtClean="0"/>
              <a:t>の</a:t>
            </a:r>
            <a:endParaRPr lang="en-US" altLang="ja-JP" sz="3200" dirty="0" smtClean="0"/>
          </a:p>
          <a:p>
            <a:pPr algn="ctr"/>
            <a:r>
              <a:rPr lang="en-US" altLang="ja-JP" sz="3200" dirty="0" smtClean="0"/>
              <a:t>2</a:t>
            </a:r>
            <a:r>
              <a:rPr lang="ja-JP" altLang="en-US" sz="3200" dirty="0" smtClean="0"/>
              <a:t>コとなり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13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49" y="1200752"/>
            <a:ext cx="5791200" cy="443851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52800" y="5863677"/>
            <a:ext cx="559159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ボールを</a:t>
            </a:r>
            <a:r>
              <a:rPr lang="ja-JP" altLang="en-US" sz="2800" dirty="0" err="1" smtClean="0"/>
              <a:t>ひょうじ</a:t>
            </a:r>
            <a:endParaRPr lang="en-US" altLang="ja-JP" sz="2800" dirty="0" smtClean="0"/>
          </a:p>
          <a:p>
            <a:r>
              <a:rPr lang="ja-JP" altLang="en-US" sz="2800" dirty="0" smtClean="0"/>
              <a:t>（じっこうするたびに、</a:t>
            </a:r>
            <a:r>
              <a:rPr lang="ja-JP" altLang="en-US" sz="2800" dirty="0" err="1" smtClean="0"/>
              <a:t>いちが</a:t>
            </a:r>
            <a:r>
              <a:rPr lang="ja-JP" altLang="en-US" sz="2800" dirty="0" smtClean="0"/>
              <a:t>かわる）</a:t>
            </a:r>
            <a:endParaRPr lang="ja-JP" altLang="en-US" sz="28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038600" y="5067835"/>
            <a:ext cx="457200" cy="80640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90464" y="3860862"/>
            <a:ext cx="9386936" cy="55940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P=P-BTN(28)*(P&gt;0)+BTN(29)*(P&lt;24)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600" y="378740"/>
            <a:ext cx="5334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）ラケットをうごかす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77102" y="5715000"/>
            <a:ext cx="6096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GOTO @LOOP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301999" y="2182701"/>
            <a:ext cx="3657600" cy="6385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@LOOP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57400" y="1488964"/>
            <a:ext cx="166422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2</a:t>
            </a:r>
            <a:endParaRPr kumimoji="1" lang="en-US" altLang="ja-JP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33600" y="4573038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en-US" altLang="ja-JP" sz="3200" dirty="0" smtClean="0"/>
              <a:t>8</a:t>
            </a:r>
            <a:endParaRPr kumimoji="1" lang="en-US" altLang="ja-JP" sz="3200" dirty="0"/>
          </a:p>
        </p:txBody>
      </p:sp>
      <p:sp>
        <p:nvSpPr>
          <p:cNvPr id="13" name="下矢印 11">
            <a:extLst>
              <a:ext uri="{FF2B5EF4-FFF2-40B4-BE49-F238E27FC236}">
                <a16:creationId xmlns:a16="http://schemas.microsoft.com/office/drawing/2014/main" xmlns="" id="{9BFA84F8-9274-4018-A112-41C5D0EE3CD4}"/>
              </a:ext>
            </a:extLst>
          </p:cNvPr>
          <p:cNvSpPr/>
          <p:nvPr/>
        </p:nvSpPr>
        <p:spPr bwMode="auto">
          <a:xfrm>
            <a:off x="1535535" y="151862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15000" y="4573038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en-US" altLang="ja-JP" sz="3200" dirty="0" smtClean="0"/>
              <a:t>8</a:t>
            </a:r>
            <a:endParaRPr kumimoji="1" lang="en-US" altLang="ja-JP" sz="3200" dirty="0"/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4059215" y="452326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下矢印 22"/>
          <p:cNvSpPr/>
          <p:nvPr/>
        </p:nvSpPr>
        <p:spPr bwMode="auto">
          <a:xfrm rot="10800000">
            <a:off x="7661892" y="450254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459986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10315</TotalTime>
  <Words>603</Words>
  <Application>Microsoft Office PowerPoint</Application>
  <PresentationFormat>A4 210 x 297 mm</PresentationFormat>
  <Paragraphs>125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IchigoJam 1.4</vt:lpstr>
      <vt:lpstr>Tahoma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2048</cp:revision>
  <cp:lastPrinted>2020-04-04T08:02:36Z</cp:lastPrinted>
  <dcterms:created xsi:type="dcterms:W3CDTF">1601-01-01T00:00:00Z</dcterms:created>
  <dcterms:modified xsi:type="dcterms:W3CDTF">2020-04-05T02:15:20Z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