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655" r:id="rId2"/>
    <p:sldId id="646" r:id="rId3"/>
    <p:sldId id="654" r:id="rId4"/>
    <p:sldId id="676" r:id="rId5"/>
    <p:sldId id="656" r:id="rId6"/>
    <p:sldId id="647" r:id="rId7"/>
    <p:sldId id="657" r:id="rId8"/>
    <p:sldId id="648" r:id="rId9"/>
    <p:sldId id="658" r:id="rId10"/>
    <p:sldId id="649" r:id="rId11"/>
    <p:sldId id="670" r:id="rId12"/>
    <p:sldId id="677" r:id="rId13"/>
    <p:sldId id="678" r:id="rId14"/>
    <p:sldId id="650" r:id="rId15"/>
    <p:sldId id="639" r:id="rId16"/>
    <p:sldId id="679" r:id="rId17"/>
    <p:sldId id="680" r:id="rId18"/>
    <p:sldId id="681" r:id="rId19"/>
    <p:sldId id="682" r:id="rId20"/>
    <p:sldId id="683" r:id="rId21"/>
    <p:sldId id="664" r:id="rId22"/>
    <p:sldId id="665" r:id="rId23"/>
    <p:sldId id="634" r:id="rId24"/>
    <p:sldId id="675" r:id="rId25"/>
  </p:sldIdLst>
  <p:sldSz cx="9906000" cy="6858000" type="A4"/>
  <p:notesSz cx="7104063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2" userDrawn="1">
          <p15:clr>
            <a:srgbClr val="A4A3A4"/>
          </p15:clr>
        </p15:guide>
        <p15:guide id="2" pos="223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66FF"/>
    <a:srgbClr val="66CCFF"/>
    <a:srgbClr val="006600"/>
    <a:srgbClr val="33CCFF"/>
    <a:srgbClr val="CCCC00"/>
    <a:srgbClr val="FF9933"/>
    <a:srgbClr val="FF7C80"/>
    <a:srgbClr val="FF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5395DF-B99F-4994-A289-5155504B4FF6}" v="135" dt="2020-03-05T14:24:51.3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3653" autoAdjust="0"/>
  </p:normalViewPr>
  <p:slideViewPr>
    <p:cSldViewPr>
      <p:cViewPr varScale="1">
        <p:scale>
          <a:sx n="106" d="100"/>
          <a:sy n="106" d="100"/>
        </p:scale>
        <p:origin x="1380" y="11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8"/>
    </p:cViewPr>
  </p:sorterViewPr>
  <p:notesViewPr>
    <p:cSldViewPr>
      <p:cViewPr varScale="1">
        <p:scale>
          <a:sx n="83" d="100"/>
          <a:sy n="83" d="100"/>
        </p:scale>
        <p:origin x="1138" y="62"/>
      </p:cViewPr>
      <p:guideLst>
        <p:guide orient="horz" pos="3222"/>
        <p:guide pos="223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ito Shiro" userId="b2a17ba2fd642e30" providerId="LiveId" clId="{BA5395DF-B99F-4994-A289-5155504B4FF6}"/>
    <pc:docChg chg="undo custSel modSld">
      <pc:chgData name="Saito Shiro" userId="b2a17ba2fd642e30" providerId="LiveId" clId="{BA5395DF-B99F-4994-A289-5155504B4FF6}" dt="2020-03-05T14:25:48.451" v="937" actId="1582"/>
      <pc:docMkLst>
        <pc:docMk/>
      </pc:docMkLst>
      <pc:sldChg chg="delSp modSp mod">
        <pc:chgData name="Saito Shiro" userId="b2a17ba2fd642e30" providerId="LiveId" clId="{BA5395DF-B99F-4994-A289-5155504B4FF6}" dt="2020-03-05T14:19:55.991" v="810" actId="1076"/>
        <pc:sldMkLst>
          <pc:docMk/>
          <pc:sldMk cId="2927130682" sldId="638"/>
        </pc:sldMkLst>
        <pc:spChg chg="mod">
          <ac:chgData name="Saito Shiro" userId="b2a17ba2fd642e30" providerId="LiveId" clId="{BA5395DF-B99F-4994-A289-5155504B4FF6}" dt="2020-03-05T14:19:55.991" v="810" actId="1076"/>
          <ac:spMkLst>
            <pc:docMk/>
            <pc:sldMk cId="2927130682" sldId="638"/>
            <ac:spMk id="2" creationId="{00000000-0000-0000-0000-000000000000}"/>
          </ac:spMkLst>
        </pc:spChg>
        <pc:spChg chg="del">
          <ac:chgData name="Saito Shiro" userId="b2a17ba2fd642e30" providerId="LiveId" clId="{BA5395DF-B99F-4994-A289-5155504B4FF6}" dt="2020-03-05T14:19:50.608" v="809" actId="478"/>
          <ac:spMkLst>
            <pc:docMk/>
            <pc:sldMk cId="2927130682" sldId="638"/>
            <ac:spMk id="8" creationId="{00000000-0000-0000-0000-000000000000}"/>
          </ac:spMkLst>
        </pc:spChg>
        <pc:spChg chg="del">
          <ac:chgData name="Saito Shiro" userId="b2a17ba2fd642e30" providerId="LiveId" clId="{BA5395DF-B99F-4994-A289-5155504B4FF6}" dt="2020-03-05T14:18:34.537" v="805" actId="478"/>
          <ac:spMkLst>
            <pc:docMk/>
            <pc:sldMk cId="2927130682" sldId="638"/>
            <ac:spMk id="9" creationId="{00000000-0000-0000-0000-000000000000}"/>
          </ac:spMkLst>
        </pc:spChg>
        <pc:spChg chg="del">
          <ac:chgData name="Saito Shiro" userId="b2a17ba2fd642e30" providerId="LiveId" clId="{BA5395DF-B99F-4994-A289-5155504B4FF6}" dt="2020-03-05T14:19:50.608" v="809" actId="478"/>
          <ac:spMkLst>
            <pc:docMk/>
            <pc:sldMk cId="2927130682" sldId="638"/>
            <ac:spMk id="12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8:31.043" v="804" actId="14100"/>
          <ac:spMkLst>
            <pc:docMk/>
            <pc:sldMk cId="2927130682" sldId="638"/>
            <ac:spMk id="19" creationId="{00000000-0000-0000-0000-000000000000}"/>
          </ac:spMkLst>
        </pc:spChg>
        <pc:grpChg chg="del">
          <ac:chgData name="Saito Shiro" userId="b2a17ba2fd642e30" providerId="LiveId" clId="{BA5395DF-B99F-4994-A289-5155504B4FF6}" dt="2020-03-05T14:18:37.363" v="806" actId="478"/>
          <ac:grpSpMkLst>
            <pc:docMk/>
            <pc:sldMk cId="2927130682" sldId="638"/>
            <ac:grpSpMk id="7" creationId="{00000000-0000-0000-0000-000000000000}"/>
          </ac:grpSpMkLst>
        </pc:grpChg>
      </pc:sldChg>
      <pc:sldChg chg="addSp delSp modSp mod">
        <pc:chgData name="Saito Shiro" userId="b2a17ba2fd642e30" providerId="LiveId" clId="{BA5395DF-B99F-4994-A289-5155504B4FF6}" dt="2020-03-05T13:11:50.047" v="169"/>
        <pc:sldMkLst>
          <pc:docMk/>
          <pc:sldMk cId="1108723381" sldId="646"/>
        </pc:sldMkLst>
        <pc:spChg chg="mod">
          <ac:chgData name="Saito Shiro" userId="b2a17ba2fd642e30" providerId="LiveId" clId="{BA5395DF-B99F-4994-A289-5155504B4FF6}" dt="2020-03-05T13:11:50.047" v="169"/>
          <ac:spMkLst>
            <pc:docMk/>
            <pc:sldMk cId="1108723381" sldId="646"/>
            <ac:spMk id="3" creationId="{00000000-0000-0000-0000-000000000000}"/>
          </ac:spMkLst>
        </pc:spChg>
        <pc:picChg chg="del">
          <ac:chgData name="Saito Shiro" userId="b2a17ba2fd642e30" providerId="LiveId" clId="{BA5395DF-B99F-4994-A289-5155504B4FF6}" dt="2020-03-05T13:10:44.904" v="50" actId="478"/>
          <ac:picMkLst>
            <pc:docMk/>
            <pc:sldMk cId="1108723381" sldId="646"/>
            <ac:picMk id="2" creationId="{00000000-0000-0000-0000-000000000000}"/>
          </ac:picMkLst>
        </pc:picChg>
        <pc:picChg chg="mod">
          <ac:chgData name="Saito Shiro" userId="b2a17ba2fd642e30" providerId="LiveId" clId="{BA5395DF-B99F-4994-A289-5155504B4FF6}" dt="2020-03-05T13:11:02.013" v="57" actId="1076"/>
          <ac:picMkLst>
            <pc:docMk/>
            <pc:sldMk cId="1108723381" sldId="646"/>
            <ac:picMk id="5" creationId="{00000000-0000-0000-0000-000000000000}"/>
          </ac:picMkLst>
        </pc:picChg>
        <pc:picChg chg="add mod">
          <ac:chgData name="Saito Shiro" userId="b2a17ba2fd642e30" providerId="LiveId" clId="{BA5395DF-B99F-4994-A289-5155504B4FF6}" dt="2020-03-05T13:11:04.171" v="58" actId="1076"/>
          <ac:picMkLst>
            <pc:docMk/>
            <pc:sldMk cId="1108723381" sldId="646"/>
            <ac:picMk id="6" creationId="{A4E69CB2-3132-40F2-BBCF-C24007DC2564}"/>
          </ac:picMkLst>
        </pc:picChg>
      </pc:sldChg>
      <pc:sldChg chg="addSp delSp modSp mod">
        <pc:chgData name="Saito Shiro" userId="b2a17ba2fd642e30" providerId="LiveId" clId="{BA5395DF-B99F-4994-A289-5155504B4FF6}" dt="2020-03-05T14:07:57.267" v="627" actId="1076"/>
        <pc:sldMkLst>
          <pc:docMk/>
          <pc:sldMk cId="285977191" sldId="647"/>
        </pc:sldMkLst>
        <pc:spChg chg="mod">
          <ac:chgData name="Saito Shiro" userId="b2a17ba2fd642e30" providerId="LiveId" clId="{BA5395DF-B99F-4994-A289-5155504B4FF6}" dt="2020-03-05T13:55:40.284" v="423" actId="1035"/>
          <ac:spMkLst>
            <pc:docMk/>
            <pc:sldMk cId="285977191" sldId="647"/>
            <ac:spMk id="3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07:57.267" v="627" actId="1076"/>
          <ac:spMkLst>
            <pc:docMk/>
            <pc:sldMk cId="285977191" sldId="647"/>
            <ac:spMk id="4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07:57.267" v="627" actId="1076"/>
          <ac:spMkLst>
            <pc:docMk/>
            <pc:sldMk cId="285977191" sldId="647"/>
            <ac:spMk id="5" creationId="{00000000-0000-0000-0000-000000000000}"/>
          </ac:spMkLst>
        </pc:spChg>
        <pc:picChg chg="del">
          <ac:chgData name="Saito Shiro" userId="b2a17ba2fd642e30" providerId="LiveId" clId="{BA5395DF-B99F-4994-A289-5155504B4FF6}" dt="2020-03-05T13:54:33.401" v="389" actId="478"/>
          <ac:picMkLst>
            <pc:docMk/>
            <pc:sldMk cId="285977191" sldId="647"/>
            <ac:picMk id="2" creationId="{00000000-0000-0000-0000-000000000000}"/>
          </ac:picMkLst>
        </pc:picChg>
        <pc:picChg chg="add mod ord">
          <ac:chgData name="Saito Shiro" userId="b2a17ba2fd642e30" providerId="LiveId" clId="{BA5395DF-B99F-4994-A289-5155504B4FF6}" dt="2020-03-05T14:07:57.267" v="627" actId="1076"/>
          <ac:picMkLst>
            <pc:docMk/>
            <pc:sldMk cId="285977191" sldId="647"/>
            <ac:picMk id="7" creationId="{7EA6A0F0-61EA-4F24-ACAF-70E6AB3E25F5}"/>
          </ac:picMkLst>
        </pc:picChg>
      </pc:sldChg>
      <pc:sldChg chg="addSp delSp modSp mod">
        <pc:chgData name="Saito Shiro" userId="b2a17ba2fd642e30" providerId="LiveId" clId="{BA5395DF-B99F-4994-A289-5155504B4FF6}" dt="2020-03-05T14:07:32.139" v="621" actId="1076"/>
        <pc:sldMkLst>
          <pc:docMk/>
          <pc:sldMk cId="987084312" sldId="648"/>
        </pc:sldMkLst>
        <pc:spChg chg="mod">
          <ac:chgData name="Saito Shiro" userId="b2a17ba2fd642e30" providerId="LiveId" clId="{BA5395DF-B99F-4994-A289-5155504B4FF6}" dt="2020-03-05T14:06:38.621" v="556" actId="1076"/>
          <ac:spMkLst>
            <pc:docMk/>
            <pc:sldMk cId="987084312" sldId="648"/>
            <ac:spMk id="3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07:32.139" v="621" actId="1076"/>
          <ac:spMkLst>
            <pc:docMk/>
            <pc:sldMk cId="987084312" sldId="648"/>
            <ac:spMk id="4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07:03.635" v="562" actId="14100"/>
          <ac:spMkLst>
            <pc:docMk/>
            <pc:sldMk cId="987084312" sldId="648"/>
            <ac:spMk id="5" creationId="{00000000-0000-0000-0000-000000000000}"/>
          </ac:spMkLst>
        </pc:spChg>
        <pc:picChg chg="del">
          <ac:chgData name="Saito Shiro" userId="b2a17ba2fd642e30" providerId="LiveId" clId="{BA5395DF-B99F-4994-A289-5155504B4FF6}" dt="2020-03-05T14:06:22.659" v="551" actId="478"/>
          <ac:picMkLst>
            <pc:docMk/>
            <pc:sldMk cId="987084312" sldId="648"/>
            <ac:picMk id="6" creationId="{00000000-0000-0000-0000-000000000000}"/>
          </ac:picMkLst>
        </pc:picChg>
        <pc:picChg chg="add mod ord">
          <ac:chgData name="Saito Shiro" userId="b2a17ba2fd642e30" providerId="LiveId" clId="{BA5395DF-B99F-4994-A289-5155504B4FF6}" dt="2020-03-05T14:06:56.518" v="560" actId="167"/>
          <ac:picMkLst>
            <pc:docMk/>
            <pc:sldMk cId="987084312" sldId="648"/>
            <ac:picMk id="7" creationId="{B16F43A8-4220-4006-9A43-9D02370C3B8E}"/>
          </ac:picMkLst>
        </pc:picChg>
      </pc:sldChg>
      <pc:sldChg chg="addSp delSp modSp mod">
        <pc:chgData name="Saito Shiro" userId="b2a17ba2fd642e30" providerId="LiveId" clId="{BA5395DF-B99F-4994-A289-5155504B4FF6}" dt="2020-03-05T14:17:40.411" v="765" actId="1076"/>
        <pc:sldMkLst>
          <pc:docMk/>
          <pc:sldMk cId="3162853366" sldId="649"/>
        </pc:sldMkLst>
        <pc:spChg chg="mod">
          <ac:chgData name="Saito Shiro" userId="b2a17ba2fd642e30" providerId="LiveId" clId="{BA5395DF-B99F-4994-A289-5155504B4FF6}" dt="2020-03-05T14:15:42.592" v="713" actId="1076"/>
          <ac:spMkLst>
            <pc:docMk/>
            <pc:sldMk cId="3162853366" sldId="649"/>
            <ac:spMk id="3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7:40.411" v="765" actId="1076"/>
          <ac:spMkLst>
            <pc:docMk/>
            <pc:sldMk cId="3162853366" sldId="649"/>
            <ac:spMk id="4" creationId="{00000000-0000-0000-0000-000000000000}"/>
          </ac:spMkLst>
        </pc:spChg>
        <pc:picChg chg="del">
          <ac:chgData name="Saito Shiro" userId="b2a17ba2fd642e30" providerId="LiveId" clId="{BA5395DF-B99F-4994-A289-5155504B4FF6}" dt="2020-03-05T14:15:44.044" v="714" actId="478"/>
          <ac:picMkLst>
            <pc:docMk/>
            <pc:sldMk cId="3162853366" sldId="649"/>
            <ac:picMk id="2" creationId="{00000000-0000-0000-0000-000000000000}"/>
          </ac:picMkLst>
        </pc:picChg>
        <pc:picChg chg="add mod">
          <ac:chgData name="Saito Shiro" userId="b2a17ba2fd642e30" providerId="LiveId" clId="{BA5395DF-B99F-4994-A289-5155504B4FF6}" dt="2020-03-05T14:17:36.153" v="764" actId="1076"/>
          <ac:picMkLst>
            <pc:docMk/>
            <pc:sldMk cId="3162853366" sldId="649"/>
            <ac:picMk id="6" creationId="{D5A71738-8F5B-4752-9B48-229470FA964B}"/>
          </ac:picMkLst>
        </pc:picChg>
      </pc:sldChg>
      <pc:sldChg chg="addSp delSp modSp mod">
        <pc:chgData name="Saito Shiro" userId="b2a17ba2fd642e30" providerId="LiveId" clId="{BA5395DF-B99F-4994-A289-5155504B4FF6}" dt="2020-03-05T14:25:48.451" v="937" actId="1582"/>
        <pc:sldMkLst>
          <pc:docMk/>
          <pc:sldMk cId="3402066421" sldId="650"/>
        </pc:sldMkLst>
        <pc:spChg chg="mod">
          <ac:chgData name="Saito Shiro" userId="b2a17ba2fd642e30" providerId="LiveId" clId="{BA5395DF-B99F-4994-A289-5155504B4FF6}" dt="2020-03-05T14:21:58.595" v="811" actId="1076"/>
          <ac:spMkLst>
            <pc:docMk/>
            <pc:sldMk cId="3402066421" sldId="650"/>
            <ac:spMk id="3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22:30.325" v="887" actId="6549"/>
          <ac:spMkLst>
            <pc:docMk/>
            <pc:sldMk cId="3402066421" sldId="650"/>
            <ac:spMk id="4" creationId="{00000000-0000-0000-0000-000000000000}"/>
          </ac:spMkLst>
        </pc:spChg>
        <pc:spChg chg="add mod">
          <ac:chgData name="Saito Shiro" userId="b2a17ba2fd642e30" providerId="LiveId" clId="{BA5395DF-B99F-4994-A289-5155504B4FF6}" dt="2020-03-05T14:25:48.451" v="937" actId="1582"/>
          <ac:spMkLst>
            <pc:docMk/>
            <pc:sldMk cId="3402066421" sldId="650"/>
            <ac:spMk id="7" creationId="{7C750FA2-5543-43BC-A3A0-E9067F05A51A}"/>
          </ac:spMkLst>
        </pc:spChg>
        <pc:spChg chg="add mod">
          <ac:chgData name="Saito Shiro" userId="b2a17ba2fd642e30" providerId="LiveId" clId="{BA5395DF-B99F-4994-A289-5155504B4FF6}" dt="2020-03-05T14:24:44.800" v="921" actId="1036"/>
          <ac:spMkLst>
            <pc:docMk/>
            <pc:sldMk cId="3402066421" sldId="650"/>
            <ac:spMk id="8" creationId="{747108E9-709F-422A-B95B-FA628D69B906}"/>
          </ac:spMkLst>
        </pc:spChg>
        <pc:spChg chg="add del">
          <ac:chgData name="Saito Shiro" userId="b2a17ba2fd642e30" providerId="LiveId" clId="{BA5395DF-B99F-4994-A289-5155504B4FF6}" dt="2020-03-05T14:24:36.350" v="912" actId="478"/>
          <ac:spMkLst>
            <pc:docMk/>
            <pc:sldMk cId="3402066421" sldId="650"/>
            <ac:spMk id="9" creationId="{DF168204-7D84-44AE-B4AE-0EF8695207AA}"/>
          </ac:spMkLst>
        </pc:spChg>
        <pc:spChg chg="add mod">
          <ac:chgData name="Saito Shiro" userId="b2a17ba2fd642e30" providerId="LiveId" clId="{BA5395DF-B99F-4994-A289-5155504B4FF6}" dt="2020-03-05T14:25:08.443" v="936" actId="1038"/>
          <ac:spMkLst>
            <pc:docMk/>
            <pc:sldMk cId="3402066421" sldId="650"/>
            <ac:spMk id="10" creationId="{515C0F80-AFD7-4DA4-83AD-EFE03519709A}"/>
          </ac:spMkLst>
        </pc:spChg>
        <pc:picChg chg="del">
          <ac:chgData name="Saito Shiro" userId="b2a17ba2fd642e30" providerId="LiveId" clId="{BA5395DF-B99F-4994-A289-5155504B4FF6}" dt="2020-03-05T14:22:00.563" v="812" actId="478"/>
          <ac:picMkLst>
            <pc:docMk/>
            <pc:sldMk cId="3402066421" sldId="650"/>
            <ac:picMk id="5" creationId="{00000000-0000-0000-0000-000000000000}"/>
          </ac:picMkLst>
        </pc:picChg>
        <pc:picChg chg="add mod">
          <ac:chgData name="Saito Shiro" userId="b2a17ba2fd642e30" providerId="LiveId" clId="{BA5395DF-B99F-4994-A289-5155504B4FF6}" dt="2020-03-05T14:22:17.136" v="818" actId="1076"/>
          <ac:picMkLst>
            <pc:docMk/>
            <pc:sldMk cId="3402066421" sldId="650"/>
            <ac:picMk id="6" creationId="{D06B0A6F-DD5B-41D4-85BC-16E295F95014}"/>
          </ac:picMkLst>
        </pc:picChg>
      </pc:sldChg>
      <pc:sldChg chg="addSp delSp modSp mod">
        <pc:chgData name="Saito Shiro" userId="b2a17ba2fd642e30" providerId="LiveId" clId="{BA5395DF-B99F-4994-A289-5155504B4FF6}" dt="2020-03-05T13:40:07.817" v="359" actId="1076"/>
        <pc:sldMkLst>
          <pc:docMk/>
          <pc:sldMk cId="1694590244" sldId="654"/>
        </pc:sldMkLst>
        <pc:picChg chg="del">
          <ac:chgData name="Saito Shiro" userId="b2a17ba2fd642e30" providerId="LiveId" clId="{BA5395DF-B99F-4994-A289-5155504B4FF6}" dt="2020-03-05T13:37:34.993" v="352" actId="478"/>
          <ac:picMkLst>
            <pc:docMk/>
            <pc:sldMk cId="1694590244" sldId="654"/>
            <ac:picMk id="2" creationId="{00000000-0000-0000-0000-000000000000}"/>
          </ac:picMkLst>
        </pc:picChg>
        <pc:picChg chg="add mod">
          <ac:chgData name="Saito Shiro" userId="b2a17ba2fd642e30" providerId="LiveId" clId="{BA5395DF-B99F-4994-A289-5155504B4FF6}" dt="2020-03-05T13:40:07.817" v="359" actId="1076"/>
          <ac:picMkLst>
            <pc:docMk/>
            <pc:sldMk cId="1694590244" sldId="654"/>
            <ac:picMk id="6" creationId="{88AC1C2A-F5C2-42B6-9E9E-0B106D1753DD}"/>
          </ac:picMkLst>
        </pc:picChg>
      </pc:sldChg>
      <pc:sldChg chg="modSp mod">
        <pc:chgData name="Saito Shiro" userId="b2a17ba2fd642e30" providerId="LiveId" clId="{BA5395DF-B99F-4994-A289-5155504B4FF6}" dt="2020-03-05T13:10:38.727" v="49" actId="6549"/>
        <pc:sldMkLst>
          <pc:docMk/>
          <pc:sldMk cId="1886344369" sldId="655"/>
        </pc:sldMkLst>
        <pc:spChg chg="mod">
          <ac:chgData name="Saito Shiro" userId="b2a17ba2fd642e30" providerId="LiveId" clId="{BA5395DF-B99F-4994-A289-5155504B4FF6}" dt="2020-03-05T13:10:38.727" v="49" actId="6549"/>
          <ac:spMkLst>
            <pc:docMk/>
            <pc:sldMk cId="1886344369" sldId="655"/>
            <ac:spMk id="4" creationId="{00000000-0000-0000-0000-000000000000}"/>
          </ac:spMkLst>
        </pc:spChg>
      </pc:sldChg>
      <pc:sldChg chg="addSp delSp modSp mod">
        <pc:chgData name="Saito Shiro" userId="b2a17ba2fd642e30" providerId="LiveId" clId="{BA5395DF-B99F-4994-A289-5155504B4FF6}" dt="2020-03-05T14:02:07.576" v="514" actId="14100"/>
        <pc:sldMkLst>
          <pc:docMk/>
          <pc:sldMk cId="1191044750" sldId="656"/>
        </pc:sldMkLst>
        <pc:spChg chg="mod">
          <ac:chgData name="Saito Shiro" userId="b2a17ba2fd642e30" providerId="LiveId" clId="{BA5395DF-B99F-4994-A289-5155504B4FF6}" dt="2020-03-05T13:19:27.899" v="351" actId="1076"/>
          <ac:spMkLst>
            <pc:docMk/>
            <pc:sldMk cId="1191044750" sldId="656"/>
            <ac:spMk id="2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41:54.906" v="388"/>
          <ac:spMkLst>
            <pc:docMk/>
            <pc:sldMk cId="1191044750" sldId="656"/>
            <ac:spMk id="3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58:12.861" v="436" actId="1076"/>
          <ac:spMkLst>
            <pc:docMk/>
            <pc:sldMk cId="1191044750" sldId="656"/>
            <ac:spMk id="4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58:12.861" v="436" actId="1076"/>
          <ac:spMkLst>
            <pc:docMk/>
            <pc:sldMk cId="1191044750" sldId="656"/>
            <ac:spMk id="5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58:12.861" v="436" actId="1076"/>
          <ac:spMkLst>
            <pc:docMk/>
            <pc:sldMk cId="1191044750" sldId="656"/>
            <ac:spMk id="6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58:12.861" v="436" actId="1076"/>
          <ac:spMkLst>
            <pc:docMk/>
            <pc:sldMk cId="1191044750" sldId="656"/>
            <ac:spMk id="7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19:27.899" v="351" actId="1076"/>
          <ac:spMkLst>
            <pc:docMk/>
            <pc:sldMk cId="1191044750" sldId="656"/>
            <ac:spMk id="8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41:49.246" v="385" actId="1076"/>
          <ac:spMkLst>
            <pc:docMk/>
            <pc:sldMk cId="1191044750" sldId="656"/>
            <ac:spMk id="9" creationId="{00000000-0000-0000-0000-000000000000}"/>
          </ac:spMkLst>
        </pc:spChg>
        <pc:spChg chg="mod">
          <ac:chgData name="Saito Shiro" userId="b2a17ba2fd642e30" providerId="LiveId" clId="{BA5395DF-B99F-4994-A289-5155504B4FF6}" dt="2020-03-05T13:19:27.899" v="351" actId="1076"/>
          <ac:spMkLst>
            <pc:docMk/>
            <pc:sldMk cId="1191044750" sldId="656"/>
            <ac:spMk id="10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02:07.576" v="514" actId="14100"/>
          <ac:spMkLst>
            <pc:docMk/>
            <pc:sldMk cId="1191044750" sldId="656"/>
            <ac:spMk id="11" creationId="{00000000-0000-0000-0000-000000000000}"/>
          </ac:spMkLst>
        </pc:spChg>
        <pc:spChg chg="del mod">
          <ac:chgData name="Saito Shiro" userId="b2a17ba2fd642e30" providerId="LiveId" clId="{BA5395DF-B99F-4994-A289-5155504B4FF6}" dt="2020-03-05T13:18:42.340" v="345" actId="478"/>
          <ac:spMkLst>
            <pc:docMk/>
            <pc:sldMk cId="1191044750" sldId="656"/>
            <ac:spMk id="12" creationId="{00000000-0000-0000-0000-000000000000}"/>
          </ac:spMkLst>
        </pc:spChg>
        <pc:spChg chg="del mod">
          <ac:chgData name="Saito Shiro" userId="b2a17ba2fd642e30" providerId="LiveId" clId="{BA5395DF-B99F-4994-A289-5155504B4FF6}" dt="2020-03-05T13:18:46.008" v="346" actId="478"/>
          <ac:spMkLst>
            <pc:docMk/>
            <pc:sldMk cId="1191044750" sldId="656"/>
            <ac:spMk id="13" creationId="{00000000-0000-0000-0000-000000000000}"/>
          </ac:spMkLst>
        </pc:spChg>
        <pc:spChg chg="add mod ord">
          <ac:chgData name="Saito Shiro" userId="b2a17ba2fd642e30" providerId="LiveId" clId="{BA5395DF-B99F-4994-A289-5155504B4FF6}" dt="2020-03-05T13:57:52.793" v="434" actId="14100"/>
          <ac:spMkLst>
            <pc:docMk/>
            <pc:sldMk cId="1191044750" sldId="656"/>
            <ac:spMk id="19" creationId="{9F541BF1-61E1-475C-AF12-8C2C51EC429C}"/>
          </ac:spMkLst>
        </pc:spChg>
        <pc:spChg chg="add mod">
          <ac:chgData name="Saito Shiro" userId="b2a17ba2fd642e30" providerId="LiveId" clId="{BA5395DF-B99F-4994-A289-5155504B4FF6}" dt="2020-03-05T13:41:43.751" v="384" actId="1076"/>
          <ac:spMkLst>
            <pc:docMk/>
            <pc:sldMk cId="1191044750" sldId="656"/>
            <ac:spMk id="20" creationId="{93162BED-D8A8-4B63-8822-4FB6D402FF68}"/>
          </ac:spMkLst>
        </pc:spChg>
        <pc:spChg chg="add mod">
          <ac:chgData name="Saito Shiro" userId="b2a17ba2fd642e30" providerId="LiveId" clId="{BA5395DF-B99F-4994-A289-5155504B4FF6}" dt="2020-03-05T13:19:27.899" v="351" actId="1076"/>
          <ac:spMkLst>
            <pc:docMk/>
            <pc:sldMk cId="1191044750" sldId="656"/>
            <ac:spMk id="21" creationId="{F039F341-B4E8-40B8-A924-2188225DFFC0}"/>
          </ac:spMkLst>
        </pc:spChg>
        <pc:spChg chg="add del mod">
          <ac:chgData name="Saito Shiro" userId="b2a17ba2fd642e30" providerId="LiveId" clId="{BA5395DF-B99F-4994-A289-5155504B4FF6}" dt="2020-03-05T13:17:35.698" v="331" actId="478"/>
          <ac:spMkLst>
            <pc:docMk/>
            <pc:sldMk cId="1191044750" sldId="656"/>
            <ac:spMk id="22" creationId="{B2929603-7378-4929-A147-42C3EDBBFA8E}"/>
          </ac:spMkLst>
        </pc:spChg>
        <pc:spChg chg="add mod">
          <ac:chgData name="Saito Shiro" userId="b2a17ba2fd642e30" providerId="LiveId" clId="{BA5395DF-B99F-4994-A289-5155504B4FF6}" dt="2020-03-05T13:58:04.801" v="435" actId="1076"/>
          <ac:spMkLst>
            <pc:docMk/>
            <pc:sldMk cId="1191044750" sldId="656"/>
            <ac:spMk id="23" creationId="{DF536CB9-5B89-42D3-8390-3F2BD38B7DE6}"/>
          </ac:spMkLst>
        </pc:spChg>
        <pc:spChg chg="add mod">
          <ac:chgData name="Saito Shiro" userId="b2a17ba2fd642e30" providerId="LiveId" clId="{BA5395DF-B99F-4994-A289-5155504B4FF6}" dt="2020-03-05T13:58:04.801" v="435" actId="1076"/>
          <ac:spMkLst>
            <pc:docMk/>
            <pc:sldMk cId="1191044750" sldId="656"/>
            <ac:spMk id="24" creationId="{AF25519C-02D0-412C-A873-A4D7DD4BD52E}"/>
          </ac:spMkLst>
        </pc:spChg>
        <pc:spChg chg="add mod">
          <ac:chgData name="Saito Shiro" userId="b2a17ba2fd642e30" providerId="LiveId" clId="{BA5395DF-B99F-4994-A289-5155504B4FF6}" dt="2020-03-05T13:58:04.801" v="435" actId="1076"/>
          <ac:spMkLst>
            <pc:docMk/>
            <pc:sldMk cId="1191044750" sldId="656"/>
            <ac:spMk id="25" creationId="{240849F8-36EC-4C2E-9CC5-F9F1B248825E}"/>
          </ac:spMkLst>
        </pc:spChg>
        <pc:grpChg chg="del">
          <ac:chgData name="Saito Shiro" userId="b2a17ba2fd642e30" providerId="LiveId" clId="{BA5395DF-B99F-4994-A289-5155504B4FF6}" dt="2020-03-05T13:12:48.473" v="185" actId="478"/>
          <ac:grpSpMkLst>
            <pc:docMk/>
            <pc:sldMk cId="1191044750" sldId="656"/>
            <ac:grpSpMk id="15" creationId="{00000000-0000-0000-0000-000000000000}"/>
          </ac:grpSpMkLst>
        </pc:grpChg>
      </pc:sldChg>
      <pc:sldChg chg="addSp delSp modSp mod">
        <pc:chgData name="Saito Shiro" userId="b2a17ba2fd642e30" providerId="LiveId" clId="{BA5395DF-B99F-4994-A289-5155504B4FF6}" dt="2020-03-05T14:03:44.354" v="548" actId="1035"/>
        <pc:sldMkLst>
          <pc:docMk/>
          <pc:sldMk cId="1013709948" sldId="657"/>
        </pc:sldMkLst>
        <pc:spChg chg="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2" creationId="{00000000-0000-0000-0000-000000000000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1" creationId="{58EE8E09-5265-471C-8D5F-68D6177A985E}"/>
          </ac:spMkLst>
        </pc:spChg>
        <pc:spChg chg="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2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3" creationId="{00000000-0000-0000-0000-000000000000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4" creationId="{10123754-BBF1-41FA-A8AD-BD5C5A3B2A90}"/>
          </ac:spMkLst>
        </pc:spChg>
        <pc:spChg chg="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5" creationId="{00000000-0000-0000-0000-000000000000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6" creationId="{2C2D46D0-C466-4921-9B75-671738000F68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7" creationId="{4EE8E919-C0DC-442F-8C3E-4FEBC2E932D2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8" creationId="{028D09CD-73F2-43E6-94FE-C0588D01C368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19" creationId="{EA4DD64F-20D8-4904-BB38-FB195F7194E2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20" creationId="{CBA828D3-31B5-4506-9C8D-C0F3364CBF2F}"/>
          </ac:spMkLst>
        </pc:spChg>
        <pc:spChg chg="add mod">
          <ac:chgData name="Saito Shiro" userId="b2a17ba2fd642e30" providerId="LiveId" clId="{BA5395DF-B99F-4994-A289-5155504B4FF6}" dt="2020-03-05T14:03:44.354" v="548" actId="1035"/>
          <ac:spMkLst>
            <pc:docMk/>
            <pc:sldMk cId="1013709948" sldId="657"/>
            <ac:spMk id="21" creationId="{4BFE1DF4-82B7-4F0A-8772-A9C481B11F02}"/>
          </ac:spMkLst>
        </pc:spChg>
        <pc:grpChg chg="del">
          <ac:chgData name="Saito Shiro" userId="b2a17ba2fd642e30" providerId="LiveId" clId="{BA5395DF-B99F-4994-A289-5155504B4FF6}" dt="2020-03-05T13:59:11.965" v="473" actId="478"/>
          <ac:grpSpMkLst>
            <pc:docMk/>
            <pc:sldMk cId="1013709948" sldId="657"/>
            <ac:grpSpMk id="7" creationId="{00000000-0000-0000-0000-000000000000}"/>
          </ac:grpSpMkLst>
        </pc:grpChg>
      </pc:sldChg>
      <pc:sldChg chg="addSp delSp modSp mod">
        <pc:chgData name="Saito Shiro" userId="b2a17ba2fd642e30" providerId="LiveId" clId="{BA5395DF-B99F-4994-A289-5155504B4FF6}" dt="2020-03-05T14:13:38.908" v="712" actId="478"/>
        <pc:sldMkLst>
          <pc:docMk/>
          <pc:sldMk cId="4084599863" sldId="658"/>
        </pc:sldMkLst>
        <pc:spChg chg="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2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3:32.807" v="710" actId="1076"/>
          <ac:spMkLst>
            <pc:docMk/>
            <pc:sldMk cId="4084599863" sldId="658"/>
            <ac:spMk id="7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8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9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10" creationId="{00000000-0000-0000-0000-000000000000}"/>
          </ac:spMkLst>
        </pc:spChg>
        <pc:spChg chg="del mod">
          <ac:chgData name="Saito Shiro" userId="b2a17ba2fd642e30" providerId="LiveId" clId="{BA5395DF-B99F-4994-A289-5155504B4FF6}" dt="2020-03-05T14:13:35.827" v="711" actId="478"/>
          <ac:spMkLst>
            <pc:docMk/>
            <pc:sldMk cId="4084599863" sldId="658"/>
            <ac:spMk id="11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12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15" creationId="{00000000-0000-0000-0000-000000000000}"/>
          </ac:spMkLst>
        </pc:spChg>
        <pc:spChg chg="del mod">
          <ac:chgData name="Saito Shiro" userId="b2a17ba2fd642e30" providerId="LiveId" clId="{BA5395DF-B99F-4994-A289-5155504B4FF6}" dt="2020-03-05T14:13:38.908" v="712" actId="478"/>
          <ac:spMkLst>
            <pc:docMk/>
            <pc:sldMk cId="4084599863" sldId="658"/>
            <ac:spMk id="16" creationId="{00000000-0000-0000-0000-000000000000}"/>
          </ac:spMkLst>
        </pc:spChg>
        <pc:spChg chg="del mod">
          <ac:chgData name="Saito Shiro" userId="b2a17ba2fd642e30" providerId="LiveId" clId="{BA5395DF-B99F-4994-A289-5155504B4FF6}" dt="2020-03-05T14:13:38.908" v="712" actId="478"/>
          <ac:spMkLst>
            <pc:docMk/>
            <pc:sldMk cId="4084599863" sldId="658"/>
            <ac:spMk id="17" creationId="{00000000-0000-0000-0000-000000000000}"/>
          </ac:spMkLst>
        </pc:spChg>
        <pc:spChg chg="del mod">
          <ac:chgData name="Saito Shiro" userId="b2a17ba2fd642e30" providerId="LiveId" clId="{BA5395DF-B99F-4994-A289-5155504B4FF6}" dt="2020-03-05T14:13:38.908" v="712" actId="478"/>
          <ac:spMkLst>
            <pc:docMk/>
            <pc:sldMk cId="4084599863" sldId="658"/>
            <ac:spMk id="18" creationId="{00000000-0000-0000-0000-000000000000}"/>
          </ac:spMkLst>
        </pc:spChg>
        <pc:spChg chg="mod">
          <ac:chgData name="Saito Shiro" userId="b2a17ba2fd642e30" providerId="LiveId" clId="{BA5395DF-B99F-4994-A289-5155504B4FF6}" dt="2020-03-05T14:12:41.447" v="707" actId="1076"/>
          <ac:spMkLst>
            <pc:docMk/>
            <pc:sldMk cId="4084599863" sldId="658"/>
            <ac:spMk id="19" creationId="{00000000-0000-0000-0000-000000000000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28" creationId="{B7B90BEC-BB9A-4513-872B-C36FBBA71F66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29" creationId="{E4A409FB-3DF4-46A7-8B5D-4DB997D2D8A7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30" creationId="{2D5A395D-F33D-413E-A293-7B605809F73C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31" creationId="{DA125608-7247-441C-9BA7-C852FF16016A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32" creationId="{A0E955F5-D64F-4510-BBCB-C58621C22D27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33" creationId="{9BFA84F8-9274-4018-A112-41C5D0EE3CD4}"/>
          </ac:spMkLst>
        </pc:spChg>
        <pc:spChg chg="add mod">
          <ac:chgData name="Saito Shiro" userId="b2a17ba2fd642e30" providerId="LiveId" clId="{BA5395DF-B99F-4994-A289-5155504B4FF6}" dt="2020-03-05T14:12:34.929" v="706" actId="1076"/>
          <ac:spMkLst>
            <pc:docMk/>
            <pc:sldMk cId="4084599863" sldId="658"/>
            <ac:spMk id="34" creationId="{62B89845-404E-436B-A630-1B3157D9D3C0}"/>
          </ac:spMkLst>
        </pc:spChg>
        <pc:grpChg chg="del">
          <ac:chgData name="Saito Shiro" userId="b2a17ba2fd642e30" providerId="LiveId" clId="{BA5395DF-B99F-4994-A289-5155504B4FF6}" dt="2020-03-05T14:08:44.172" v="657" actId="478"/>
          <ac:grpSpMkLst>
            <pc:docMk/>
            <pc:sldMk cId="4084599863" sldId="658"/>
            <ac:grpSpMk id="20" creationId="{00000000-0000-0000-0000-000000000000}"/>
          </ac:grpSpMkLst>
        </pc:grpChg>
        <pc:grpChg chg="del">
          <ac:chgData name="Saito Shiro" userId="b2a17ba2fd642e30" providerId="LiveId" clId="{BA5395DF-B99F-4994-A289-5155504B4FF6}" dt="2020-03-05T14:08:47.804" v="658" actId="478"/>
          <ac:grpSpMkLst>
            <pc:docMk/>
            <pc:sldMk cId="4084599863" sldId="658"/>
            <ac:grpSpMk id="24" creationId="{00000000-0000-0000-0000-000000000000}"/>
          </ac:grpSpMkLst>
        </pc:grpChg>
      </pc:sldChg>
    </pc:docChg>
  </pc:docChgLst>
  <pc:docChgLst>
    <pc:chgData name="Saito Shiro" userId="b2a17ba2fd642e30" providerId="LiveId" clId="{3C20B79A-1C8F-4493-98E9-2D61CC48EE39}"/>
    <pc:docChg chg="addSld delSld modSld">
      <pc:chgData name="Saito Shiro" userId="b2a17ba2fd642e30" providerId="LiveId" clId="{3C20B79A-1C8F-4493-98E9-2D61CC48EE39}" dt="2020-03-03T12:28:00.555" v="11" actId="47"/>
      <pc:docMkLst>
        <pc:docMk/>
      </pc:docMkLst>
      <pc:sldChg chg="del">
        <pc:chgData name="Saito Shiro" userId="b2a17ba2fd642e30" providerId="LiveId" clId="{3C20B79A-1C8F-4493-98E9-2D61CC48EE39}" dt="2020-03-03T12:25:22.363" v="1" actId="47"/>
        <pc:sldMkLst>
          <pc:docMk/>
          <pc:sldMk cId="3755346429" sldId="633"/>
        </pc:sldMkLst>
      </pc:sldChg>
      <pc:sldChg chg="del">
        <pc:chgData name="Saito Shiro" userId="b2a17ba2fd642e30" providerId="LiveId" clId="{3C20B79A-1C8F-4493-98E9-2D61CC48EE39}" dt="2020-03-03T12:25:47.963" v="3" actId="47"/>
        <pc:sldMkLst>
          <pc:docMk/>
          <pc:sldMk cId="46501131" sldId="635"/>
        </pc:sldMkLst>
      </pc:sldChg>
      <pc:sldChg chg="del">
        <pc:chgData name="Saito Shiro" userId="b2a17ba2fd642e30" providerId="LiveId" clId="{3C20B79A-1C8F-4493-98E9-2D61CC48EE39}" dt="2020-03-03T12:26:14.335" v="5" actId="47"/>
        <pc:sldMkLst>
          <pc:docMk/>
          <pc:sldMk cId="1276075072" sldId="636"/>
        </pc:sldMkLst>
      </pc:sldChg>
      <pc:sldChg chg="del">
        <pc:chgData name="Saito Shiro" userId="b2a17ba2fd642e30" providerId="LiveId" clId="{3C20B79A-1C8F-4493-98E9-2D61CC48EE39}" dt="2020-03-03T12:26:37.455" v="7" actId="47"/>
        <pc:sldMkLst>
          <pc:docMk/>
          <pc:sldMk cId="3617240978" sldId="637"/>
        </pc:sldMkLst>
      </pc:sldChg>
      <pc:sldChg chg="del">
        <pc:chgData name="Saito Shiro" userId="b2a17ba2fd642e30" providerId="LiveId" clId="{3C20B79A-1C8F-4493-98E9-2D61CC48EE39}" dt="2020-03-03T12:27:15.581" v="9" actId="47"/>
        <pc:sldMkLst>
          <pc:docMk/>
          <pc:sldMk cId="258914408" sldId="640"/>
        </pc:sldMkLst>
      </pc:sldChg>
      <pc:sldChg chg="del">
        <pc:chgData name="Saito Shiro" userId="b2a17ba2fd642e30" providerId="LiveId" clId="{3C20B79A-1C8F-4493-98E9-2D61CC48EE39}" dt="2020-03-03T12:28:00.555" v="11" actId="47"/>
        <pc:sldMkLst>
          <pc:docMk/>
          <pc:sldMk cId="2699526981" sldId="641"/>
        </pc:sldMkLst>
      </pc:sldChg>
      <pc:sldChg chg="add">
        <pc:chgData name="Saito Shiro" userId="b2a17ba2fd642e30" providerId="LiveId" clId="{3C20B79A-1C8F-4493-98E9-2D61CC48EE39}" dt="2020-03-03T12:25:19.802" v="0"/>
        <pc:sldMkLst>
          <pc:docMk/>
          <pc:sldMk cId="1886344369" sldId="655"/>
        </pc:sldMkLst>
      </pc:sldChg>
      <pc:sldChg chg="add">
        <pc:chgData name="Saito Shiro" userId="b2a17ba2fd642e30" providerId="LiveId" clId="{3C20B79A-1C8F-4493-98E9-2D61CC48EE39}" dt="2020-03-03T12:25:43.676" v="2"/>
        <pc:sldMkLst>
          <pc:docMk/>
          <pc:sldMk cId="1191044750" sldId="656"/>
        </pc:sldMkLst>
      </pc:sldChg>
      <pc:sldChg chg="add">
        <pc:chgData name="Saito Shiro" userId="b2a17ba2fd642e30" providerId="LiveId" clId="{3C20B79A-1C8F-4493-98E9-2D61CC48EE39}" dt="2020-03-03T12:26:10.851" v="4"/>
        <pc:sldMkLst>
          <pc:docMk/>
          <pc:sldMk cId="1013709948" sldId="657"/>
        </pc:sldMkLst>
      </pc:sldChg>
      <pc:sldChg chg="add">
        <pc:chgData name="Saito Shiro" userId="b2a17ba2fd642e30" providerId="LiveId" clId="{3C20B79A-1C8F-4493-98E9-2D61CC48EE39}" dt="2020-03-03T12:26:34.329" v="6"/>
        <pc:sldMkLst>
          <pc:docMk/>
          <pc:sldMk cId="4084599863" sldId="658"/>
        </pc:sldMkLst>
      </pc:sldChg>
      <pc:sldChg chg="add">
        <pc:chgData name="Saito Shiro" userId="b2a17ba2fd642e30" providerId="LiveId" clId="{3C20B79A-1C8F-4493-98E9-2D61CC48EE39}" dt="2020-03-03T12:27:12.759" v="8"/>
        <pc:sldMkLst>
          <pc:docMk/>
          <pc:sldMk cId="3122587890" sldId="659"/>
        </pc:sldMkLst>
      </pc:sldChg>
      <pc:sldChg chg="add">
        <pc:chgData name="Saito Shiro" userId="b2a17ba2fd642e30" providerId="LiveId" clId="{3C20B79A-1C8F-4493-98E9-2D61CC48EE39}" dt="2020-03-03T12:27:51.264" v="10"/>
        <pc:sldMkLst>
          <pc:docMk/>
          <pc:sldMk cId="1536445581" sldId="66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16527" y="9165849"/>
            <a:ext cx="3080522" cy="51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4" tIns="47682" rIns="95364" bIns="4768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E24E8F7-B059-42DF-967A-01D0DE1FEF2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27001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0" y="5"/>
            <a:ext cx="3079380" cy="511369"/>
          </a:xfrm>
          <a:prstGeom prst="rect">
            <a:avLst/>
          </a:prstGeom>
        </p:spPr>
        <p:txBody>
          <a:bodyPr vert="horz" lIns="95364" tIns="47682" rIns="95364" bIns="47682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2405" y="5"/>
            <a:ext cx="3080522" cy="511369"/>
          </a:xfrm>
          <a:prstGeom prst="rect">
            <a:avLst/>
          </a:prstGeom>
        </p:spPr>
        <p:txBody>
          <a:bodyPr vert="horz" lIns="95364" tIns="47682" rIns="95364" bIns="47682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E076350C-AF9E-4DCA-B463-A920DCF9D543}" type="datetimeFigureOut">
              <a:rPr lang="ja-JP" altLang="en-US"/>
              <a:pPr>
                <a:defRPr/>
              </a:pPr>
              <a:t>2020/4/4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766763"/>
            <a:ext cx="554513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364" tIns="47682" rIns="95364" bIns="4768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10978" y="4860423"/>
            <a:ext cx="5683250" cy="4607144"/>
          </a:xfrm>
          <a:prstGeom prst="rect">
            <a:avLst/>
          </a:prstGeom>
        </p:spPr>
        <p:txBody>
          <a:bodyPr vert="horz" lIns="95364" tIns="47682" rIns="95364" bIns="4768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0" y="9720836"/>
            <a:ext cx="3079380" cy="511369"/>
          </a:xfrm>
          <a:prstGeom prst="rect">
            <a:avLst/>
          </a:prstGeom>
        </p:spPr>
        <p:txBody>
          <a:bodyPr vert="horz" lIns="95364" tIns="47682" rIns="95364" bIns="47682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2405" y="9720836"/>
            <a:ext cx="3080522" cy="511369"/>
          </a:xfrm>
          <a:prstGeom prst="rect">
            <a:avLst/>
          </a:prstGeom>
        </p:spPr>
        <p:txBody>
          <a:bodyPr vert="horz" lIns="95364" tIns="47682" rIns="95364" bIns="47682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8302EBF6-BE64-4BD6-A60E-3F0FD5CFCA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9743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3525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398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23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163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71475" indent="0" algn="ctr">
              <a:buNone/>
              <a:defRPr/>
            </a:lvl2pPr>
            <a:lvl3pPr marL="742950" indent="0" algn="ctr">
              <a:buNone/>
              <a:defRPr/>
            </a:lvl3pPr>
            <a:lvl4pPr marL="1114425" indent="0" algn="ctr">
              <a:buNone/>
              <a:defRPr/>
            </a:lvl4pPr>
            <a:lvl5pPr marL="1485900" indent="0" algn="ctr">
              <a:buNone/>
              <a:defRPr/>
            </a:lvl5pPr>
            <a:lvl6pPr marL="1857375" indent="0" algn="ctr">
              <a:buNone/>
              <a:defRPr/>
            </a:lvl6pPr>
            <a:lvl7pPr marL="2228850" indent="0" algn="ctr">
              <a:buNone/>
              <a:defRPr/>
            </a:lvl7pPr>
            <a:lvl8pPr marL="2600325" indent="0" algn="ctr">
              <a:buNone/>
              <a:defRPr/>
            </a:lvl8pPr>
            <a:lvl9pPr marL="29718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DB07-024E-4D20-9EBE-4C462AD260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A4BFC-ED53-4BDF-9C06-BA268FD221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2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F7AD7-5FA5-4BBE-863D-1AC7500AF0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CDCE9-69CF-4DB3-B4B0-9EC88C75D8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95300" y="274642"/>
            <a:ext cx="89154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3104A-1D32-41C9-961B-F0E5AF24DE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DEFB4-BA7B-43FF-80E2-5424AC35D7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4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325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25"/>
            </a:lvl1pPr>
            <a:lvl2pPr marL="371475" indent="0">
              <a:buNone/>
              <a:defRPr sz="1463"/>
            </a:lvl2pPr>
            <a:lvl3pPr marL="742950" indent="0">
              <a:buNone/>
              <a:defRPr sz="1300"/>
            </a:lvl3pPr>
            <a:lvl4pPr marL="1114425" indent="0">
              <a:buNone/>
              <a:defRPr sz="1138"/>
            </a:lvl4pPr>
            <a:lvl5pPr marL="1485900" indent="0">
              <a:buNone/>
              <a:defRPr sz="1138"/>
            </a:lvl5pPr>
            <a:lvl6pPr marL="1857375" indent="0">
              <a:buNone/>
              <a:defRPr sz="1138"/>
            </a:lvl6pPr>
            <a:lvl7pPr marL="2228850" indent="0">
              <a:buNone/>
              <a:defRPr sz="1138"/>
            </a:lvl7pPr>
            <a:lvl8pPr marL="2600325" indent="0">
              <a:buNone/>
              <a:defRPr sz="1138"/>
            </a:lvl8pPr>
            <a:lvl9pPr marL="2971800" indent="0">
              <a:buNone/>
              <a:defRPr sz="113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43ED9-6C66-4E1F-A0E2-A26158A8AD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2C377-E9B2-4B59-A7E6-F041942831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E241B-4F7F-42B1-9636-AE8671CF6A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ADB01-7BE0-4536-A304-E6569F7828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5842B-BC36-41A6-9A66-642BF7B494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4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230D-AD5E-4A84-9E4D-BEB38B9FC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2BA32-DE1F-4BD5-959B-6505F9E90C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0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38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E59DCB24-9697-4F0E-91FD-74E638334B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37147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74295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11442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48590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278606" indent="-278606" algn="l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  <a:cs typeface="+mn-cs"/>
        </a:defRPr>
      </a:lvl1pPr>
      <a:lvl2pPr marL="603647" indent="-232172" algn="l" rtl="0" eaLnBrk="0" fontAlgn="base" hangingPunct="0">
        <a:spcBef>
          <a:spcPct val="20000"/>
        </a:spcBef>
        <a:spcAft>
          <a:spcPct val="0"/>
        </a:spcAft>
        <a:buChar char="–"/>
        <a:defRPr kumimoji="1" sz="2275">
          <a:solidFill>
            <a:schemeClr val="tx1"/>
          </a:solidFill>
          <a:latin typeface="+mn-lt"/>
          <a:ea typeface="+mn-ea"/>
        </a:defRPr>
      </a:lvl2pPr>
      <a:lvl3pPr marL="928688" indent="-185738" algn="l" rtl="0" eaLnBrk="0" fontAlgn="base" hangingPunct="0">
        <a:spcBef>
          <a:spcPct val="20000"/>
        </a:spcBef>
        <a:spcAft>
          <a:spcPct val="0"/>
        </a:spcAft>
        <a:buChar char="•"/>
        <a:defRPr kumimoji="1" sz="1950">
          <a:solidFill>
            <a:schemeClr val="tx1"/>
          </a:solidFill>
          <a:latin typeface="+mn-lt"/>
          <a:ea typeface="+mn-ea"/>
        </a:defRPr>
      </a:lvl3pPr>
      <a:lvl4pPr marL="1300163" indent="-185738" algn="l" rtl="0" eaLnBrk="0" fontAlgn="base" hangingPunct="0">
        <a:spcBef>
          <a:spcPct val="20000"/>
        </a:spcBef>
        <a:spcAft>
          <a:spcPct val="0"/>
        </a:spcAft>
        <a:buChar char="–"/>
        <a:defRPr kumimoji="1" sz="1625">
          <a:solidFill>
            <a:schemeClr val="tx1"/>
          </a:solidFill>
          <a:latin typeface="+mn-lt"/>
          <a:ea typeface="+mn-ea"/>
        </a:defRPr>
      </a:lvl4pPr>
      <a:lvl5pPr marL="1671638" indent="-185738" algn="l" rtl="0" eaLnBrk="0" fontAlgn="base" hangingPunct="0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5pPr>
      <a:lvl6pPr marL="204311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6pPr>
      <a:lvl7pPr marL="241458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7pPr>
      <a:lvl8pPr marL="278606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8pPr>
      <a:lvl9pPr marL="315753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981200" y="2438400"/>
            <a:ext cx="6248400" cy="1938992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6000" dirty="0" smtClean="0">
                <a:solidFill>
                  <a:srgbClr val="3366FF"/>
                </a:solidFill>
              </a:rPr>
              <a:t>スカッシュゲームを</a:t>
            </a:r>
            <a:endParaRPr lang="en-US" altLang="ja-JP" sz="6000" dirty="0">
              <a:solidFill>
                <a:srgbClr val="3366FF"/>
              </a:solidFill>
            </a:endParaRPr>
          </a:p>
          <a:p>
            <a:pPr algn="ctr"/>
            <a:r>
              <a:rPr lang="ja-JP" altLang="en-US" sz="6000" dirty="0">
                <a:solidFill>
                  <a:srgbClr val="3366FF"/>
                </a:solidFill>
              </a:rPr>
              <a:t>作ろう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783024" y="6324600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（日本語）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304793" y="6324599"/>
            <a:ext cx="56012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上田市マルチメディア情報センター／十勇士パソコンクラブ／</a:t>
            </a:r>
            <a:r>
              <a:rPr kumimoji="1" lang="en-US" altLang="ja-JP" sz="1400" dirty="0" smtClean="0"/>
              <a:t>PCN</a:t>
            </a:r>
            <a:r>
              <a:rPr kumimoji="1" lang="ja-JP" altLang="en-US" sz="1400" dirty="0" smtClean="0"/>
              <a:t>上田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88634436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188" y="1219200"/>
            <a:ext cx="5718412" cy="4382724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511188" y="4572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34988" y="5702836"/>
            <a:ext cx="5054589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 smtClean="0"/>
              <a:t>←と→のキーで、ラケットがうごく</a:t>
            </a:r>
            <a:endParaRPr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972042" y="6166984"/>
            <a:ext cx="2840842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altLang="ja-JP" sz="2800" dirty="0" smtClean="0"/>
              <a:t>ESC</a:t>
            </a:r>
            <a:r>
              <a:rPr lang="ja-JP" altLang="en-US" sz="2800" dirty="0" smtClean="0"/>
              <a:t>キーでとまる</a:t>
            </a:r>
            <a:endParaRPr lang="ja-JP" altLang="en-US" sz="2800" dirty="0"/>
          </a:p>
        </p:txBody>
      </p:sp>
      <p:sp>
        <p:nvSpPr>
          <p:cNvPr id="6" name="左右矢印 5"/>
          <p:cNvSpPr/>
          <p:nvPr/>
        </p:nvSpPr>
        <p:spPr bwMode="auto">
          <a:xfrm>
            <a:off x="2511188" y="5212375"/>
            <a:ext cx="5019014" cy="457200"/>
          </a:xfrm>
          <a:prstGeom prst="leftRight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2853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2590800" y="3276600"/>
            <a:ext cx="4572000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s-ES" altLang="ja-JP" sz="3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</a:t>
            </a:r>
            <a:r>
              <a:rPr kumimoji="0" lang="es-E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WAIT 2</a:t>
            </a:r>
            <a:endParaRPr kumimoji="0" lang="en-US" altLang="ja-JP" sz="32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62000" y="609600"/>
            <a:ext cx="594360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 smtClean="0">
                <a:solidFill>
                  <a:srgbClr val="0066FF"/>
                </a:solidFill>
              </a:rPr>
              <a:t>4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）うごきをおそくする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47800" y="5689937"/>
            <a:ext cx="6654386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altLang="ja-JP" sz="3200" dirty="0" smtClean="0"/>
              <a:t>※</a:t>
            </a:r>
            <a:r>
              <a:rPr lang="en-US" altLang="ja-JP" sz="3200" dirty="0" err="1" smtClean="0"/>
              <a:t>IchigoJam</a:t>
            </a:r>
            <a:r>
              <a:rPr lang="en-US" altLang="ja-JP" sz="3200" dirty="0" smtClean="0"/>
              <a:t> web</a:t>
            </a:r>
            <a:r>
              <a:rPr lang="ja-JP" altLang="en-US" sz="3200" dirty="0" smtClean="0"/>
              <a:t>では入れなくてよい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768911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188" y="1219200"/>
            <a:ext cx="5718412" cy="4382724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511188" y="4572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971800" y="5702836"/>
            <a:ext cx="4416594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 smtClean="0"/>
              <a:t>ラケットのうごきがおそくなる</a:t>
            </a:r>
            <a:endParaRPr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972042" y="6166984"/>
            <a:ext cx="2840842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altLang="ja-JP" sz="2800" dirty="0" smtClean="0"/>
              <a:t>ESC</a:t>
            </a:r>
            <a:r>
              <a:rPr lang="ja-JP" altLang="en-US" sz="2800" dirty="0" smtClean="0"/>
              <a:t>キーでとまる</a:t>
            </a:r>
            <a:endParaRPr lang="ja-JP" altLang="en-US" sz="2800" dirty="0"/>
          </a:p>
        </p:txBody>
      </p:sp>
      <p:sp>
        <p:nvSpPr>
          <p:cNvPr id="6" name="左右矢印 5"/>
          <p:cNvSpPr/>
          <p:nvPr/>
        </p:nvSpPr>
        <p:spPr bwMode="auto">
          <a:xfrm>
            <a:off x="2511188" y="5212375"/>
            <a:ext cx="5019014" cy="457200"/>
          </a:xfrm>
          <a:prstGeom prst="leftRight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9603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290464" y="4128258"/>
            <a:ext cx="9386936" cy="559402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80 LC X,Y:?" ":X=U:Y=V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09600" y="378740"/>
            <a:ext cx="533400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 smtClean="0">
                <a:solidFill>
                  <a:srgbClr val="0066FF"/>
                </a:solidFill>
              </a:rPr>
              <a:t>5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）ボールをうごかす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8" name="テキスト ボックス 2"/>
          <p:cNvSpPr txBox="1">
            <a:spLocks noChangeArrowheads="1"/>
          </p:cNvSpPr>
          <p:nvPr/>
        </p:nvSpPr>
        <p:spPr bwMode="auto">
          <a:xfrm>
            <a:off x="277102" y="1905000"/>
            <a:ext cx="6175001" cy="63854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U=X+D:V=Y+E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305299" y="5464017"/>
            <a:ext cx="2209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スペース</a:t>
            </a:r>
            <a:endParaRPr kumimoji="1" lang="en-US" altLang="ja-JP" sz="3200" dirty="0"/>
          </a:p>
        </p:txBody>
      </p:sp>
      <p:sp>
        <p:nvSpPr>
          <p:cNvPr id="22" name="下矢印 21"/>
          <p:cNvSpPr/>
          <p:nvPr/>
        </p:nvSpPr>
        <p:spPr bwMode="auto">
          <a:xfrm rot="10800000">
            <a:off x="5181600" y="4774056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794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264238"/>
            <a:ext cx="6146365" cy="4710718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457450" y="4572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99177" y="6006643"/>
            <a:ext cx="690766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 smtClean="0"/>
              <a:t>ボールがうごくが、が</a:t>
            </a:r>
            <a:r>
              <a:rPr lang="ja-JP" altLang="en-US" sz="2800" dirty="0" err="1" smtClean="0"/>
              <a:t>めんの</a:t>
            </a:r>
            <a:r>
              <a:rPr lang="ja-JP" altLang="en-US" sz="2800" dirty="0" smtClean="0"/>
              <a:t>上へきえてしまう</a:t>
            </a:r>
            <a:endParaRPr lang="ja-JP" altLang="en-US" sz="2800" dirty="0"/>
          </a:p>
        </p:txBody>
      </p:sp>
      <p:sp>
        <p:nvSpPr>
          <p:cNvPr id="11" name="下矢印 11">
            <a:extLst>
              <a:ext uri="{FF2B5EF4-FFF2-40B4-BE49-F238E27FC236}">
                <a16:creationId xmlns="" xmlns:a16="http://schemas.microsoft.com/office/drawing/2014/main" id="{9BFA84F8-9274-4018-A112-41C5D0EE3CD4}"/>
              </a:ext>
            </a:extLst>
          </p:cNvPr>
          <p:cNvSpPr/>
          <p:nvPr/>
        </p:nvSpPr>
        <p:spPr bwMode="auto">
          <a:xfrm rot="10800000">
            <a:off x="2000250" y="1295400"/>
            <a:ext cx="457200" cy="1053449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2" name="下矢印 11">
            <a:extLst>
              <a:ext uri="{FF2B5EF4-FFF2-40B4-BE49-F238E27FC236}">
                <a16:creationId xmlns="" xmlns:a16="http://schemas.microsoft.com/office/drawing/2014/main" id="{9BFA84F8-9274-4018-A112-41C5D0EE3CD4}"/>
              </a:ext>
            </a:extLst>
          </p:cNvPr>
          <p:cNvSpPr/>
          <p:nvPr/>
        </p:nvSpPr>
        <p:spPr bwMode="auto">
          <a:xfrm rot="8173239">
            <a:off x="3125190" y="2264184"/>
            <a:ext cx="457200" cy="3346106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2066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533400" y="457200"/>
            <a:ext cx="731520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 smtClean="0">
                <a:solidFill>
                  <a:srgbClr val="0066FF"/>
                </a:solidFill>
              </a:rPr>
              <a:t>6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）左右のかべではねかえす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533400" y="3531463"/>
            <a:ext cx="8839200" cy="1143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0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IF U&lt;1 </a:t>
            </a:r>
            <a:r>
              <a:rPr kumimoji="0" lang="en-US" altLang="ja-JP" sz="24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OR </a:t>
            </a: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U&gt;29 BEEP 20,3:D=-D:GOTO @LOOP</a:t>
            </a:r>
          </a:p>
        </p:txBody>
      </p:sp>
      <p:sp>
        <p:nvSpPr>
          <p:cNvPr id="13" name="下矢印 12"/>
          <p:cNvSpPr/>
          <p:nvPr/>
        </p:nvSpPr>
        <p:spPr bwMode="auto">
          <a:xfrm>
            <a:off x="8915400" y="2838872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876800" y="1676400"/>
            <a:ext cx="48006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ja-JP" sz="3200" dirty="0" smtClean="0"/>
              <a:t>Enter</a:t>
            </a:r>
            <a:r>
              <a:rPr lang="ja-JP" altLang="en-US" sz="3200" dirty="0" smtClean="0"/>
              <a:t>しない</a:t>
            </a:r>
            <a:endParaRPr lang="en-US" altLang="ja-JP" sz="3200" dirty="0" smtClean="0"/>
          </a:p>
          <a:p>
            <a:pPr algn="r"/>
            <a:r>
              <a:rPr kumimoji="1" lang="ja-JP" altLang="en-US" sz="3200" dirty="0" smtClean="0"/>
              <a:t>つづけて下の行を入れる</a:t>
            </a:r>
            <a:endParaRPr kumimoji="1" lang="en-US" altLang="ja-JP" sz="3200" dirty="0"/>
          </a:p>
        </p:txBody>
      </p:sp>
      <p:sp>
        <p:nvSpPr>
          <p:cNvPr id="17" name="下矢印 16"/>
          <p:cNvSpPr/>
          <p:nvPr/>
        </p:nvSpPr>
        <p:spPr bwMode="auto">
          <a:xfrm rot="10800000">
            <a:off x="4953000" y="4838111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895600" y="5458988"/>
            <a:ext cx="48006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 smtClean="0"/>
              <a:t>さいごまで入れたら</a:t>
            </a:r>
            <a:r>
              <a:rPr lang="en-US" altLang="ja-JP" sz="3200" dirty="0" smtClean="0"/>
              <a:t>Enter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247676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2228" y="1260828"/>
            <a:ext cx="5906607" cy="4526962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457450" y="4572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242962" y="5820143"/>
            <a:ext cx="5420074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 smtClean="0"/>
              <a:t>ボールが左のかべではねかえるが</a:t>
            </a:r>
            <a:endParaRPr lang="en-US" altLang="ja-JP" sz="2800" dirty="0" smtClean="0"/>
          </a:p>
          <a:p>
            <a:pPr algn="ctr"/>
            <a:r>
              <a:rPr lang="ja-JP" altLang="en-US" sz="2800" dirty="0" err="1" smtClean="0"/>
              <a:t>がめんの</a:t>
            </a:r>
            <a:r>
              <a:rPr lang="ja-JP" altLang="en-US" sz="2800" dirty="0" smtClean="0"/>
              <a:t>上へきえてしまう</a:t>
            </a:r>
            <a:endParaRPr lang="ja-JP" altLang="en-US" sz="2800" dirty="0"/>
          </a:p>
        </p:txBody>
      </p:sp>
      <p:sp>
        <p:nvSpPr>
          <p:cNvPr id="11" name="下矢印 11">
            <a:extLst>
              <a:ext uri="{FF2B5EF4-FFF2-40B4-BE49-F238E27FC236}">
                <a16:creationId xmlns="" xmlns:a16="http://schemas.microsoft.com/office/drawing/2014/main" id="{9BFA84F8-9274-4018-A112-41C5D0EE3CD4}"/>
              </a:ext>
            </a:extLst>
          </p:cNvPr>
          <p:cNvSpPr/>
          <p:nvPr/>
        </p:nvSpPr>
        <p:spPr bwMode="auto">
          <a:xfrm rot="13474130">
            <a:off x="2305535" y="1200752"/>
            <a:ext cx="457200" cy="1336771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2" name="下矢印 11">
            <a:extLst>
              <a:ext uri="{FF2B5EF4-FFF2-40B4-BE49-F238E27FC236}">
                <a16:creationId xmlns="" xmlns:a16="http://schemas.microsoft.com/office/drawing/2014/main" id="{9BFA84F8-9274-4018-A112-41C5D0EE3CD4}"/>
              </a:ext>
            </a:extLst>
          </p:cNvPr>
          <p:cNvSpPr/>
          <p:nvPr/>
        </p:nvSpPr>
        <p:spPr bwMode="auto">
          <a:xfrm rot="8173239">
            <a:off x="3060714" y="2103712"/>
            <a:ext cx="457200" cy="3532484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17025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533400" y="457200"/>
            <a:ext cx="685800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7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）上のかべではねかえす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533400" y="3531463"/>
            <a:ext cx="8839200" cy="1143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0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IF V&lt;0 BEEP 20,3:E=-E:S=S+1:GOTO @LOOP</a:t>
            </a:r>
          </a:p>
        </p:txBody>
      </p:sp>
      <p:sp>
        <p:nvSpPr>
          <p:cNvPr id="13" name="下矢印 12"/>
          <p:cNvSpPr/>
          <p:nvPr/>
        </p:nvSpPr>
        <p:spPr bwMode="auto">
          <a:xfrm>
            <a:off x="8915400" y="2838872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876800" y="1676400"/>
            <a:ext cx="48006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ja-JP" sz="3200" dirty="0" smtClean="0"/>
              <a:t>Enter</a:t>
            </a:r>
            <a:r>
              <a:rPr lang="ja-JP" altLang="en-US" sz="3200" dirty="0" smtClean="0"/>
              <a:t>しない</a:t>
            </a:r>
            <a:endParaRPr lang="en-US" altLang="ja-JP" sz="3200" dirty="0" smtClean="0"/>
          </a:p>
          <a:p>
            <a:pPr algn="r"/>
            <a:r>
              <a:rPr kumimoji="1" lang="ja-JP" altLang="en-US" sz="3200" dirty="0" smtClean="0"/>
              <a:t>つづけて下の行を入れる</a:t>
            </a:r>
            <a:endParaRPr kumimoji="1" lang="en-US" altLang="ja-JP" sz="3200" dirty="0"/>
          </a:p>
        </p:txBody>
      </p:sp>
      <p:sp>
        <p:nvSpPr>
          <p:cNvPr id="17" name="下矢印 16"/>
          <p:cNvSpPr/>
          <p:nvPr/>
        </p:nvSpPr>
        <p:spPr bwMode="auto">
          <a:xfrm rot="10800000">
            <a:off x="4343400" y="4842708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895600" y="5458988"/>
            <a:ext cx="48006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 smtClean="0"/>
              <a:t>さいごまで入れたら</a:t>
            </a:r>
            <a:r>
              <a:rPr lang="en-US" altLang="ja-JP" sz="3200" dirty="0" smtClean="0"/>
              <a:t>Enter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4400071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579" y="1211425"/>
            <a:ext cx="6013280" cy="4608718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457450" y="4572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46033" y="5820143"/>
            <a:ext cx="6413935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 smtClean="0"/>
              <a:t>ボールが左右と上のかべではねかえるが</a:t>
            </a:r>
            <a:endParaRPr lang="en-US" altLang="ja-JP" sz="2800" dirty="0" smtClean="0"/>
          </a:p>
          <a:p>
            <a:pPr algn="ctr"/>
            <a:r>
              <a:rPr lang="ja-JP" altLang="en-US" sz="2800" dirty="0" err="1" smtClean="0"/>
              <a:t>がめんの</a:t>
            </a:r>
            <a:r>
              <a:rPr lang="ja-JP" altLang="en-US" sz="2800" dirty="0" smtClean="0"/>
              <a:t>下へおちていってしまう</a:t>
            </a:r>
            <a:endParaRPr lang="ja-JP" altLang="en-US" sz="2800" dirty="0"/>
          </a:p>
        </p:txBody>
      </p:sp>
      <p:sp>
        <p:nvSpPr>
          <p:cNvPr id="11" name="下矢印 11">
            <a:extLst>
              <a:ext uri="{FF2B5EF4-FFF2-40B4-BE49-F238E27FC236}">
                <a16:creationId xmlns="" xmlns:a16="http://schemas.microsoft.com/office/drawing/2014/main" id="{9BFA84F8-9274-4018-A112-41C5D0EE3CD4}"/>
              </a:ext>
            </a:extLst>
          </p:cNvPr>
          <p:cNvSpPr/>
          <p:nvPr/>
        </p:nvSpPr>
        <p:spPr bwMode="auto">
          <a:xfrm rot="13474130">
            <a:off x="2759010" y="1074566"/>
            <a:ext cx="457200" cy="2067388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2" name="下矢印 11">
            <a:extLst>
              <a:ext uri="{FF2B5EF4-FFF2-40B4-BE49-F238E27FC236}">
                <a16:creationId xmlns="" xmlns:a16="http://schemas.microsoft.com/office/drawing/2014/main" id="{9BFA84F8-9274-4018-A112-41C5D0EE3CD4}"/>
              </a:ext>
            </a:extLst>
          </p:cNvPr>
          <p:cNvSpPr/>
          <p:nvPr/>
        </p:nvSpPr>
        <p:spPr bwMode="auto">
          <a:xfrm rot="8173239">
            <a:off x="3126437" y="2713886"/>
            <a:ext cx="457200" cy="2822588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8" name="下矢印 7">
            <a:extLst>
              <a:ext uri="{FF2B5EF4-FFF2-40B4-BE49-F238E27FC236}">
                <a16:creationId xmlns="" xmlns:a16="http://schemas.microsoft.com/office/drawing/2014/main" id="{9BFA84F8-9274-4018-A112-41C5D0EE3CD4}"/>
              </a:ext>
            </a:extLst>
          </p:cNvPr>
          <p:cNvSpPr/>
          <p:nvPr/>
        </p:nvSpPr>
        <p:spPr bwMode="auto">
          <a:xfrm rot="18861842">
            <a:off x="5680971" y="815105"/>
            <a:ext cx="457200" cy="4786968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" name="下矢印 11">
            <a:extLst>
              <a:ext uri="{FF2B5EF4-FFF2-40B4-BE49-F238E27FC236}">
                <a16:creationId xmlns="" xmlns:a16="http://schemas.microsoft.com/office/drawing/2014/main" id="{9BFA84F8-9274-4018-A112-41C5D0EE3CD4}"/>
              </a:ext>
            </a:extLst>
          </p:cNvPr>
          <p:cNvSpPr/>
          <p:nvPr/>
        </p:nvSpPr>
        <p:spPr bwMode="auto">
          <a:xfrm rot="2520708">
            <a:off x="7069506" y="5055465"/>
            <a:ext cx="457200" cy="807594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33595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533400" y="457200"/>
            <a:ext cx="609600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 smtClean="0">
                <a:solidFill>
                  <a:srgbClr val="0066FF"/>
                </a:solidFill>
              </a:rPr>
              <a:t>8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）ラケットでうちかえす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533400" y="3531463"/>
            <a:ext cx="8839200" cy="1143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0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 IF SCR(U,V)=61 BEEP 10,3:E=-E:GOTO @LOOP</a:t>
            </a:r>
          </a:p>
        </p:txBody>
      </p:sp>
      <p:sp>
        <p:nvSpPr>
          <p:cNvPr id="13" name="下矢印 12"/>
          <p:cNvSpPr/>
          <p:nvPr/>
        </p:nvSpPr>
        <p:spPr bwMode="auto">
          <a:xfrm>
            <a:off x="8915400" y="2838872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876800" y="1676400"/>
            <a:ext cx="48006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ja-JP" sz="3200" dirty="0" smtClean="0"/>
              <a:t>Enter</a:t>
            </a:r>
            <a:r>
              <a:rPr lang="ja-JP" altLang="en-US" sz="3200" dirty="0" smtClean="0"/>
              <a:t>しない</a:t>
            </a:r>
            <a:endParaRPr lang="en-US" altLang="ja-JP" sz="3200" dirty="0" smtClean="0"/>
          </a:p>
          <a:p>
            <a:pPr algn="r"/>
            <a:r>
              <a:rPr kumimoji="1" lang="ja-JP" altLang="en-US" sz="3200" dirty="0" smtClean="0"/>
              <a:t>つづけて下の行を入れる</a:t>
            </a:r>
            <a:endParaRPr kumimoji="1" lang="en-US" altLang="ja-JP" sz="3200" dirty="0"/>
          </a:p>
        </p:txBody>
      </p:sp>
      <p:sp>
        <p:nvSpPr>
          <p:cNvPr id="17" name="下矢印 16"/>
          <p:cNvSpPr/>
          <p:nvPr/>
        </p:nvSpPr>
        <p:spPr bwMode="auto">
          <a:xfrm rot="10800000">
            <a:off x="4953000" y="4842708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895600" y="5458988"/>
            <a:ext cx="48006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 smtClean="0"/>
              <a:t>さいごまで入れたら</a:t>
            </a:r>
            <a:r>
              <a:rPr lang="en-US" altLang="ja-JP" sz="3200" dirty="0" smtClean="0"/>
              <a:t>Enter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1853248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260336" y="5257800"/>
            <a:ext cx="7385355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 smtClean="0"/>
              <a:t>ラケットを左右にうごかして、ボールをうちかえす</a:t>
            </a:r>
            <a:endParaRPr lang="en-US" altLang="ja-JP" sz="2800" dirty="0"/>
          </a:p>
          <a:p>
            <a:pPr algn="ctr"/>
            <a:r>
              <a:rPr lang="en-US" altLang="ja-JP" sz="2800" dirty="0" err="1"/>
              <a:t>IchigoJam</a:t>
            </a:r>
            <a:r>
              <a:rPr lang="ja-JP" altLang="en-US" sz="2800" dirty="0"/>
              <a:t>のゲームプログラムです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1" y="1710562"/>
            <a:ext cx="4419600" cy="260427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1337115"/>
            <a:ext cx="4419600" cy="3387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7233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816" y="1240848"/>
            <a:ext cx="6146365" cy="4710718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457450" y="4572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610580" y="6035586"/>
            <a:ext cx="6684843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 smtClean="0"/>
              <a:t>ボールをラケットでうちかえせるようになる</a:t>
            </a:r>
            <a:endParaRPr lang="ja-JP" altLang="en-US" sz="2800" dirty="0"/>
          </a:p>
        </p:txBody>
      </p:sp>
      <p:sp>
        <p:nvSpPr>
          <p:cNvPr id="9" name="下矢印 11">
            <a:extLst>
              <a:ext uri="{FF2B5EF4-FFF2-40B4-BE49-F238E27FC236}">
                <a16:creationId xmlns="" xmlns:a16="http://schemas.microsoft.com/office/drawing/2014/main" id="{9BFA84F8-9274-4018-A112-41C5D0EE3CD4}"/>
              </a:ext>
            </a:extLst>
          </p:cNvPr>
          <p:cNvSpPr/>
          <p:nvPr/>
        </p:nvSpPr>
        <p:spPr bwMode="auto">
          <a:xfrm rot="2520708">
            <a:off x="7153057" y="4591940"/>
            <a:ext cx="457200" cy="807594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" name="下矢印 11">
            <a:extLst>
              <a:ext uri="{FF2B5EF4-FFF2-40B4-BE49-F238E27FC236}">
                <a16:creationId xmlns="" xmlns:a16="http://schemas.microsoft.com/office/drawing/2014/main" id="{9BFA84F8-9274-4018-A112-41C5D0EE3CD4}"/>
              </a:ext>
            </a:extLst>
          </p:cNvPr>
          <p:cNvSpPr/>
          <p:nvPr/>
        </p:nvSpPr>
        <p:spPr bwMode="auto">
          <a:xfrm rot="8097789">
            <a:off x="6265699" y="4562274"/>
            <a:ext cx="457200" cy="807594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25555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585580" y="605111"/>
            <a:ext cx="7415420" cy="1446550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 smtClean="0">
                <a:solidFill>
                  <a:srgbClr val="0066FF"/>
                </a:solidFill>
              </a:rPr>
              <a:t>9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）うちかえせなかったら</a:t>
            </a:r>
            <a:endParaRPr kumimoji="1" lang="en-US" altLang="ja-JP" sz="4400" dirty="0" smtClean="0">
              <a:solidFill>
                <a:srgbClr val="0066FF"/>
              </a:solidFill>
            </a:endParaRPr>
          </a:p>
          <a:p>
            <a:r>
              <a:rPr kumimoji="1" lang="ja-JP" altLang="en-US" sz="4400" dirty="0" smtClean="0">
                <a:solidFill>
                  <a:srgbClr val="0066FF"/>
                </a:solidFill>
              </a:rPr>
              <a:t>　とくてんを</a:t>
            </a:r>
            <a:r>
              <a:rPr kumimoji="1" lang="ja-JP" altLang="en-US" sz="4400" dirty="0" err="1" smtClean="0">
                <a:solidFill>
                  <a:srgbClr val="0066FF"/>
                </a:solidFill>
              </a:rPr>
              <a:t>ひょう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じしておわり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5" name="テキスト ボックス 2"/>
          <p:cNvSpPr txBox="1">
            <a:spLocks noChangeArrowheads="1"/>
          </p:cNvSpPr>
          <p:nvPr/>
        </p:nvSpPr>
        <p:spPr bwMode="auto">
          <a:xfrm>
            <a:off x="381000" y="3048000"/>
            <a:ext cx="9296400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IF V&lt;22 GOTO @LOOP</a:t>
            </a:r>
          </a:p>
        </p:txBody>
      </p:sp>
      <p:sp>
        <p:nvSpPr>
          <p:cNvPr id="4" name="テキスト ボックス 2"/>
          <p:cNvSpPr txBox="1">
            <a:spLocks noChangeArrowheads="1"/>
          </p:cNvSpPr>
          <p:nvPr/>
        </p:nvSpPr>
        <p:spPr bwMode="auto">
          <a:xfrm>
            <a:off x="304800" y="4648200"/>
            <a:ext cx="9448800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140 BEEP 30,30:LC 15,11:?S</a:t>
            </a:r>
          </a:p>
        </p:txBody>
      </p:sp>
    </p:spTree>
    <p:extLst>
      <p:ext uri="{BB962C8B-B14F-4D97-AF65-F5344CB8AC3E}">
        <p14:creationId xmlns:p14="http://schemas.microsoft.com/office/powerpoint/2010/main" val="19304175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68" y="1219200"/>
            <a:ext cx="6100362" cy="4664328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438400" y="3810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567882" y="3276600"/>
            <a:ext cx="3505200" cy="1292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800" dirty="0" smtClean="0"/>
              <a:t>うちかえせなかったら</a:t>
            </a:r>
            <a:endParaRPr lang="en-US" altLang="ja-JP" sz="2800" dirty="0" smtClean="0"/>
          </a:p>
          <a:p>
            <a:r>
              <a:rPr lang="ja-JP" altLang="en-US" sz="2800" dirty="0" smtClean="0"/>
              <a:t>とくてんを</a:t>
            </a:r>
            <a:r>
              <a:rPr lang="ja-JP" altLang="en-US" sz="2800" dirty="0" err="1" smtClean="0"/>
              <a:t>ひょうじ</a:t>
            </a:r>
            <a:r>
              <a:rPr lang="ja-JP" altLang="en-US" sz="2800" dirty="0" smtClean="0"/>
              <a:t>して</a:t>
            </a:r>
            <a:endParaRPr lang="en-US" altLang="ja-JP" sz="2800" dirty="0" smtClean="0"/>
          </a:p>
          <a:p>
            <a:r>
              <a:rPr lang="ja-JP" altLang="en-US" sz="2800" dirty="0" smtClean="0"/>
              <a:t>おわり</a:t>
            </a:r>
            <a:endParaRPr lang="en-US" altLang="ja-JP" sz="2800" dirty="0"/>
          </a:p>
        </p:txBody>
      </p:sp>
      <p:sp>
        <p:nvSpPr>
          <p:cNvPr id="6" name="下矢印 11">
            <a:extLst>
              <a:ext uri="{FF2B5EF4-FFF2-40B4-BE49-F238E27FC236}">
                <a16:creationId xmlns="" xmlns:a16="http://schemas.microsoft.com/office/drawing/2014/main" id="{DA125608-7247-441C-9BA7-C852FF16016A}"/>
              </a:ext>
            </a:extLst>
          </p:cNvPr>
          <p:cNvSpPr/>
          <p:nvPr/>
        </p:nvSpPr>
        <p:spPr bwMode="auto">
          <a:xfrm rot="7353749">
            <a:off x="4959358" y="3453286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36966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7602792" cy="769441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4400" dirty="0" smtClean="0">
                <a:solidFill>
                  <a:srgbClr val="3366FF"/>
                </a:solidFill>
              </a:rPr>
              <a:t>●スカッシュゲーム</a:t>
            </a:r>
            <a:r>
              <a:rPr lang="ja-JP" altLang="en-US" sz="4400" dirty="0">
                <a:solidFill>
                  <a:srgbClr val="3366FF"/>
                </a:solidFill>
              </a:rPr>
              <a:t>　かんせい</a:t>
            </a: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304800" y="1088101"/>
            <a:ext cx="9448800" cy="5769899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26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CLS:CLV:P=12</a:t>
            </a:r>
          </a:p>
          <a:p>
            <a:pPr eaLnBrk="0" latinLnBrk="1" hangingPunct="0">
              <a:lnSpc>
                <a:spcPts val="26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X=P+RND(7):Y=21:D=-1:E=-1</a:t>
            </a:r>
          </a:p>
          <a:p>
            <a:pPr eaLnBrk="0" latinLnBrk="1" hangingPunct="0">
              <a:lnSpc>
                <a:spcPts val="26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@LOOP</a:t>
            </a:r>
          </a:p>
          <a:p>
            <a:pPr eaLnBrk="0" latinLnBrk="1" hangingPunct="0">
              <a:lnSpc>
                <a:spcPts val="26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U=X+D:V=Y+E</a:t>
            </a:r>
          </a:p>
          <a:p>
            <a:pPr eaLnBrk="0" latinLnBrk="1" hangingPunct="0">
              <a:lnSpc>
                <a:spcPts val="26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IF U&lt;1 OR U&gt;29 BEEP 20,3:D=-D:GOTO @LOOP</a:t>
            </a:r>
          </a:p>
          <a:p>
            <a:pPr eaLnBrk="0" latinLnBrk="1" hangingPunct="0">
              <a:lnSpc>
                <a:spcPts val="26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IF V&lt;0 BEEP 20,3:E=-E:S=S+1:GOTO @LOOP</a:t>
            </a:r>
          </a:p>
          <a:p>
            <a:pPr eaLnBrk="0" latinLnBrk="1" hangingPunct="0">
              <a:lnSpc>
                <a:spcPts val="26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 IF SCR(U,V)=61 BEEP 10,3:E=-E:GOTO @LOOP</a:t>
            </a:r>
          </a:p>
          <a:p>
            <a:pPr eaLnBrk="0" latinLnBrk="1" hangingPunct="0">
              <a:lnSpc>
                <a:spcPts val="26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80 LC X,Y:?" ":X=U:Y=V</a:t>
            </a:r>
          </a:p>
          <a:p>
            <a:pPr eaLnBrk="0" latinLnBrk="1" hangingPunct="0">
              <a:lnSpc>
                <a:spcPts val="26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90 LC X,Y:?CHR$(233)</a:t>
            </a:r>
          </a:p>
          <a:p>
            <a:pPr eaLnBrk="0" latinLnBrk="1" hangingPunct="0">
              <a:lnSpc>
                <a:spcPts val="26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P=P-BTN(28)*(P&gt;0)+BTN(29)*(P&lt;24)</a:t>
            </a:r>
          </a:p>
          <a:p>
            <a:pPr eaLnBrk="0" latinLnBrk="1" hangingPunct="0">
              <a:lnSpc>
                <a:spcPts val="26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LC P,22:?" ===== "</a:t>
            </a:r>
          </a:p>
          <a:p>
            <a:pPr eaLnBrk="0" latinLnBrk="1" hangingPunct="0">
              <a:lnSpc>
                <a:spcPts val="26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WAIT 2</a:t>
            </a:r>
          </a:p>
          <a:p>
            <a:pPr eaLnBrk="0" latinLnBrk="1" hangingPunct="0">
              <a:lnSpc>
                <a:spcPts val="26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IF V&lt;22 GOTO @LOOP</a:t>
            </a:r>
          </a:p>
          <a:p>
            <a:pPr eaLnBrk="0" latinLnBrk="1" hangingPunct="0">
              <a:lnSpc>
                <a:spcPts val="26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140 BEEP 30,30:LC 15,11:?S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15531" y="1130180"/>
            <a:ext cx="275140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画面とラケットの初期設定</a:t>
            </a:r>
            <a:endParaRPr lang="ja-JP" altLang="en-US" sz="1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038600" y="2119974"/>
            <a:ext cx="266932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ボールの次の座標を計算</a:t>
            </a:r>
            <a:endParaRPr lang="ja-JP" altLang="en-US" sz="1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34140" y="1783574"/>
            <a:ext cx="1301959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ループ開始</a:t>
            </a:r>
            <a:endParaRPr lang="ja-JP" altLang="en-US" sz="18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543800" y="1434794"/>
            <a:ext cx="20574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ボールの初期設定</a:t>
            </a:r>
            <a:endParaRPr lang="ja-JP" altLang="en-US" sz="18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275502" y="2774740"/>
            <a:ext cx="264687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左右のかべではねかえる</a:t>
            </a:r>
            <a:endParaRPr lang="ja-JP" altLang="en-US" sz="18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799485" y="3428846"/>
            <a:ext cx="241604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上のかべではねかえる</a:t>
            </a:r>
            <a:endParaRPr lang="ja-JP" altLang="en-US" sz="1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275502" y="4091681"/>
            <a:ext cx="225895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ラケットではねかえる</a:t>
            </a:r>
            <a:endParaRPr lang="ja-JP" altLang="en-US" sz="18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035643" y="4423528"/>
            <a:ext cx="301631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ボールを消して、次の座標へ</a:t>
            </a:r>
            <a:endParaRPr lang="ja-JP" altLang="en-US" sz="18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491902" y="4755905"/>
            <a:ext cx="157392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ボールを表示</a:t>
            </a:r>
            <a:endParaRPr lang="ja-JP" altLang="en-US" sz="18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113181" y="5363765"/>
            <a:ext cx="157392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ラケットを移動</a:t>
            </a:r>
            <a:endParaRPr lang="ja-JP" altLang="en-US" sz="18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034511" y="5415585"/>
            <a:ext cx="157392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ラケットを表示</a:t>
            </a:r>
            <a:endParaRPr lang="ja-JP" altLang="en-US" sz="18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049137" y="5741979"/>
            <a:ext cx="106566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時間待ち</a:t>
            </a:r>
            <a:endParaRPr lang="ja-JP" altLang="en-US" sz="18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034511" y="6075266"/>
            <a:ext cx="2499889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ミスしていなければ戻る</a:t>
            </a:r>
            <a:endParaRPr lang="ja-JP" altLang="en-US" sz="1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101311" y="6407642"/>
            <a:ext cx="2271289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1800" dirty="0" smtClean="0"/>
              <a:t>スコアを表示して終了</a:t>
            </a:r>
            <a:endParaRPr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652706275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2">
            <a:extLst>
              <a:ext uri="{FF2B5EF4-FFF2-40B4-BE49-F238E27FC236}">
                <a16:creationId xmlns="" xmlns:a16="http://schemas.microsoft.com/office/drawing/2014/main" id="{9F541BF1-61E1-475C-AF12-8C2C51EC4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667000"/>
            <a:ext cx="4495800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2900"/>
              </a:lnSpc>
            </a:pPr>
            <a:r>
              <a:rPr kumimoji="0" lang="en-US" altLang="ja-JP" sz="3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</a:t>
            </a: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WAIT </a:t>
            </a:r>
            <a:r>
              <a:rPr kumimoji="0" lang="en-US" altLang="ja-JP" sz="3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</a:t>
            </a:r>
            <a:endParaRPr kumimoji="0" lang="en-US" altLang="ja-JP" sz="32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85979" y="587514"/>
            <a:ext cx="6600621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0066FF"/>
                </a:solidFill>
              </a:rPr>
              <a:t>★ボールのスピードをかえる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105400" y="4174333"/>
            <a:ext cx="35052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すう</a:t>
            </a:r>
            <a:r>
              <a:rPr kumimoji="1" lang="ja-JP" altLang="en-US" sz="3200" dirty="0" err="1" smtClean="0"/>
              <a:t>じを</a:t>
            </a:r>
            <a:r>
              <a:rPr kumimoji="1" lang="ja-JP" altLang="en-US" sz="3200" dirty="0" smtClean="0"/>
              <a:t>かえる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小さいとはやくなる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大きいとおそくなる</a:t>
            </a:r>
            <a:endParaRPr kumimoji="1" lang="en-US" altLang="ja-JP" sz="3200" dirty="0"/>
          </a:p>
        </p:txBody>
      </p:sp>
      <p:sp>
        <p:nvSpPr>
          <p:cNvPr id="6" name="下矢印 5"/>
          <p:cNvSpPr/>
          <p:nvPr/>
        </p:nvSpPr>
        <p:spPr bwMode="auto">
          <a:xfrm rot="10800000">
            <a:off x="6096000" y="3553486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6868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438400" y="5638800"/>
            <a:ext cx="518160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 err="1"/>
              <a:t>IchigoJam</a:t>
            </a:r>
            <a:r>
              <a:rPr lang="en-US" altLang="ja-JP" sz="2800" dirty="0"/>
              <a:t> web</a:t>
            </a:r>
            <a:r>
              <a:rPr lang="ja-JP" altLang="en-US" sz="2800" dirty="0"/>
              <a:t>でも作れるよ！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89508" y="6080155"/>
            <a:ext cx="60960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>
                <a:solidFill>
                  <a:srgbClr val="3366FF"/>
                </a:solidFill>
              </a:rPr>
              <a:t>fukuno.jig.jp/app/</a:t>
            </a:r>
            <a:r>
              <a:rPr lang="en-US" altLang="ja-JP" sz="3200" dirty="0" err="1">
                <a:solidFill>
                  <a:srgbClr val="3366FF"/>
                </a:solidFill>
              </a:rPr>
              <a:t>IchigoJam</a:t>
            </a:r>
            <a:r>
              <a:rPr lang="en-US" altLang="ja-JP" sz="3200" dirty="0">
                <a:solidFill>
                  <a:srgbClr val="3366FF"/>
                </a:solidFill>
              </a:rPr>
              <a:t>/</a:t>
            </a:r>
            <a:endParaRPr lang="ja-JP" altLang="en-US" sz="3200" dirty="0">
              <a:solidFill>
                <a:srgbClr val="3366FF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400" y="346389"/>
            <a:ext cx="5417984" cy="52578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94590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6663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2">
            <a:extLst>
              <a:ext uri="{FF2B5EF4-FFF2-40B4-BE49-F238E27FC236}">
                <a16:creationId xmlns="" xmlns:a16="http://schemas.microsoft.com/office/drawing/2014/main" id="{9F541BF1-61E1-475C-AF12-8C2C51EC4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559" y="4615769"/>
            <a:ext cx="9144000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3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</a:t>
            </a: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LC P,22:?" ===== "</a:t>
            </a:r>
          </a:p>
        </p:txBody>
      </p:sp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752600" y="2663673"/>
            <a:ext cx="6367919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pl-PL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CLS:CLV:P=12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85980" y="399069"/>
            <a:ext cx="5265596" cy="1323439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66FF"/>
                </a:solidFill>
              </a:rPr>
              <a:t>（</a:t>
            </a:r>
            <a:r>
              <a:rPr kumimoji="1" lang="en-US" altLang="ja-JP" sz="4000" dirty="0">
                <a:solidFill>
                  <a:srgbClr val="0066FF"/>
                </a:solidFill>
              </a:rPr>
              <a:t>1</a:t>
            </a:r>
            <a:r>
              <a:rPr kumimoji="1" lang="ja-JP" altLang="en-US" sz="4000" dirty="0">
                <a:solidFill>
                  <a:srgbClr val="0066FF"/>
                </a:solidFill>
              </a:rPr>
              <a:t>）さいしょのせってい・</a:t>
            </a:r>
            <a:endParaRPr kumimoji="1" lang="en-US" altLang="ja-JP" sz="4000" dirty="0">
              <a:solidFill>
                <a:srgbClr val="0066FF"/>
              </a:solidFill>
            </a:endParaRPr>
          </a:p>
          <a:p>
            <a:r>
              <a:rPr kumimoji="1" lang="ja-JP" altLang="en-US" sz="4000" dirty="0">
                <a:solidFill>
                  <a:srgbClr val="0066FF"/>
                </a:solidFill>
              </a:rPr>
              <a:t>　　</a:t>
            </a:r>
            <a:r>
              <a:rPr kumimoji="1" lang="ja-JP" altLang="en-US" sz="4000" dirty="0" smtClean="0">
                <a:solidFill>
                  <a:srgbClr val="0066FF"/>
                </a:solidFill>
              </a:rPr>
              <a:t>ラケットを</a:t>
            </a:r>
            <a:r>
              <a:rPr kumimoji="1" lang="ja-JP" altLang="en-US" sz="4000" dirty="0" err="1" smtClean="0">
                <a:solidFill>
                  <a:srgbClr val="0066FF"/>
                </a:solidFill>
              </a:rPr>
              <a:t>ひょうじ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50197" y="3783795"/>
            <a:ext cx="221508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/>
              <a:t>Shift</a:t>
            </a:r>
            <a:r>
              <a:rPr kumimoji="1" lang="ja-JP" altLang="en-US" sz="3200" dirty="0"/>
              <a:t>＋め</a:t>
            </a:r>
            <a:endParaRPr kumimoji="1" lang="en-US" altLang="ja-JP" sz="3200" dirty="0"/>
          </a:p>
        </p:txBody>
      </p:sp>
      <p:sp>
        <p:nvSpPr>
          <p:cNvPr id="5" name="下矢印 4"/>
          <p:cNvSpPr/>
          <p:nvPr/>
        </p:nvSpPr>
        <p:spPr bwMode="auto">
          <a:xfrm rot="10800000">
            <a:off x="3657600" y="5473377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下矢印 5"/>
          <p:cNvSpPr/>
          <p:nvPr/>
        </p:nvSpPr>
        <p:spPr bwMode="auto">
          <a:xfrm rot="10800000">
            <a:off x="8562742" y="5490696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29966" y="6082978"/>
            <a:ext cx="53731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ね</a:t>
            </a:r>
            <a:endParaRPr kumimoji="1" lang="en-US" altLang="ja-JP" sz="3200" dirty="0"/>
          </a:p>
        </p:txBody>
      </p:sp>
      <p:sp>
        <p:nvSpPr>
          <p:cNvPr id="8" name="下矢印 7"/>
          <p:cNvSpPr/>
          <p:nvPr/>
        </p:nvSpPr>
        <p:spPr bwMode="auto">
          <a:xfrm>
            <a:off x="4219544" y="1979047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53856" y="1840973"/>
            <a:ext cx="86246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/>
              <a:t>け</a:t>
            </a:r>
            <a:endParaRPr kumimoji="1" lang="en-US" altLang="ja-JP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825645" y="1509055"/>
            <a:ext cx="1965697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Shift</a:t>
            </a:r>
            <a:r>
              <a:rPr lang="ja-JP" altLang="en-US" sz="3200" dirty="0"/>
              <a:t>＋ほ</a:t>
            </a:r>
            <a:endParaRPr kumimoji="1" lang="en-US" altLang="ja-JP" sz="3200" dirty="0"/>
          </a:p>
        </p:txBody>
      </p:sp>
      <p:sp>
        <p:nvSpPr>
          <p:cNvPr id="21" name="下矢印 9">
            <a:extLst>
              <a:ext uri="{FF2B5EF4-FFF2-40B4-BE49-F238E27FC236}">
                <a16:creationId xmlns="" xmlns:a16="http://schemas.microsoft.com/office/drawing/2014/main" id="{F039F341-B4E8-40B8-A924-2188225DFFC0}"/>
              </a:ext>
            </a:extLst>
          </p:cNvPr>
          <p:cNvSpPr/>
          <p:nvPr/>
        </p:nvSpPr>
        <p:spPr bwMode="auto">
          <a:xfrm>
            <a:off x="6663939" y="1997803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3" name="下矢印 9">
            <a:extLst>
              <a:ext uri="{FF2B5EF4-FFF2-40B4-BE49-F238E27FC236}">
                <a16:creationId xmlns="" xmlns:a16="http://schemas.microsoft.com/office/drawing/2014/main" id="{DF536CB9-5B89-42D3-8390-3F2BD38B7DE6}"/>
              </a:ext>
            </a:extLst>
          </p:cNvPr>
          <p:cNvSpPr/>
          <p:nvPr/>
        </p:nvSpPr>
        <p:spPr bwMode="auto">
          <a:xfrm>
            <a:off x="5682119" y="3877714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4" name="下矢印 9">
            <a:extLst>
              <a:ext uri="{FF2B5EF4-FFF2-40B4-BE49-F238E27FC236}">
                <a16:creationId xmlns="" xmlns:a16="http://schemas.microsoft.com/office/drawing/2014/main" id="{AF25519C-02D0-412C-A873-A4D7DD4BD52E}"/>
              </a:ext>
            </a:extLst>
          </p:cNvPr>
          <p:cNvSpPr/>
          <p:nvPr/>
        </p:nvSpPr>
        <p:spPr bwMode="auto">
          <a:xfrm>
            <a:off x="8915400" y="3910561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="" xmlns:a16="http://schemas.microsoft.com/office/drawing/2014/main" id="{240849F8-36EC-4C2E-9CC5-F9F1B248825E}"/>
              </a:ext>
            </a:extLst>
          </p:cNvPr>
          <p:cNvSpPr txBox="1"/>
          <p:nvPr/>
        </p:nvSpPr>
        <p:spPr>
          <a:xfrm>
            <a:off x="5751576" y="3605337"/>
            <a:ext cx="2176919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Shift</a:t>
            </a:r>
            <a:r>
              <a:rPr lang="ja-JP" altLang="en-US" sz="3200" dirty="0"/>
              <a:t>＋</a:t>
            </a:r>
            <a:r>
              <a:rPr lang="en-US" altLang="ja-JP" sz="3200" dirty="0"/>
              <a:t>2</a:t>
            </a:r>
            <a:endParaRPr kumimoji="1" lang="en-US" altLang="ja-JP" sz="3200" dirty="0"/>
          </a:p>
        </p:txBody>
      </p:sp>
      <p:sp>
        <p:nvSpPr>
          <p:cNvPr id="16" name="下矢印 15"/>
          <p:cNvSpPr/>
          <p:nvPr/>
        </p:nvSpPr>
        <p:spPr bwMode="auto">
          <a:xfrm rot="10800000">
            <a:off x="6041290" y="5470326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7" name="下矢印 9">
            <a:extLst>
              <a:ext uri="{FF2B5EF4-FFF2-40B4-BE49-F238E27FC236}">
                <a16:creationId xmlns="" xmlns:a16="http://schemas.microsoft.com/office/drawing/2014/main" id="{AF25519C-02D0-412C-A873-A4D7DD4BD52E}"/>
              </a:ext>
            </a:extLst>
          </p:cNvPr>
          <p:cNvSpPr/>
          <p:nvPr/>
        </p:nvSpPr>
        <p:spPr bwMode="auto">
          <a:xfrm>
            <a:off x="5236024" y="3877713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="" xmlns:a16="http://schemas.microsoft.com/office/drawing/2014/main" id="{240849F8-36EC-4C2E-9CC5-F9F1B248825E}"/>
              </a:ext>
            </a:extLst>
          </p:cNvPr>
          <p:cNvSpPr txBox="1"/>
          <p:nvPr/>
        </p:nvSpPr>
        <p:spPr>
          <a:xfrm>
            <a:off x="5181429" y="6079927"/>
            <a:ext cx="2176919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スペース</a:t>
            </a:r>
            <a:endParaRPr kumimoji="1" lang="en-US" altLang="ja-JP" sz="32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="" xmlns:a16="http://schemas.microsoft.com/office/drawing/2014/main" id="{240849F8-36EC-4C2E-9CC5-F9F1B248825E}"/>
              </a:ext>
            </a:extLst>
          </p:cNvPr>
          <p:cNvSpPr txBox="1"/>
          <p:nvPr/>
        </p:nvSpPr>
        <p:spPr>
          <a:xfrm>
            <a:off x="7620000" y="6094650"/>
            <a:ext cx="2176919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スペース</a:t>
            </a:r>
            <a:endParaRPr kumimoji="1" lang="en-US" altLang="ja-JP" sz="32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="" xmlns:a16="http://schemas.microsoft.com/office/drawing/2014/main" id="{240849F8-36EC-4C2E-9CC5-F9F1B248825E}"/>
              </a:ext>
            </a:extLst>
          </p:cNvPr>
          <p:cNvSpPr txBox="1"/>
          <p:nvPr/>
        </p:nvSpPr>
        <p:spPr>
          <a:xfrm>
            <a:off x="7926648" y="3346114"/>
            <a:ext cx="2176919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Shift</a:t>
            </a:r>
            <a:r>
              <a:rPr lang="ja-JP" altLang="en-US" sz="3200" dirty="0"/>
              <a:t>＋</a:t>
            </a:r>
            <a:r>
              <a:rPr lang="en-US" altLang="ja-JP" sz="3200" dirty="0"/>
              <a:t>2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1191044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447800"/>
            <a:ext cx="5724762" cy="4387591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362200" y="5334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364711" y="6103816"/>
            <a:ext cx="2820004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 smtClean="0"/>
              <a:t>ラケットを</a:t>
            </a:r>
            <a:r>
              <a:rPr lang="ja-JP" altLang="en-US" sz="2800" dirty="0" err="1" smtClean="0"/>
              <a:t>ひょうじ</a:t>
            </a:r>
            <a:endParaRPr lang="ja-JP" altLang="en-US" sz="2800" dirty="0"/>
          </a:p>
        </p:txBody>
      </p:sp>
      <p:sp>
        <p:nvSpPr>
          <p:cNvPr id="5" name="下矢印 4"/>
          <p:cNvSpPr/>
          <p:nvPr/>
        </p:nvSpPr>
        <p:spPr bwMode="auto">
          <a:xfrm rot="10800000">
            <a:off x="4546105" y="5334000"/>
            <a:ext cx="457200" cy="7620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977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533400" y="2775045"/>
            <a:ext cx="8825620" cy="525865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X=P+RND(7):Y=21:D=-1:E=-1</a:t>
            </a:r>
          </a:p>
        </p:txBody>
      </p:sp>
      <p:sp>
        <p:nvSpPr>
          <p:cNvPr id="12" name="下矢印 11"/>
          <p:cNvSpPr/>
          <p:nvPr/>
        </p:nvSpPr>
        <p:spPr bwMode="auto">
          <a:xfrm rot="10800000">
            <a:off x="3620735" y="3402918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764447" y="1402429"/>
            <a:ext cx="762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ほ</a:t>
            </a:r>
            <a:endParaRPr kumimoji="1" lang="en-US" altLang="ja-JP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09600" y="609600"/>
            <a:ext cx="502920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2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）ボールを</a:t>
            </a:r>
            <a:r>
              <a:rPr kumimoji="1" lang="ja-JP" altLang="en-US" sz="4400" dirty="0" err="1" smtClean="0">
                <a:solidFill>
                  <a:srgbClr val="0066FF"/>
                </a:solidFill>
              </a:rPr>
              <a:t>ひょうじ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1" name="テキスト ボックス 2">
            <a:extLst>
              <a:ext uri="{FF2B5EF4-FFF2-40B4-BE49-F238E27FC236}">
                <a16:creationId xmlns="" xmlns:a16="http://schemas.microsoft.com/office/drawing/2014/main" id="{58EE8E09-5265-471C-8D5F-68D6177A9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72184"/>
            <a:ext cx="8458199" cy="67629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s-ES" altLang="ja-JP" sz="3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90 </a:t>
            </a:r>
            <a:r>
              <a:rPr kumimoji="0" lang="es-E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LC X,Y:?CHR$(233)</a:t>
            </a:r>
          </a:p>
        </p:txBody>
      </p:sp>
      <p:sp>
        <p:nvSpPr>
          <p:cNvPr id="16" name="下矢印 11">
            <a:extLst>
              <a:ext uri="{FF2B5EF4-FFF2-40B4-BE49-F238E27FC236}">
                <a16:creationId xmlns="" xmlns:a16="http://schemas.microsoft.com/office/drawing/2014/main" id="{2C2D46D0-C466-4921-9B75-671738000F68}"/>
              </a:ext>
            </a:extLst>
          </p:cNvPr>
          <p:cNvSpPr/>
          <p:nvPr/>
        </p:nvSpPr>
        <p:spPr bwMode="auto">
          <a:xfrm rot="10800000">
            <a:off x="4134969" y="3405096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4EE8E919-C0DC-442F-8C3E-4FEBC2E932D2}"/>
              </a:ext>
            </a:extLst>
          </p:cNvPr>
          <p:cNvSpPr txBox="1"/>
          <p:nvPr/>
        </p:nvSpPr>
        <p:spPr>
          <a:xfrm>
            <a:off x="1864164" y="3507672"/>
            <a:ext cx="1965697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Shift</a:t>
            </a:r>
            <a:r>
              <a:rPr lang="ja-JP" altLang="en-US" sz="3200" dirty="0"/>
              <a:t>＋</a:t>
            </a:r>
            <a:r>
              <a:rPr lang="en-US" altLang="ja-JP" sz="3200" dirty="0"/>
              <a:t>8</a:t>
            </a:r>
            <a:endParaRPr kumimoji="1" lang="en-US" altLang="ja-JP" sz="3200" dirty="0"/>
          </a:p>
        </p:txBody>
      </p:sp>
      <p:sp>
        <p:nvSpPr>
          <p:cNvPr id="18" name="下矢印 9">
            <a:extLst>
              <a:ext uri="{FF2B5EF4-FFF2-40B4-BE49-F238E27FC236}">
                <a16:creationId xmlns="" xmlns:a16="http://schemas.microsoft.com/office/drawing/2014/main" id="{028D09CD-73F2-43E6-94FE-C0588D01C368}"/>
              </a:ext>
            </a:extLst>
          </p:cNvPr>
          <p:cNvSpPr/>
          <p:nvPr/>
        </p:nvSpPr>
        <p:spPr bwMode="auto">
          <a:xfrm>
            <a:off x="6916847" y="2074419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="" xmlns:a16="http://schemas.microsoft.com/office/drawing/2014/main" id="{EA4DD64F-20D8-4904-BB38-FB195F7194E2}"/>
              </a:ext>
            </a:extLst>
          </p:cNvPr>
          <p:cNvSpPr txBox="1"/>
          <p:nvPr/>
        </p:nvSpPr>
        <p:spPr>
          <a:xfrm>
            <a:off x="4371898" y="3499182"/>
            <a:ext cx="1965697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Shift</a:t>
            </a:r>
            <a:r>
              <a:rPr lang="ja-JP" altLang="en-US" sz="3200" dirty="0"/>
              <a:t>＋</a:t>
            </a:r>
            <a:r>
              <a:rPr lang="en-US" altLang="ja-JP" sz="3200" dirty="0"/>
              <a:t>9</a:t>
            </a:r>
            <a:endParaRPr kumimoji="1" lang="en-US" altLang="ja-JP" sz="32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81000" y="1694816"/>
            <a:ext cx="2209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Shift</a:t>
            </a:r>
            <a:r>
              <a:rPr kumimoji="1" lang="ja-JP" altLang="en-US" sz="3200" dirty="0" smtClean="0"/>
              <a:t>＋</a:t>
            </a:r>
            <a:r>
              <a:rPr kumimoji="1" lang="ja-JP" altLang="en-US" sz="3200" dirty="0" err="1" smtClean="0"/>
              <a:t>れ</a:t>
            </a:r>
            <a:endParaRPr kumimoji="1" lang="en-US" altLang="ja-JP" sz="3200" dirty="0"/>
          </a:p>
        </p:txBody>
      </p:sp>
      <p:sp>
        <p:nvSpPr>
          <p:cNvPr id="23" name="下矢印 9">
            <a:extLst>
              <a:ext uri="{FF2B5EF4-FFF2-40B4-BE49-F238E27FC236}">
                <a16:creationId xmlns="" xmlns:a16="http://schemas.microsoft.com/office/drawing/2014/main" id="{028D09CD-73F2-43E6-94FE-C0588D01C368}"/>
              </a:ext>
            </a:extLst>
          </p:cNvPr>
          <p:cNvSpPr/>
          <p:nvPr/>
        </p:nvSpPr>
        <p:spPr bwMode="auto">
          <a:xfrm>
            <a:off x="2344847" y="2081623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421546" y="5936153"/>
            <a:ext cx="2209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Shift</a:t>
            </a:r>
            <a:r>
              <a:rPr kumimoji="1" lang="ja-JP" altLang="en-US" sz="3200" dirty="0" smtClean="0"/>
              <a:t>＋</a:t>
            </a:r>
            <a:r>
              <a:rPr kumimoji="1" lang="en-US" altLang="ja-JP" sz="3200" dirty="0" smtClean="0"/>
              <a:t>4</a:t>
            </a:r>
            <a:endParaRPr kumimoji="1" lang="en-US" altLang="ja-JP" sz="3200" dirty="0"/>
          </a:p>
        </p:txBody>
      </p:sp>
      <p:sp>
        <p:nvSpPr>
          <p:cNvPr id="20" name="下矢印 9">
            <a:extLst>
              <a:ext uri="{FF2B5EF4-FFF2-40B4-BE49-F238E27FC236}">
                <a16:creationId xmlns="" xmlns:a16="http://schemas.microsoft.com/office/drawing/2014/main" id="{028D09CD-73F2-43E6-94FE-C0588D01C368}"/>
              </a:ext>
            </a:extLst>
          </p:cNvPr>
          <p:cNvSpPr/>
          <p:nvPr/>
        </p:nvSpPr>
        <p:spPr bwMode="auto">
          <a:xfrm>
            <a:off x="8440847" y="2081623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288447" y="1408639"/>
            <a:ext cx="7620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ほ</a:t>
            </a:r>
            <a:endParaRPr kumimoji="1" lang="en-US" altLang="ja-JP" sz="3200" dirty="0"/>
          </a:p>
        </p:txBody>
      </p:sp>
      <p:sp>
        <p:nvSpPr>
          <p:cNvPr id="26" name="下矢印 25"/>
          <p:cNvSpPr/>
          <p:nvPr/>
        </p:nvSpPr>
        <p:spPr bwMode="auto">
          <a:xfrm rot="10800000">
            <a:off x="6261394" y="5779901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3709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149" y="1200752"/>
            <a:ext cx="5791200" cy="443851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362200" y="381000"/>
            <a:ext cx="499109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でじっ</a:t>
            </a:r>
            <a:r>
              <a:rPr kumimoji="1" lang="ja-JP" altLang="en-US" sz="3200" dirty="0">
                <a:solidFill>
                  <a:srgbClr val="FF0000"/>
                </a:solidFill>
              </a:rPr>
              <a:t>こう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352800" y="5863677"/>
            <a:ext cx="5591595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ja-JP" altLang="en-US" sz="2800" dirty="0" smtClean="0"/>
              <a:t>ボールを</a:t>
            </a:r>
            <a:r>
              <a:rPr lang="ja-JP" altLang="en-US" sz="2800" dirty="0" err="1" smtClean="0"/>
              <a:t>ひょうじ</a:t>
            </a:r>
            <a:endParaRPr lang="en-US" altLang="ja-JP" sz="2800" dirty="0" smtClean="0"/>
          </a:p>
          <a:p>
            <a:r>
              <a:rPr lang="ja-JP" altLang="en-US" sz="2800" dirty="0" smtClean="0"/>
              <a:t>（じっこうするたびに、</a:t>
            </a:r>
            <a:r>
              <a:rPr lang="ja-JP" altLang="en-US" sz="2800" dirty="0" err="1" smtClean="0"/>
              <a:t>いちが</a:t>
            </a:r>
            <a:r>
              <a:rPr lang="ja-JP" altLang="en-US" sz="2800" dirty="0" smtClean="0"/>
              <a:t>かわる）</a:t>
            </a:r>
            <a:endParaRPr lang="ja-JP" altLang="en-US" sz="2800" dirty="0"/>
          </a:p>
        </p:txBody>
      </p:sp>
      <p:sp>
        <p:nvSpPr>
          <p:cNvPr id="5" name="下矢印 4"/>
          <p:cNvSpPr/>
          <p:nvPr/>
        </p:nvSpPr>
        <p:spPr bwMode="auto">
          <a:xfrm rot="10800000">
            <a:off x="4038600" y="5067835"/>
            <a:ext cx="457200" cy="806404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7084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290464" y="3860862"/>
            <a:ext cx="9386936" cy="559402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P=P-BTN(28)*(P&gt;0)+BTN(29)*(P&lt;24)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09600" y="378740"/>
            <a:ext cx="533400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3</a:t>
            </a:r>
            <a:r>
              <a:rPr kumimoji="1" lang="ja-JP" altLang="en-US" sz="4400" dirty="0" smtClean="0">
                <a:solidFill>
                  <a:srgbClr val="0066FF"/>
                </a:solidFill>
              </a:rPr>
              <a:t>）ラケットをうごかす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33" name="下矢印 11">
            <a:extLst>
              <a:ext uri="{FF2B5EF4-FFF2-40B4-BE49-F238E27FC236}">
                <a16:creationId xmlns="" xmlns:a16="http://schemas.microsoft.com/office/drawing/2014/main" id="{9BFA84F8-9274-4018-A112-41C5D0EE3CD4}"/>
              </a:ext>
            </a:extLst>
          </p:cNvPr>
          <p:cNvSpPr/>
          <p:nvPr/>
        </p:nvSpPr>
        <p:spPr bwMode="auto">
          <a:xfrm>
            <a:off x="8382000" y="3174776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7" name="テキスト ボックス 2"/>
          <p:cNvSpPr txBox="1">
            <a:spLocks noChangeArrowheads="1"/>
          </p:cNvSpPr>
          <p:nvPr/>
        </p:nvSpPr>
        <p:spPr bwMode="auto">
          <a:xfrm>
            <a:off x="277102" y="5715000"/>
            <a:ext cx="6096000" cy="762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3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GOTO @LOOP</a:t>
            </a:r>
            <a:endParaRPr kumimoji="0" lang="en-US" altLang="ja-JP" sz="32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18" name="テキスト ボックス 2"/>
          <p:cNvSpPr txBox="1">
            <a:spLocks noChangeArrowheads="1"/>
          </p:cNvSpPr>
          <p:nvPr/>
        </p:nvSpPr>
        <p:spPr bwMode="auto">
          <a:xfrm>
            <a:off x="301999" y="2182701"/>
            <a:ext cx="3657600" cy="63854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en-US" altLang="ja-JP" sz="3200" dirty="0" smtClean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@LOOP</a:t>
            </a:r>
            <a:endParaRPr kumimoji="0" lang="en-US" altLang="ja-JP" sz="32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40978" y="1488964"/>
            <a:ext cx="295962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 smtClean="0"/>
              <a:t>Enter</a:t>
            </a:r>
            <a:r>
              <a:rPr lang="ja-JP" altLang="en-US" sz="3200" dirty="0" smtClean="0"/>
              <a:t>の</a:t>
            </a:r>
            <a:r>
              <a:rPr lang="en-US" altLang="ja-JP" sz="3200" dirty="0" smtClean="0"/>
              <a:t>2</a:t>
            </a:r>
            <a:r>
              <a:rPr lang="ja-JP" altLang="en-US" sz="3200" dirty="0" smtClean="0"/>
              <a:t>つ左</a:t>
            </a:r>
            <a:endParaRPr kumimoji="1" lang="en-US" altLang="ja-JP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018882" y="4573038"/>
            <a:ext cx="2209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Shift</a:t>
            </a:r>
            <a:r>
              <a:rPr kumimoji="1" lang="ja-JP" altLang="en-US" sz="3200" dirty="0" smtClean="0"/>
              <a:t>＋</a:t>
            </a:r>
            <a:r>
              <a:rPr kumimoji="1" lang="ja-JP" altLang="en-US" sz="3200" dirty="0" err="1" smtClean="0"/>
              <a:t>け</a:t>
            </a:r>
            <a:endParaRPr kumimoji="1" lang="en-US" altLang="ja-JP" sz="3200" dirty="0"/>
          </a:p>
        </p:txBody>
      </p:sp>
      <p:sp>
        <p:nvSpPr>
          <p:cNvPr id="13" name="下矢印 11">
            <a:extLst>
              <a:ext uri="{FF2B5EF4-FFF2-40B4-BE49-F238E27FC236}">
                <a16:creationId xmlns="" xmlns:a16="http://schemas.microsoft.com/office/drawing/2014/main" id="{9BFA84F8-9274-4018-A112-41C5D0EE3CD4}"/>
              </a:ext>
            </a:extLst>
          </p:cNvPr>
          <p:cNvSpPr/>
          <p:nvPr/>
        </p:nvSpPr>
        <p:spPr bwMode="auto">
          <a:xfrm>
            <a:off x="1535535" y="1518629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4" name="下矢印 13">
            <a:extLst>
              <a:ext uri="{FF2B5EF4-FFF2-40B4-BE49-F238E27FC236}">
                <a16:creationId xmlns="" xmlns:a16="http://schemas.microsoft.com/office/drawing/2014/main" id="{9BFA84F8-9274-4018-A112-41C5D0EE3CD4}"/>
              </a:ext>
            </a:extLst>
          </p:cNvPr>
          <p:cNvSpPr/>
          <p:nvPr/>
        </p:nvSpPr>
        <p:spPr bwMode="auto">
          <a:xfrm>
            <a:off x="4820572" y="3151820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150368" y="2568037"/>
            <a:ext cx="2209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Shift</a:t>
            </a:r>
            <a:r>
              <a:rPr kumimoji="1" lang="ja-JP" altLang="en-US" sz="3200" dirty="0" smtClean="0"/>
              <a:t>＋</a:t>
            </a:r>
            <a:r>
              <a:rPr kumimoji="1" lang="ja-JP" altLang="en-US" sz="3200" dirty="0" err="1" smtClean="0"/>
              <a:t>る</a:t>
            </a:r>
            <a:endParaRPr kumimoji="1" lang="en-US" altLang="ja-JP" sz="3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467600" y="2586503"/>
            <a:ext cx="2209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Shift</a:t>
            </a:r>
            <a:r>
              <a:rPr kumimoji="1" lang="ja-JP" altLang="en-US" sz="3200" dirty="0" smtClean="0"/>
              <a:t>＋</a:t>
            </a:r>
            <a:r>
              <a:rPr kumimoji="1" lang="ja-JP" altLang="en-US" sz="3200" dirty="0" err="1" smtClean="0"/>
              <a:t>ね</a:t>
            </a:r>
            <a:endParaRPr kumimoji="1" lang="en-US" altLang="ja-JP" sz="3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680691" y="4573038"/>
            <a:ext cx="2209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Shift</a:t>
            </a:r>
            <a:r>
              <a:rPr kumimoji="1" lang="ja-JP" altLang="en-US" sz="3200" dirty="0" smtClean="0"/>
              <a:t>＋</a:t>
            </a:r>
            <a:r>
              <a:rPr kumimoji="1" lang="ja-JP" altLang="en-US" sz="3200" dirty="0" err="1" smtClean="0"/>
              <a:t>け</a:t>
            </a:r>
            <a:endParaRPr kumimoji="1" lang="en-US" altLang="ja-JP" sz="3200" dirty="0"/>
          </a:p>
        </p:txBody>
      </p:sp>
      <p:sp>
        <p:nvSpPr>
          <p:cNvPr id="22" name="下矢印 21"/>
          <p:cNvSpPr/>
          <p:nvPr/>
        </p:nvSpPr>
        <p:spPr bwMode="auto">
          <a:xfrm rot="10800000">
            <a:off x="4059215" y="4523266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3" name="下矢印 22"/>
          <p:cNvSpPr/>
          <p:nvPr/>
        </p:nvSpPr>
        <p:spPr bwMode="auto">
          <a:xfrm rot="10800000">
            <a:off x="7661892" y="4502544"/>
            <a:ext cx="457200" cy="609600"/>
          </a:xfrm>
          <a:prstGeom prst="downArrow">
            <a:avLst/>
          </a:prstGeom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4599863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10304</TotalTime>
  <Words>604</Words>
  <Application>Microsoft Office PowerPoint</Application>
  <PresentationFormat>A4 210 x 297 mm</PresentationFormat>
  <Paragraphs>125</Paragraphs>
  <Slides>24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30" baseType="lpstr">
      <vt:lpstr>ＭＳ Ｐゴシック</vt:lpstr>
      <vt:lpstr>Arial</vt:lpstr>
      <vt:lpstr>Calibri</vt:lpstr>
      <vt:lpstr>IchigoJam 1.4</vt:lpstr>
      <vt:lpstr>Tahoma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斎藤 史郎</dc:creator>
  <cp:lastModifiedBy>斎藤 史郎</cp:lastModifiedBy>
  <cp:revision>2044</cp:revision>
  <cp:lastPrinted>2020-04-04T08:02:36Z</cp:lastPrinted>
  <dcterms:created xsi:type="dcterms:W3CDTF">1601-01-01T00:00:00Z</dcterms:created>
  <dcterms:modified xsi:type="dcterms:W3CDTF">2020-04-04T08:04:24Z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