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633" r:id="rId2"/>
    <p:sldId id="646" r:id="rId3"/>
    <p:sldId id="654" r:id="rId4"/>
    <p:sldId id="635" r:id="rId5"/>
    <p:sldId id="647" r:id="rId6"/>
    <p:sldId id="655" r:id="rId7"/>
    <p:sldId id="656" r:id="rId8"/>
    <p:sldId id="657" r:id="rId9"/>
    <p:sldId id="658" r:id="rId10"/>
    <p:sldId id="634" r:id="rId11"/>
    <p:sldId id="659" r:id="rId12"/>
    <p:sldId id="660" r:id="rId13"/>
  </p:sldIdLst>
  <p:sldSz cx="9906000" cy="6858000" type="A4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66FF"/>
    <a:srgbClr val="66CCFF"/>
    <a:srgbClr val="006600"/>
    <a:srgbClr val="33CCFF"/>
    <a:srgbClr val="CCCC00"/>
    <a:srgbClr val="FF9933"/>
    <a:srgbClr val="FF7C80"/>
    <a:srgbClr val="FF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EA1056-281A-4908-971C-52EC194347BE}" v="3" dt="2020-04-27T07:49:22.972"/>
    <p1510:client id="{BE846A92-A899-46D7-A106-F3FA2514D88C}" v="70" dt="2020-04-27T07:39:04.1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3653" autoAdjust="0"/>
  </p:normalViewPr>
  <p:slideViewPr>
    <p:cSldViewPr>
      <p:cViewPr varScale="1">
        <p:scale>
          <a:sx n="122" d="100"/>
          <a:sy n="122" d="100"/>
        </p:scale>
        <p:origin x="936" y="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notesViewPr>
    <p:cSldViewPr>
      <p:cViewPr varScale="1">
        <p:scale>
          <a:sx n="83" d="100"/>
          <a:sy n="83" d="100"/>
        </p:scale>
        <p:origin x="1138" y="62"/>
      </p:cViewPr>
      <p:guideLst>
        <p:guide orient="horz" pos="3222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ito Shiro" userId="b2a17ba2fd642e30" providerId="LiveId" clId="{5CEA1056-281A-4908-971C-52EC194347BE}"/>
    <pc:docChg chg="modSld modNotesMaster modHandout">
      <pc:chgData name="Saito Shiro" userId="b2a17ba2fd642e30" providerId="LiveId" clId="{5CEA1056-281A-4908-971C-52EC194347BE}" dt="2020-04-27T07:49:22.972" v="2"/>
      <pc:docMkLst>
        <pc:docMk/>
      </pc:docMkLst>
      <pc:sldChg chg="modNotes">
        <pc:chgData name="Saito Shiro" userId="b2a17ba2fd642e30" providerId="LiveId" clId="{5CEA1056-281A-4908-971C-52EC194347BE}" dt="2020-04-27T07:49:22.972" v="2"/>
        <pc:sldMkLst>
          <pc:docMk/>
          <pc:sldMk cId="3755346429" sldId="633"/>
        </pc:sldMkLst>
      </pc:sldChg>
      <pc:sldChg chg="modNotes">
        <pc:chgData name="Saito Shiro" userId="b2a17ba2fd642e30" providerId="LiveId" clId="{5CEA1056-281A-4908-971C-52EC194347BE}" dt="2020-04-27T07:49:22.972" v="2"/>
        <pc:sldMkLst>
          <pc:docMk/>
          <pc:sldMk cId="2652706275" sldId="634"/>
        </pc:sldMkLst>
      </pc:sldChg>
    </pc:docChg>
  </pc:docChgLst>
  <pc:docChgLst>
    <pc:chgData name="Saito Shiro" userId="b2a17ba2fd642e30" providerId="LiveId" clId="{7D974B73-3D3F-4CA4-B09B-942668D38455}"/>
    <pc:docChg chg="custSel addSld delSld modSld sldOrd">
      <pc:chgData name="Saito Shiro" userId="b2a17ba2fd642e30" providerId="LiveId" clId="{7D974B73-3D3F-4CA4-B09B-942668D38455}" dt="2020-04-26T02:03:30.530" v="1786" actId="6549"/>
      <pc:docMkLst>
        <pc:docMk/>
      </pc:docMkLst>
      <pc:sldChg chg="delSp modSp mod">
        <pc:chgData name="Saito Shiro" userId="b2a17ba2fd642e30" providerId="LiveId" clId="{7D974B73-3D3F-4CA4-B09B-942668D38455}" dt="2020-04-26T02:03:30.530" v="1786" actId="6549"/>
        <pc:sldMkLst>
          <pc:docMk/>
          <pc:sldMk cId="3755346429" sldId="633"/>
        </pc:sldMkLst>
        <pc:spChg chg="del">
          <ac:chgData name="Saito Shiro" userId="b2a17ba2fd642e30" providerId="LiveId" clId="{7D974B73-3D3F-4CA4-B09B-942668D38455}" dt="2020-04-26T01:19:01.573" v="411" actId="478"/>
          <ac:spMkLst>
            <pc:docMk/>
            <pc:sldMk cId="3755346429" sldId="633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2:03:30.530" v="1786" actId="6549"/>
          <ac:spMkLst>
            <pc:docMk/>
            <pc:sldMk cId="3755346429" sldId="633"/>
            <ac:spMk id="4" creationId="{00000000-0000-0000-0000-000000000000}"/>
          </ac:spMkLst>
        </pc:spChg>
      </pc:sldChg>
      <pc:sldChg chg="modSp mod ord">
        <pc:chgData name="Saito Shiro" userId="b2a17ba2fd642e30" providerId="LiveId" clId="{7D974B73-3D3F-4CA4-B09B-942668D38455}" dt="2020-04-26T01:55:29.671" v="1770"/>
        <pc:sldMkLst>
          <pc:docMk/>
          <pc:sldMk cId="2652706275" sldId="634"/>
        </pc:sldMkLst>
        <pc:spChg chg="mod">
          <ac:chgData name="Saito Shiro" userId="b2a17ba2fd642e30" providerId="LiveId" clId="{7D974B73-3D3F-4CA4-B09B-942668D38455}" dt="2020-04-26T01:43:39.307" v="1046" actId="6549"/>
          <ac:spMkLst>
            <pc:docMk/>
            <pc:sldMk cId="2652706275" sldId="634"/>
            <ac:spMk id="5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01.135" v="1107"/>
          <ac:spMkLst>
            <pc:docMk/>
            <pc:sldMk cId="2652706275" sldId="634"/>
            <ac:spMk id="7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38.584" v="1200" actId="6549"/>
          <ac:spMkLst>
            <pc:docMk/>
            <pc:sldMk cId="2652706275" sldId="634"/>
            <ac:spMk id="8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34.051" v="1377" actId="1076"/>
          <ac:spMkLst>
            <pc:docMk/>
            <pc:sldMk cId="2652706275" sldId="634"/>
            <ac:spMk id="9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21.250" v="1375" actId="1076"/>
          <ac:spMkLst>
            <pc:docMk/>
            <pc:sldMk cId="2652706275" sldId="634"/>
            <ac:spMk id="10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26.927" v="1376" actId="1076"/>
          <ac:spMkLst>
            <pc:docMk/>
            <pc:sldMk cId="2652706275" sldId="634"/>
            <ac:spMk id="11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26.435" v="1173"/>
          <ac:spMkLst>
            <pc:docMk/>
            <pc:sldMk cId="2652706275" sldId="634"/>
            <ac:spMk id="1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3:22.500" v="1022" actId="404"/>
          <ac:spMkLst>
            <pc:docMk/>
            <pc:sldMk cId="2652706275" sldId="634"/>
            <ac:spMk id="28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17.482" v="1374" actId="1076"/>
          <ac:spMkLst>
            <pc:docMk/>
            <pc:sldMk cId="2652706275" sldId="634"/>
            <ac:spMk id="40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00.960" v="1372" actId="6549"/>
          <ac:spMkLst>
            <pc:docMk/>
            <pc:sldMk cId="2652706275" sldId="634"/>
            <ac:spMk id="42" creationId="{00000000-0000-0000-0000-000000000000}"/>
          </ac:spMkLst>
        </pc:spChg>
      </pc:sldChg>
      <pc:sldChg chg="addSp delSp modSp mod">
        <pc:chgData name="Saito Shiro" userId="b2a17ba2fd642e30" providerId="LiveId" clId="{7D974B73-3D3F-4CA4-B09B-942668D38455}" dt="2020-04-26T01:41:40.679" v="967" actId="14100"/>
        <pc:sldMkLst>
          <pc:docMk/>
          <pc:sldMk cId="46501131" sldId="635"/>
        </pc:sldMkLst>
        <pc:spChg chg="mod">
          <ac:chgData name="Saito Shiro" userId="b2a17ba2fd642e30" providerId="LiveId" clId="{7D974B73-3D3F-4CA4-B09B-942668D38455}" dt="2020-04-26T01:09:18.578" v="189" actId="1076"/>
          <ac:spMkLst>
            <pc:docMk/>
            <pc:sldMk cId="46501131" sldId="635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08:04.258" v="175" actId="14100"/>
          <ac:spMkLst>
            <pc:docMk/>
            <pc:sldMk cId="46501131" sldId="635"/>
            <ac:spMk id="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4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5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6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7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8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9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10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11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1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1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13.959" v="177" actId="478"/>
          <ac:spMkLst>
            <pc:docMk/>
            <pc:sldMk cId="46501131" sldId="635"/>
            <ac:spMk id="16" creationId="{00000000-0000-0000-0000-000000000000}"/>
          </ac:spMkLst>
        </pc:spChg>
        <pc:spChg chg="del topLvl">
          <ac:chgData name="Saito Shiro" userId="b2a17ba2fd642e30" providerId="LiveId" clId="{7D974B73-3D3F-4CA4-B09B-942668D38455}" dt="2020-04-26T01:08:17.292" v="179" actId="478"/>
          <ac:spMkLst>
            <pc:docMk/>
            <pc:sldMk cId="46501131" sldId="635"/>
            <ac:spMk id="17" creationId="{00000000-0000-0000-0000-000000000000}"/>
          </ac:spMkLst>
        </pc:spChg>
        <pc:spChg chg="del topLvl">
          <ac:chgData name="Saito Shiro" userId="b2a17ba2fd642e30" providerId="LiveId" clId="{7D974B73-3D3F-4CA4-B09B-942668D38455}" dt="2020-04-26T01:08:16.087" v="178" actId="478"/>
          <ac:spMkLst>
            <pc:docMk/>
            <pc:sldMk cId="46501131" sldId="635"/>
            <ac:spMk id="18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41:40.679" v="967" actId="14100"/>
          <ac:spMkLst>
            <pc:docMk/>
            <pc:sldMk cId="46501131" sldId="635"/>
            <ac:spMk id="19" creationId="{26AF2984-7A23-4ECE-9272-7D7AB935D653}"/>
          </ac:spMkLst>
        </pc:spChg>
        <pc:grpChg chg="del">
          <ac:chgData name="Saito Shiro" userId="b2a17ba2fd642e30" providerId="LiveId" clId="{7D974B73-3D3F-4CA4-B09B-942668D38455}" dt="2020-04-26T01:08:16.087" v="178" actId="478"/>
          <ac:grpSpMkLst>
            <pc:docMk/>
            <pc:sldMk cId="46501131" sldId="635"/>
            <ac:grpSpMk id="15" creationId="{00000000-0000-0000-0000-000000000000}"/>
          </ac:grpSpMkLst>
        </pc:grpChg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1276075072" sldId="636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617240978" sldId="637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927130682" sldId="638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247676976" sldId="639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58914408" sldId="640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699526981" sldId="641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2543507761" sldId="642"/>
        </pc:sldMkLst>
      </pc:sldChg>
      <pc:sldChg chg="del">
        <pc:chgData name="Saito Shiro" userId="b2a17ba2fd642e30" providerId="LiveId" clId="{7D974B73-3D3F-4CA4-B09B-942668D38455}" dt="2020-04-26T01:55:41.643" v="1771" actId="47"/>
        <pc:sldMkLst>
          <pc:docMk/>
          <pc:sldMk cId="1661180447" sldId="643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3766043413" sldId="644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3099844634" sldId="645"/>
        </pc:sldMkLst>
      </pc:sldChg>
      <pc:sldChg chg="addSp delSp modSp mod">
        <pc:chgData name="Saito Shiro" userId="b2a17ba2fd642e30" providerId="LiveId" clId="{7D974B73-3D3F-4CA4-B09B-942668D38455}" dt="2020-04-26T01:06:15.032" v="130" actId="6549"/>
        <pc:sldMkLst>
          <pc:docMk/>
          <pc:sldMk cId="1108723381" sldId="646"/>
        </pc:sldMkLst>
        <pc:spChg chg="mod">
          <ac:chgData name="Saito Shiro" userId="b2a17ba2fd642e30" providerId="LiveId" clId="{7D974B73-3D3F-4CA4-B09B-942668D38455}" dt="2020-04-26T01:06:15.032" v="130" actId="6549"/>
          <ac:spMkLst>
            <pc:docMk/>
            <pc:sldMk cId="1108723381" sldId="646"/>
            <ac:spMk id="3" creationId="{00000000-0000-0000-0000-000000000000}"/>
          </ac:spMkLst>
        </pc:spChg>
        <pc:picChg chg="del">
          <ac:chgData name="Saito Shiro" userId="b2a17ba2fd642e30" providerId="LiveId" clId="{7D974B73-3D3F-4CA4-B09B-942668D38455}" dt="2020-04-26T01:05:40.565" v="55" actId="478"/>
          <ac:picMkLst>
            <pc:docMk/>
            <pc:sldMk cId="1108723381" sldId="646"/>
            <ac:picMk id="2" creationId="{00000000-0000-0000-0000-000000000000}"/>
          </ac:picMkLst>
        </pc:picChg>
        <pc:picChg chg="add mod ord">
          <ac:chgData name="Saito Shiro" userId="b2a17ba2fd642e30" providerId="LiveId" clId="{7D974B73-3D3F-4CA4-B09B-942668D38455}" dt="2020-04-26T01:06:01.883" v="62" actId="1076"/>
          <ac:picMkLst>
            <pc:docMk/>
            <pc:sldMk cId="1108723381" sldId="646"/>
            <ac:picMk id="5" creationId="{39E73BE0-A5EA-4A2A-9926-BAF928489B64}"/>
          </ac:picMkLst>
        </pc:picChg>
      </pc:sldChg>
      <pc:sldChg chg="addSp delSp modSp mod">
        <pc:chgData name="Saito Shiro" userId="b2a17ba2fd642e30" providerId="LiveId" clId="{7D974B73-3D3F-4CA4-B09B-942668D38455}" dt="2020-04-26T01:39:25.559" v="890" actId="14100"/>
        <pc:sldMkLst>
          <pc:docMk/>
          <pc:sldMk cId="285977191" sldId="647"/>
        </pc:sldMkLst>
        <pc:spChg chg="mod">
          <ac:chgData name="Saito Shiro" userId="b2a17ba2fd642e30" providerId="LiveId" clId="{7D974B73-3D3F-4CA4-B09B-942668D38455}" dt="2020-04-26T01:14:12.879" v="204" actId="1076"/>
          <ac:spMkLst>
            <pc:docMk/>
            <pc:sldMk cId="285977191" sldId="647"/>
            <ac:spMk id="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13:45.905" v="199" actId="478"/>
          <ac:spMkLst>
            <pc:docMk/>
            <pc:sldMk cId="285977191" sldId="647"/>
            <ac:spMk id="4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13:40.153" v="198" actId="478"/>
          <ac:spMkLst>
            <pc:docMk/>
            <pc:sldMk cId="285977191" sldId="647"/>
            <ac:spMk id="5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39:25.559" v="890" actId="14100"/>
          <ac:spMkLst>
            <pc:docMk/>
            <pc:sldMk cId="285977191" sldId="647"/>
            <ac:spMk id="8" creationId="{4535A464-E226-4F0E-99B9-2EA8A2194403}"/>
          </ac:spMkLst>
        </pc:spChg>
        <pc:spChg chg="add mod">
          <ac:chgData name="Saito Shiro" userId="b2a17ba2fd642e30" providerId="LiveId" clId="{7D974B73-3D3F-4CA4-B09B-942668D38455}" dt="2020-04-26T01:18:14.548" v="409" actId="1076"/>
          <ac:spMkLst>
            <pc:docMk/>
            <pc:sldMk cId="285977191" sldId="647"/>
            <ac:spMk id="9" creationId="{767CEFAE-1454-493B-A611-CE82E96A6E6F}"/>
          </ac:spMkLst>
        </pc:spChg>
        <pc:spChg chg="add mod">
          <ac:chgData name="Saito Shiro" userId="b2a17ba2fd642e30" providerId="LiveId" clId="{7D974B73-3D3F-4CA4-B09B-942668D38455}" dt="2020-04-26T01:18:19.422" v="410" actId="1076"/>
          <ac:spMkLst>
            <pc:docMk/>
            <pc:sldMk cId="285977191" sldId="647"/>
            <ac:spMk id="10" creationId="{A0396708-178C-42AD-BD40-13A950E76FBC}"/>
          </ac:spMkLst>
        </pc:spChg>
        <pc:picChg chg="del">
          <ac:chgData name="Saito Shiro" userId="b2a17ba2fd642e30" providerId="LiveId" clId="{7D974B73-3D3F-4CA4-B09B-942668D38455}" dt="2020-04-26T01:13:20.728" v="190" actId="478"/>
          <ac:picMkLst>
            <pc:docMk/>
            <pc:sldMk cId="285977191" sldId="647"/>
            <ac:picMk id="2" creationId="{00000000-0000-0000-0000-000000000000}"/>
          </ac:picMkLst>
        </pc:picChg>
        <pc:picChg chg="add mod ord">
          <ac:chgData name="Saito Shiro" userId="b2a17ba2fd642e30" providerId="LiveId" clId="{7D974B73-3D3F-4CA4-B09B-942668D38455}" dt="2020-04-26T01:17:09.589" v="349" actId="1076"/>
          <ac:picMkLst>
            <pc:docMk/>
            <pc:sldMk cId="285977191" sldId="647"/>
            <ac:picMk id="7" creationId="{4F160FD3-14AE-4A2D-A982-53141C17F686}"/>
          </ac:picMkLst>
        </pc:picChg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987084312" sldId="648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162853366" sldId="649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402066421" sldId="650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418532347" sldId="651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474445052" sldId="652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01017261" sldId="653"/>
        </pc:sldMkLst>
      </pc:sldChg>
      <pc:sldChg chg="addSp delSp modSp add mod">
        <pc:chgData name="Saito Shiro" userId="b2a17ba2fd642e30" providerId="LiveId" clId="{7D974B73-3D3F-4CA4-B09B-942668D38455}" dt="2020-04-26T01:30:27.565" v="482" actId="1076"/>
        <pc:sldMkLst>
          <pc:docMk/>
          <pc:sldMk cId="1694590244" sldId="654"/>
        </pc:sldMkLst>
        <pc:spChg chg="mod">
          <ac:chgData name="Saito Shiro" userId="b2a17ba2fd642e30" providerId="LiveId" clId="{7D974B73-3D3F-4CA4-B09B-942668D38455}" dt="2020-04-26T01:30:15.534" v="479" actId="1037"/>
          <ac:spMkLst>
            <pc:docMk/>
            <pc:sldMk cId="1694590244" sldId="654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30:15.534" v="479" actId="1037"/>
          <ac:spMkLst>
            <pc:docMk/>
            <pc:sldMk cId="1694590244" sldId="654"/>
            <ac:spMk id="4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30:27.565" v="482" actId="1076"/>
          <ac:spMkLst>
            <pc:docMk/>
            <pc:sldMk cId="1694590244" sldId="654"/>
            <ac:spMk id="9" creationId="{5A232DA4-7505-423B-B054-1C9AC3362677}"/>
          </ac:spMkLst>
        </pc:spChg>
        <pc:picChg chg="add del mod">
          <ac:chgData name="Saito Shiro" userId="b2a17ba2fd642e30" providerId="LiveId" clId="{7D974B73-3D3F-4CA4-B09B-942668D38455}" dt="2020-04-26T01:29:31.712" v="466" actId="478"/>
          <ac:picMkLst>
            <pc:docMk/>
            <pc:sldMk cId="1694590244" sldId="654"/>
            <ac:picMk id="5" creationId="{22671BCF-DA27-4B14-800B-DA8ACE650AA0}"/>
          </ac:picMkLst>
        </pc:picChg>
        <pc:picChg chg="del mod">
          <ac:chgData name="Saito Shiro" userId="b2a17ba2fd642e30" providerId="LiveId" clId="{7D974B73-3D3F-4CA4-B09B-942668D38455}" dt="2020-04-26T01:21:28.299" v="418" actId="478"/>
          <ac:picMkLst>
            <pc:docMk/>
            <pc:sldMk cId="1694590244" sldId="654"/>
            <ac:picMk id="6" creationId="{88AC1C2A-F5C2-42B6-9E9E-0B106D1753DD}"/>
          </ac:picMkLst>
        </pc:picChg>
        <pc:picChg chg="add mod ord">
          <ac:chgData name="Saito Shiro" userId="b2a17ba2fd642e30" providerId="LiveId" clId="{7D974B73-3D3F-4CA4-B09B-942668D38455}" dt="2020-04-26T01:30:15.534" v="479" actId="1037"/>
          <ac:picMkLst>
            <pc:docMk/>
            <pc:sldMk cId="1694590244" sldId="654"/>
            <ac:picMk id="8" creationId="{AC462F89-7CD9-4611-996A-77CDABD5B8C6}"/>
          </ac:picMkLst>
        </pc:picChg>
        <pc:picChg chg="add mod">
          <ac:chgData name="Saito Shiro" userId="b2a17ba2fd642e30" providerId="LiveId" clId="{7D974B73-3D3F-4CA4-B09B-942668D38455}" dt="2020-04-26T01:30:22.817" v="481" actId="14100"/>
          <ac:picMkLst>
            <pc:docMk/>
            <pc:sldMk cId="1694590244" sldId="654"/>
            <ac:picMk id="11" creationId="{1E6D3C7A-D5FD-42AA-A72F-7BBD6108EF3D}"/>
          </ac:picMkLst>
        </pc:picChg>
      </pc:sldChg>
      <pc:sldChg chg="modSp add mod">
        <pc:chgData name="Saito Shiro" userId="b2a17ba2fd642e30" providerId="LiveId" clId="{7D974B73-3D3F-4CA4-B09B-942668D38455}" dt="2020-04-26T01:41:27.346" v="965" actId="1076"/>
        <pc:sldMkLst>
          <pc:docMk/>
          <pc:sldMk cId="2570716189" sldId="655"/>
        </pc:sldMkLst>
        <pc:spChg chg="mod">
          <ac:chgData name="Saito Shiro" userId="b2a17ba2fd642e30" providerId="LiveId" clId="{7D974B73-3D3F-4CA4-B09B-942668D38455}" dt="2020-04-26T01:35:14.575" v="632" actId="1076"/>
          <ac:spMkLst>
            <pc:docMk/>
            <pc:sldMk cId="2570716189" sldId="655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34:17.275" v="611" actId="6549"/>
          <ac:spMkLst>
            <pc:docMk/>
            <pc:sldMk cId="2570716189" sldId="655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1:27.346" v="965" actId="1076"/>
          <ac:spMkLst>
            <pc:docMk/>
            <pc:sldMk cId="2570716189" sldId="655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7D974B73-3D3F-4CA4-B09B-942668D38455}" dt="2020-04-26T01:37:41.140" v="832" actId="1076"/>
        <pc:sldMkLst>
          <pc:docMk/>
          <pc:sldMk cId="1159626490" sldId="656"/>
        </pc:sldMkLst>
        <pc:spChg chg="mod">
          <ac:chgData name="Saito Shiro" userId="b2a17ba2fd642e30" providerId="LiveId" clId="{7D974B73-3D3F-4CA4-B09B-942668D38455}" dt="2020-04-26T01:37:08.487" v="824" actId="14100"/>
          <ac:spMkLst>
            <pc:docMk/>
            <pc:sldMk cId="1159626490" sldId="656"/>
            <ac:spMk id="8" creationId="{4535A464-E226-4F0E-99B9-2EA8A2194403}"/>
          </ac:spMkLst>
        </pc:spChg>
        <pc:spChg chg="mod">
          <ac:chgData name="Saito Shiro" userId="b2a17ba2fd642e30" providerId="LiveId" clId="{7D974B73-3D3F-4CA4-B09B-942668D38455}" dt="2020-04-26T01:37:41.140" v="832" actId="1076"/>
          <ac:spMkLst>
            <pc:docMk/>
            <pc:sldMk cId="1159626490" sldId="656"/>
            <ac:spMk id="9" creationId="{767CEFAE-1454-493B-A611-CE82E96A6E6F}"/>
          </ac:spMkLst>
        </pc:spChg>
        <pc:spChg chg="del">
          <ac:chgData name="Saito Shiro" userId="b2a17ba2fd642e30" providerId="LiveId" clId="{7D974B73-3D3F-4CA4-B09B-942668D38455}" dt="2020-04-26T01:36:05.327" v="641" actId="478"/>
          <ac:spMkLst>
            <pc:docMk/>
            <pc:sldMk cId="1159626490" sldId="656"/>
            <ac:spMk id="10" creationId="{A0396708-178C-42AD-BD40-13A950E76FBC}"/>
          </ac:spMkLst>
        </pc:spChg>
        <pc:picChg chg="add mod ord">
          <ac:chgData name="Saito Shiro" userId="b2a17ba2fd642e30" providerId="LiveId" clId="{7D974B73-3D3F-4CA4-B09B-942668D38455}" dt="2020-04-26T01:35:57.555" v="640" actId="1076"/>
          <ac:picMkLst>
            <pc:docMk/>
            <pc:sldMk cId="1159626490" sldId="656"/>
            <ac:picMk id="4" creationId="{75BB8B6D-1324-4F7C-9F20-64787E8CD50B}"/>
          </ac:picMkLst>
        </pc:picChg>
        <pc:picChg chg="del">
          <ac:chgData name="Saito Shiro" userId="b2a17ba2fd642e30" providerId="LiveId" clId="{7D974B73-3D3F-4CA4-B09B-942668D38455}" dt="2020-04-26T01:35:42.413" v="634" actId="478"/>
          <ac:picMkLst>
            <pc:docMk/>
            <pc:sldMk cId="1159626490" sldId="656"/>
            <ac:picMk id="7" creationId="{4F160FD3-14AE-4A2D-A982-53141C17F686}"/>
          </ac:picMkLst>
        </pc:picChg>
      </pc:sldChg>
      <pc:sldChg chg="modSp add mod">
        <pc:chgData name="Saito Shiro" userId="b2a17ba2fd642e30" providerId="LiveId" clId="{7D974B73-3D3F-4CA4-B09B-942668D38455}" dt="2020-04-26T01:41:18.309" v="962" actId="1076"/>
        <pc:sldMkLst>
          <pc:docMk/>
          <pc:sldMk cId="1807637601" sldId="657"/>
        </pc:sldMkLst>
        <pc:spChg chg="mod">
          <ac:chgData name="Saito Shiro" userId="b2a17ba2fd642e30" providerId="LiveId" clId="{7D974B73-3D3F-4CA4-B09B-942668D38455}" dt="2020-04-26T01:40:53.524" v="923" actId="14100"/>
          <ac:spMkLst>
            <pc:docMk/>
            <pc:sldMk cId="1807637601" sldId="657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0:02.324" v="913" actId="14100"/>
          <ac:spMkLst>
            <pc:docMk/>
            <pc:sldMk cId="1807637601" sldId="657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1:18.309" v="962" actId="1076"/>
          <ac:spMkLst>
            <pc:docMk/>
            <pc:sldMk cId="1807637601" sldId="657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7D974B73-3D3F-4CA4-B09B-942668D38455}" dt="2020-04-26T01:42:49.677" v="1020" actId="6549"/>
        <pc:sldMkLst>
          <pc:docMk/>
          <pc:sldMk cId="3137495969" sldId="658"/>
        </pc:sldMkLst>
        <pc:spChg chg="mod">
          <ac:chgData name="Saito Shiro" userId="b2a17ba2fd642e30" providerId="LiveId" clId="{7D974B73-3D3F-4CA4-B09B-942668D38455}" dt="2020-04-26T01:42:34.163" v="996" actId="14100"/>
          <ac:spMkLst>
            <pc:docMk/>
            <pc:sldMk cId="3137495969" sldId="658"/>
            <ac:spMk id="8" creationId="{4535A464-E226-4F0E-99B9-2EA8A2194403}"/>
          </ac:spMkLst>
        </pc:spChg>
        <pc:spChg chg="mod">
          <ac:chgData name="Saito Shiro" userId="b2a17ba2fd642e30" providerId="LiveId" clId="{7D974B73-3D3F-4CA4-B09B-942668D38455}" dt="2020-04-26T01:42:49.677" v="1020" actId="6549"/>
          <ac:spMkLst>
            <pc:docMk/>
            <pc:sldMk cId="3137495969" sldId="658"/>
            <ac:spMk id="9" creationId="{767CEFAE-1454-493B-A611-CE82E96A6E6F}"/>
          </ac:spMkLst>
        </pc:spChg>
        <pc:picChg chg="del">
          <ac:chgData name="Saito Shiro" userId="b2a17ba2fd642e30" providerId="LiveId" clId="{7D974B73-3D3F-4CA4-B09B-942668D38455}" dt="2020-04-26T01:41:52.305" v="968" actId="478"/>
          <ac:picMkLst>
            <pc:docMk/>
            <pc:sldMk cId="3137495969" sldId="658"/>
            <ac:picMk id="4" creationId="{75BB8B6D-1324-4F7C-9F20-64787E8CD50B}"/>
          </ac:picMkLst>
        </pc:picChg>
        <pc:picChg chg="add mod ord">
          <ac:chgData name="Saito Shiro" userId="b2a17ba2fd642e30" providerId="LiveId" clId="{7D974B73-3D3F-4CA4-B09B-942668D38455}" dt="2020-04-26T01:42:04.968" v="973" actId="1076"/>
          <ac:picMkLst>
            <pc:docMk/>
            <pc:sldMk cId="3137495969" sldId="658"/>
            <ac:picMk id="5" creationId="{411B6EFC-2C19-40C6-9499-6DFA3DDFE4D2}"/>
          </ac:picMkLst>
        </pc:picChg>
      </pc:sldChg>
      <pc:sldChg chg="addSp delSp modSp add mod">
        <pc:chgData name="Saito Shiro" userId="b2a17ba2fd642e30" providerId="LiveId" clId="{7D974B73-3D3F-4CA4-B09B-942668D38455}" dt="2020-04-26T01:54:23.814" v="1766" actId="1037"/>
        <pc:sldMkLst>
          <pc:docMk/>
          <pc:sldMk cId="132223521" sldId="659"/>
        </pc:sldMkLst>
        <pc:spChg chg="mod">
          <ac:chgData name="Saito Shiro" userId="b2a17ba2fd642e30" providerId="LiveId" clId="{7D974B73-3D3F-4CA4-B09B-942668D38455}" dt="2020-04-26T01:51:02.108" v="1607" actId="1076"/>
          <ac:spMkLst>
            <pc:docMk/>
            <pc:sldMk cId="132223521" sldId="659"/>
            <ac:spMk id="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47:10.027" v="1379" actId="478"/>
          <ac:spMkLst>
            <pc:docMk/>
            <pc:sldMk cId="132223521" sldId="659"/>
            <ac:spMk id="3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51:02.108" v="1607" actId="1076"/>
          <ac:spMkLst>
            <pc:docMk/>
            <pc:sldMk cId="132223521" sldId="659"/>
            <ac:spMk id="5" creationId="{CFEE555F-9FD0-4450-A011-E35F44F2859B}"/>
          </ac:spMkLst>
        </pc:spChg>
        <pc:spChg chg="add del">
          <ac:chgData name="Saito Shiro" userId="b2a17ba2fd642e30" providerId="LiveId" clId="{7D974B73-3D3F-4CA4-B09B-942668D38455}" dt="2020-04-26T01:48:35.779" v="1498" actId="478"/>
          <ac:spMkLst>
            <pc:docMk/>
            <pc:sldMk cId="132223521" sldId="659"/>
            <ac:spMk id="6" creationId="{E4727811-8EF7-4D31-BD39-51A978145D9C}"/>
          </ac:spMkLst>
        </pc:spChg>
        <pc:spChg chg="add mod">
          <ac:chgData name="Saito Shiro" userId="b2a17ba2fd642e30" providerId="LiveId" clId="{7D974B73-3D3F-4CA4-B09B-942668D38455}" dt="2020-04-26T01:49:07.730" v="1545" actId="14100"/>
          <ac:spMkLst>
            <pc:docMk/>
            <pc:sldMk cId="132223521" sldId="659"/>
            <ac:spMk id="7" creationId="{811C87A0-95F6-45E4-85D5-19B1A7D73EEB}"/>
          </ac:spMkLst>
        </pc:spChg>
        <pc:spChg chg="add del mod">
          <ac:chgData name="Saito Shiro" userId="b2a17ba2fd642e30" providerId="LiveId" clId="{7D974B73-3D3F-4CA4-B09B-942668D38455}" dt="2020-04-26T01:52:34.763" v="1609" actId="478"/>
          <ac:spMkLst>
            <pc:docMk/>
            <pc:sldMk cId="132223521" sldId="659"/>
            <ac:spMk id="8" creationId="{B8456F41-5358-411A-A1E6-5B48045B34B3}"/>
          </ac:spMkLst>
        </pc:spChg>
        <pc:spChg chg="add del mod">
          <ac:chgData name="Saito Shiro" userId="b2a17ba2fd642e30" providerId="LiveId" clId="{7D974B73-3D3F-4CA4-B09B-942668D38455}" dt="2020-04-26T01:52:34.763" v="1609" actId="478"/>
          <ac:spMkLst>
            <pc:docMk/>
            <pc:sldMk cId="132223521" sldId="659"/>
            <ac:spMk id="9" creationId="{3A8E5284-4614-434A-B4D3-67EDA5B74321}"/>
          </ac:spMkLst>
        </pc:spChg>
        <pc:spChg chg="add mod">
          <ac:chgData name="Saito Shiro" userId="b2a17ba2fd642e30" providerId="LiveId" clId="{7D974B73-3D3F-4CA4-B09B-942668D38455}" dt="2020-04-26T01:54:23.814" v="1766" actId="1037"/>
          <ac:spMkLst>
            <pc:docMk/>
            <pc:sldMk cId="132223521" sldId="659"/>
            <ac:spMk id="12" creationId="{80792E7A-3C80-4199-81E9-1C4ADF98AD77}"/>
          </ac:spMkLst>
        </pc:spChg>
        <pc:spChg chg="del">
          <ac:chgData name="Saito Shiro" userId="b2a17ba2fd642e30" providerId="LiveId" clId="{7D974B73-3D3F-4CA4-B09B-942668D38455}" dt="2020-04-26T01:47:18.615" v="1380" actId="478"/>
          <ac:spMkLst>
            <pc:docMk/>
            <pc:sldMk cId="132223521" sldId="659"/>
            <ac:spMk id="19" creationId="{26AF2984-7A23-4ECE-9272-7D7AB935D653}"/>
          </ac:spMkLst>
        </pc:spChg>
        <pc:picChg chg="add mod">
          <ac:chgData name="Saito Shiro" userId="b2a17ba2fd642e30" providerId="LiveId" clId="{7D974B73-3D3F-4CA4-B09B-942668D38455}" dt="2020-04-26T01:53:01.127" v="1617" actId="1035"/>
          <ac:picMkLst>
            <pc:docMk/>
            <pc:sldMk cId="132223521" sldId="659"/>
            <ac:picMk id="10" creationId="{612FE43F-52B9-4CDA-ABA5-76B224C3EF88}"/>
          </ac:picMkLst>
        </pc:picChg>
      </pc:sldChg>
      <pc:sldChg chg="delSp modSp add mod">
        <pc:chgData name="Saito Shiro" userId="b2a17ba2fd642e30" providerId="LiveId" clId="{7D974B73-3D3F-4CA4-B09B-942668D38455}" dt="2020-04-26T01:54:58.269" v="1768" actId="1076"/>
        <pc:sldMkLst>
          <pc:docMk/>
          <pc:sldMk cId="1324783938" sldId="660"/>
        </pc:sldMkLst>
        <pc:spChg chg="del">
          <ac:chgData name="Saito Shiro" userId="b2a17ba2fd642e30" providerId="LiveId" clId="{7D974B73-3D3F-4CA4-B09B-942668D38455}" dt="2020-04-26T01:54:50.640" v="1767" actId="478"/>
          <ac:spMkLst>
            <pc:docMk/>
            <pc:sldMk cId="1324783938" sldId="660"/>
            <ac:spMk id="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54:50.640" v="1767" actId="478"/>
          <ac:spMkLst>
            <pc:docMk/>
            <pc:sldMk cId="1324783938" sldId="660"/>
            <ac:spMk id="5" creationId="{CFEE555F-9FD0-4450-A011-E35F44F2859B}"/>
          </ac:spMkLst>
        </pc:spChg>
        <pc:spChg chg="mod">
          <ac:chgData name="Saito Shiro" userId="b2a17ba2fd642e30" providerId="LiveId" clId="{7D974B73-3D3F-4CA4-B09B-942668D38455}" dt="2020-04-26T01:54:58.269" v="1768" actId="1076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7D974B73-3D3F-4CA4-B09B-942668D38455}" dt="2020-04-26T01:54:58.269" v="1768" actId="1076"/>
          <ac:spMkLst>
            <pc:docMk/>
            <pc:sldMk cId="1324783938" sldId="660"/>
            <ac:spMk id="9" creationId="{3A8E5284-4614-434A-B4D3-67EDA5B74321}"/>
          </ac:spMkLst>
        </pc:spChg>
      </pc:sldChg>
    </pc:docChg>
  </pc:docChgLst>
  <pc:docChgLst>
    <pc:chgData name="Saito Shiro" userId="b2a17ba2fd642e30" providerId="LiveId" clId="{BE846A92-A899-46D7-A106-F3FA2514D88C}"/>
    <pc:docChg chg="custSel modSld">
      <pc:chgData name="Saito Shiro" userId="b2a17ba2fd642e30" providerId="LiveId" clId="{BE846A92-A899-46D7-A106-F3FA2514D88C}" dt="2020-04-27T07:39:16.142" v="487" actId="1035"/>
      <pc:docMkLst>
        <pc:docMk/>
      </pc:docMkLst>
      <pc:sldChg chg="addSp delSp modSp mod">
        <pc:chgData name="Saito Shiro" userId="b2a17ba2fd642e30" providerId="LiveId" clId="{BE846A92-A899-46D7-A106-F3FA2514D88C}" dt="2020-04-27T07:39:16.142" v="487" actId="1035"/>
        <pc:sldMkLst>
          <pc:docMk/>
          <pc:sldMk cId="3755346429" sldId="633"/>
        </pc:sldMkLst>
        <pc:spChg chg="add mod">
          <ac:chgData name="Saito Shiro" userId="b2a17ba2fd642e30" providerId="LiveId" clId="{BE846A92-A899-46D7-A106-F3FA2514D88C}" dt="2020-04-27T07:39:11.579" v="484" actId="1036"/>
          <ac:spMkLst>
            <pc:docMk/>
            <pc:sldMk cId="3755346429" sldId="633"/>
            <ac:spMk id="3" creationId="{BF8D875A-C282-4F6A-B96E-8A650A43A804}"/>
          </ac:spMkLst>
        </pc:spChg>
        <pc:spChg chg="del mod">
          <ac:chgData name="Saito Shiro" userId="b2a17ba2fd642e30" providerId="LiveId" clId="{BE846A92-A899-46D7-A106-F3FA2514D88C}" dt="2020-04-27T00:38:57.553" v="312" actId="478"/>
          <ac:spMkLst>
            <pc:docMk/>
            <pc:sldMk cId="3755346429" sldId="633"/>
            <ac:spMk id="4" creationId="{00000000-0000-0000-0000-000000000000}"/>
          </ac:spMkLst>
        </pc:spChg>
        <pc:spChg chg="add mod">
          <ac:chgData name="Saito Shiro" userId="b2a17ba2fd642e30" providerId="LiveId" clId="{BE846A92-A899-46D7-A106-F3FA2514D88C}" dt="2020-04-27T07:39:16.142" v="487" actId="1035"/>
          <ac:spMkLst>
            <pc:docMk/>
            <pc:sldMk cId="3755346429" sldId="633"/>
            <ac:spMk id="4" creationId="{776D5D3D-9553-4254-ACB7-86C9AE505CB4}"/>
          </ac:spMkLst>
        </pc:spChg>
        <pc:spChg chg="add mod">
          <ac:chgData name="Saito Shiro" userId="b2a17ba2fd642e30" providerId="LiveId" clId="{BE846A92-A899-46D7-A106-F3FA2514D88C}" dt="2020-04-27T00:32:54.907" v="286" actId="1076"/>
          <ac:spMkLst>
            <pc:docMk/>
            <pc:sldMk cId="3755346429" sldId="633"/>
            <ac:spMk id="5" creationId="{A3F4818B-3A6C-4D34-B999-D4E3BC80DA24}"/>
          </ac:spMkLst>
        </pc:spChg>
      </pc:sldChg>
      <pc:sldChg chg="modSp mod">
        <pc:chgData name="Saito Shiro" userId="b2a17ba2fd642e30" providerId="LiveId" clId="{BE846A92-A899-46D7-A106-F3FA2514D88C}" dt="2020-04-27T00:30:10.834" v="116" actId="14100"/>
        <pc:sldMkLst>
          <pc:docMk/>
          <pc:sldMk cId="2652706275" sldId="634"/>
        </pc:sldMkLst>
        <pc:spChg chg="mod">
          <ac:chgData name="Saito Shiro" userId="b2a17ba2fd642e30" providerId="LiveId" clId="{BE846A92-A899-46D7-A106-F3FA2514D88C}" dt="2020-04-27T00:30:10.834" v="116" actId="14100"/>
          <ac:spMkLst>
            <pc:docMk/>
            <pc:sldMk cId="2652706275" sldId="634"/>
            <ac:spMk id="4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25:39.482" v="16" actId="1037"/>
        <pc:sldMkLst>
          <pc:docMk/>
          <pc:sldMk cId="285977191" sldId="647"/>
        </pc:sldMkLst>
        <pc:spChg chg="mod">
          <ac:chgData name="Saito Shiro" userId="b2a17ba2fd642e30" providerId="LiveId" clId="{BE846A92-A899-46D7-A106-F3FA2514D88C}" dt="2020-04-27T00:25:39.482" v="16" actId="1037"/>
          <ac:spMkLst>
            <pc:docMk/>
            <pc:sldMk cId="285977191" sldId="647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0:20.480" v="122" actId="6549"/>
        <pc:sldMkLst>
          <pc:docMk/>
          <pc:sldMk cId="2570716189" sldId="655"/>
        </pc:sldMkLst>
        <pc:spChg chg="mod">
          <ac:chgData name="Saito Shiro" userId="b2a17ba2fd642e30" providerId="LiveId" clId="{BE846A92-A899-46D7-A106-F3FA2514D88C}" dt="2020-04-27T00:30:20.480" v="122" actId="6549"/>
          <ac:spMkLst>
            <pc:docMk/>
            <pc:sldMk cId="2570716189" sldId="655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26:21.371" v="36" actId="1038"/>
        <pc:sldMkLst>
          <pc:docMk/>
          <pc:sldMk cId="1159626490" sldId="656"/>
        </pc:sldMkLst>
        <pc:spChg chg="mod">
          <ac:chgData name="Saito Shiro" userId="b2a17ba2fd642e30" providerId="LiveId" clId="{BE846A92-A899-46D7-A106-F3FA2514D88C}" dt="2020-04-27T00:26:21.371" v="36" actId="1038"/>
          <ac:spMkLst>
            <pc:docMk/>
            <pc:sldMk cId="1159626490" sldId="656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0:31.331" v="130" actId="1036"/>
        <pc:sldMkLst>
          <pc:docMk/>
          <pc:sldMk cId="1807637601" sldId="657"/>
        </pc:sldMkLst>
        <pc:spChg chg="mod">
          <ac:chgData name="Saito Shiro" userId="b2a17ba2fd642e30" providerId="LiveId" clId="{BE846A92-A899-46D7-A106-F3FA2514D88C}" dt="2020-04-27T00:30:31.331" v="130" actId="1036"/>
          <ac:spMkLst>
            <pc:docMk/>
            <pc:sldMk cId="1807637601" sldId="657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1:33.168" v="174" actId="6549"/>
        <pc:sldMkLst>
          <pc:docMk/>
          <pc:sldMk cId="3137495969" sldId="658"/>
        </pc:sldMkLst>
        <pc:spChg chg="mod">
          <ac:chgData name="Saito Shiro" userId="b2a17ba2fd642e30" providerId="LiveId" clId="{BE846A92-A899-46D7-A106-F3FA2514D88C}" dt="2020-04-27T00:26:42.239" v="55" actId="1037"/>
          <ac:spMkLst>
            <pc:docMk/>
            <pc:sldMk cId="3137495969" sldId="658"/>
            <ac:spMk id="3" creationId="{00000000-0000-0000-0000-000000000000}"/>
          </ac:spMkLst>
        </pc:spChg>
        <pc:spChg chg="mod">
          <ac:chgData name="Saito Shiro" userId="b2a17ba2fd642e30" providerId="LiveId" clId="{BE846A92-A899-46D7-A106-F3FA2514D88C}" dt="2020-04-27T00:31:33.168" v="174" actId="6549"/>
          <ac:spMkLst>
            <pc:docMk/>
            <pc:sldMk cId="3137495969" sldId="658"/>
            <ac:spMk id="9" creationId="{767CEFAE-1454-493B-A611-CE82E96A6E6F}"/>
          </ac:spMkLst>
        </pc:spChg>
      </pc:sldChg>
      <pc:sldChg chg="modSp mod">
        <pc:chgData name="Saito Shiro" userId="b2a17ba2fd642e30" providerId="LiveId" clId="{BE846A92-A899-46D7-A106-F3FA2514D88C}" dt="2020-04-27T00:39:38.063" v="321" actId="208"/>
        <pc:sldMkLst>
          <pc:docMk/>
          <pc:sldMk cId="132223521" sldId="659"/>
        </pc:sldMkLst>
        <pc:spChg chg="mod">
          <ac:chgData name="Saito Shiro" userId="b2a17ba2fd642e30" providerId="LiveId" clId="{BE846A92-A899-46D7-A106-F3FA2514D88C}" dt="2020-04-27T00:39:38.063" v="321" actId="208"/>
          <ac:spMkLst>
            <pc:docMk/>
            <pc:sldMk cId="132223521" sldId="659"/>
            <ac:spMk id="7" creationId="{811C87A0-95F6-45E4-85D5-19B1A7D73EEB}"/>
          </ac:spMkLst>
        </pc:spChg>
      </pc:sldChg>
      <pc:sldChg chg="addSp delSp modSp mod">
        <pc:chgData name="Saito Shiro" userId="b2a17ba2fd642e30" providerId="LiveId" clId="{BE846A92-A899-46D7-A106-F3FA2514D88C}" dt="2020-04-27T00:39:53.974" v="335" actId="1036"/>
        <pc:sldMkLst>
          <pc:docMk/>
          <pc:sldMk cId="1324783938" sldId="660"/>
        </pc:sldMkLst>
        <pc:spChg chg="add mod">
          <ac:chgData name="Saito Shiro" userId="b2a17ba2fd642e30" providerId="LiveId" clId="{BE846A92-A899-46D7-A106-F3FA2514D88C}" dt="2020-04-27T00:39:53.974" v="335" actId="1036"/>
          <ac:spMkLst>
            <pc:docMk/>
            <pc:sldMk cId="1324783938" sldId="660"/>
            <ac:spMk id="5" creationId="{D1EB5B00-37EB-45F8-8A31-C540002A779D}"/>
          </ac:spMkLst>
        </pc:spChg>
        <pc:spChg chg="del mod">
          <ac:chgData name="Saito Shiro" userId="b2a17ba2fd642e30" providerId="LiveId" clId="{BE846A92-A899-46D7-A106-F3FA2514D88C}" dt="2020-04-27T00:39:47.972" v="323" actId="478"/>
          <ac:spMkLst>
            <pc:docMk/>
            <pc:sldMk cId="1324783938" sldId="660"/>
            <ac:spMk id="7" creationId="{811C87A0-95F6-45E4-85D5-19B1A7D73EEB}"/>
          </ac:spMkLst>
        </pc:spChg>
        <pc:spChg chg="mod">
          <ac:chgData name="Saito Shiro" userId="b2a17ba2fd642e30" providerId="LiveId" clId="{BE846A92-A899-46D7-A106-F3FA2514D88C}" dt="2020-04-27T00:31:10.079" v="168" actId="1035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BE846A92-A899-46D7-A106-F3FA2514D88C}" dt="2020-04-27T00:31:10.079" v="168" actId="1035"/>
          <ac:spMkLst>
            <pc:docMk/>
            <pc:sldMk cId="1324783938" sldId="660"/>
            <ac:spMk id="9" creationId="{3A8E5284-4614-434A-B4D3-67EDA5B7432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14035" y="9165850"/>
            <a:ext cx="3078457" cy="51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4" tIns="47682" rIns="95364" bIns="476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E24E8F7-B059-42DF-967A-01D0DE1FEF2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2700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0" y="6"/>
            <a:ext cx="3077315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19708" y="6"/>
            <a:ext cx="3078457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076350C-AF9E-4DCA-B463-A920DCF9D543}" type="datetimeFigureOut">
              <a:rPr lang="ja-JP" altLang="en-US"/>
              <a:pPr>
                <a:defRPr/>
              </a:pPr>
              <a:t>2020/4/27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6763"/>
            <a:ext cx="55435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64" tIns="47682" rIns="95364" bIns="4768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501" y="4860423"/>
            <a:ext cx="5679440" cy="4607144"/>
          </a:xfrm>
          <a:prstGeom prst="rect">
            <a:avLst/>
          </a:prstGeom>
        </p:spPr>
        <p:txBody>
          <a:bodyPr vert="horz" lIns="95364" tIns="47682" rIns="95364" bIns="4768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0" y="9720837"/>
            <a:ext cx="3077315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19708" y="9720837"/>
            <a:ext cx="3078457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302EBF6-BE64-4BD6-A60E-3F0FD5CFCA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974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3063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98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3063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10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6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  <a:lvl6pPr marL="1857375" indent="0" algn="ctr">
              <a:buNone/>
              <a:defRPr/>
            </a:lvl6pPr>
            <a:lvl7pPr marL="2228850" indent="0" algn="ctr">
              <a:buNone/>
              <a:defRPr/>
            </a:lvl7pPr>
            <a:lvl8pPr marL="2600325" indent="0" algn="ctr">
              <a:buNone/>
              <a:defRPr/>
            </a:lvl8pPr>
            <a:lvl9pPr marL="29718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DB07-024E-4D20-9EBE-4C462AD260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4BFC-ED53-4BDF-9C06-BA268FD221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7AD7-5FA5-4BBE-863D-1AC7500AF0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CDCE9-69CF-4DB3-B4B0-9EC88C75D8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274642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104A-1D32-41C9-961B-F0E5AF24DE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DEFB4-BA7B-43FF-80E2-5424AC35D7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25"/>
            </a:lvl1pPr>
            <a:lvl2pPr marL="371475" indent="0">
              <a:buNone/>
              <a:defRPr sz="1463"/>
            </a:lvl2pPr>
            <a:lvl3pPr marL="742950" indent="0">
              <a:buNone/>
              <a:defRPr sz="1300"/>
            </a:lvl3pPr>
            <a:lvl4pPr marL="1114425" indent="0">
              <a:buNone/>
              <a:defRPr sz="1138"/>
            </a:lvl4pPr>
            <a:lvl5pPr marL="1485900" indent="0">
              <a:buNone/>
              <a:defRPr sz="1138"/>
            </a:lvl5pPr>
            <a:lvl6pPr marL="1857375" indent="0">
              <a:buNone/>
              <a:defRPr sz="1138"/>
            </a:lvl6pPr>
            <a:lvl7pPr marL="2228850" indent="0">
              <a:buNone/>
              <a:defRPr sz="1138"/>
            </a:lvl7pPr>
            <a:lvl8pPr marL="2600325" indent="0">
              <a:buNone/>
              <a:defRPr sz="1138"/>
            </a:lvl8pPr>
            <a:lvl9pPr marL="2971800" indent="0">
              <a:buNone/>
              <a:defRPr sz="113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43ED9-6C66-4E1F-A0E2-A26158A8AD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C377-E9B2-4B59-A7E6-F04194283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E241B-4F7F-42B1-9636-AE8671CF6A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ADB01-7BE0-4536-A304-E6569F782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842B-BC36-41A6-9A66-642BF7B49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4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230D-AD5E-4A84-9E4D-BEB38B9FC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BA32-DE1F-4BD5-959B-6505F9E90C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38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59DCB24-9697-4F0E-91FD-74E638334B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7147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4295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1442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48590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78606" indent="-27860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603647" indent="-232172" algn="l" rtl="0" eaLnBrk="0" fontAlgn="base" hangingPunct="0">
        <a:spcBef>
          <a:spcPct val="20000"/>
        </a:spcBef>
        <a:spcAft>
          <a:spcPct val="0"/>
        </a:spcAft>
        <a:buChar char="–"/>
        <a:defRPr kumimoji="1" sz="2275">
          <a:solidFill>
            <a:schemeClr val="tx1"/>
          </a:solidFill>
          <a:latin typeface="+mn-lt"/>
          <a:ea typeface="+mn-ea"/>
        </a:defRPr>
      </a:lvl2pPr>
      <a:lvl3pPr marL="928688" indent="-185738" algn="l" rtl="0" eaLnBrk="0" fontAlgn="base" hangingPunct="0">
        <a:spcBef>
          <a:spcPct val="20000"/>
        </a:spcBef>
        <a:spcAft>
          <a:spcPct val="0"/>
        </a:spcAft>
        <a:buChar char="•"/>
        <a:defRPr kumimoji="1" sz="1950">
          <a:solidFill>
            <a:schemeClr val="tx1"/>
          </a:solidFill>
          <a:latin typeface="+mn-lt"/>
          <a:ea typeface="+mn-ea"/>
        </a:defRPr>
      </a:lvl3pPr>
      <a:lvl4pPr marL="1300163" indent="-185738" algn="l" rtl="0" eaLnBrk="0" fontAlgn="base" hangingPunct="0">
        <a:spcBef>
          <a:spcPct val="20000"/>
        </a:spcBef>
        <a:spcAft>
          <a:spcPct val="0"/>
        </a:spcAft>
        <a:buChar char="–"/>
        <a:defRPr kumimoji="1" sz="1625">
          <a:solidFill>
            <a:schemeClr val="tx1"/>
          </a:solidFill>
          <a:latin typeface="+mn-lt"/>
          <a:ea typeface="+mn-ea"/>
        </a:defRPr>
      </a:lvl4pPr>
      <a:lvl5pPr marL="1671638" indent="-185738" algn="l" rtl="0" eaLnBrk="0" fontAlgn="base" hangingPunct="0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5pPr>
      <a:lvl6pPr marL="204311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41458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78606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15753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BF8D875A-C282-4F6A-B96E-8A650A43A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2372142"/>
            <a:ext cx="8839200" cy="2123658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6600" dirty="0">
                <a:solidFill>
                  <a:srgbClr val="3366FF"/>
                </a:solidFill>
              </a:rPr>
              <a:t>ストップウォッチゲームを</a:t>
            </a:r>
            <a:endParaRPr lang="en-US" altLang="ja-JP" sz="6600" dirty="0">
              <a:solidFill>
                <a:srgbClr val="3366FF"/>
              </a:solidFill>
            </a:endParaRPr>
          </a:p>
          <a:p>
            <a:pPr algn="ctr"/>
            <a:r>
              <a:rPr lang="ja-JP" altLang="en-US" sz="6600" dirty="0">
                <a:solidFill>
                  <a:srgbClr val="3366FF"/>
                </a:solidFill>
              </a:rPr>
              <a:t>作ろう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A3F4818B-3A6C-4D34-B999-D4E3BC80D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5943600"/>
            <a:ext cx="8382000" cy="40011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上田市マルチメディア情報センター／十勇士パソコンクラブ／</a:t>
            </a:r>
            <a:r>
              <a:rPr lang="en-US" altLang="ja-JP" sz="2000" dirty="0">
                <a:solidFill>
                  <a:schemeClr val="tx1"/>
                </a:solidFill>
              </a:rPr>
              <a:t>PCN</a:t>
            </a:r>
            <a:r>
              <a:rPr lang="ja-JP" altLang="en-US" sz="2000" dirty="0">
                <a:solidFill>
                  <a:schemeClr val="tx1"/>
                </a:solidFill>
              </a:rPr>
              <a:t>上田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776D5D3D-9553-4254-ACB7-86C9AE505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911" y="609600"/>
            <a:ext cx="4432178" cy="646331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solidFill>
                  <a:srgbClr val="3366FF"/>
                </a:solidFill>
              </a:rPr>
              <a:t>★ネットで挑戦★</a:t>
            </a:r>
            <a:endParaRPr lang="en-US" altLang="ja-JP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4642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199" y="306107"/>
            <a:ext cx="7356435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srgbClr val="3366FF"/>
                </a:solidFill>
              </a:rPr>
              <a:t>●</a:t>
            </a:r>
            <a:r>
              <a:rPr lang="en-US" altLang="ja-JP" sz="4400" dirty="0">
                <a:solidFill>
                  <a:srgbClr val="3366FF"/>
                </a:solidFill>
              </a:rPr>
              <a:t>100m</a:t>
            </a:r>
            <a:r>
              <a:rPr lang="ja-JP" altLang="en-US" sz="4400" dirty="0">
                <a:solidFill>
                  <a:srgbClr val="3366FF"/>
                </a:solidFill>
              </a:rPr>
              <a:t>ダッシュへ改造　まで</a:t>
            </a: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457200" y="1411671"/>
            <a:ext cx="7686773" cy="51054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4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CLV:CLS:VIDEO 3:CLT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T=TICK()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S=T/60:P=T%60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LC 0,0:?S;".";P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IF !BTN(32) GOTO 20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X=X+1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LC X+15:?"*"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IF X&lt;100 GOTO 20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CLK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70784" y="1535588"/>
            <a:ext cx="12105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初期設定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417801" y="2110967"/>
            <a:ext cx="19768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タイムをＴに入力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15239" y="3239482"/>
            <a:ext cx="157607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タイムを表示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81200" y="5484530"/>
            <a:ext cx="181011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altLang="ja-JP" sz="2000" dirty="0"/>
              <a:t>100</a:t>
            </a:r>
            <a:r>
              <a:rPr lang="ja-JP" altLang="en-US" sz="2000" dirty="0"/>
              <a:t>ｍ走った？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180723" y="4368291"/>
            <a:ext cx="12105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一歩前進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813635" y="4939104"/>
            <a:ext cx="157767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キャラを表示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806949" y="2687657"/>
            <a:ext cx="258436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秒・小数点以下を計算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308690" y="3808878"/>
            <a:ext cx="208262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スペース押した？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351971" y="6049581"/>
            <a:ext cx="203934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キー入力をクリア</a:t>
            </a:r>
          </a:p>
        </p:txBody>
      </p:sp>
    </p:spTree>
    <p:extLst>
      <p:ext uri="{BB962C8B-B14F-4D97-AF65-F5344CB8AC3E}">
        <p14:creationId xmlns:p14="http://schemas.microsoft.com/office/powerpoint/2010/main" val="265270627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066800" y="1661779"/>
            <a:ext cx="7391400" cy="769442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LC X+15:?"*“</a:t>
            </a:r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CFEE555F-9FD0-4450-A011-E35F44F2859B}"/>
              </a:ext>
            </a:extLst>
          </p:cNvPr>
          <p:cNvSpPr/>
          <p:nvPr/>
        </p:nvSpPr>
        <p:spPr bwMode="auto">
          <a:xfrm>
            <a:off x="4914900" y="2804779"/>
            <a:ext cx="4343400" cy="1066800"/>
          </a:xfrm>
          <a:prstGeom prst="wedgeRoundRectCallout">
            <a:avLst>
              <a:gd name="adj1" fmla="val 5401"/>
              <a:gd name="adj2" fmla="val -9287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文字を変えると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表示されるキャラが変わる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11C87A0-95F6-45E4-85D5-19B1A7D73EEB}"/>
              </a:ext>
            </a:extLst>
          </p:cNvPr>
          <p:cNvSpPr txBox="1"/>
          <p:nvPr/>
        </p:nvSpPr>
        <p:spPr>
          <a:xfrm>
            <a:off x="2819400" y="433446"/>
            <a:ext cx="43434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rgbClr val="0066FF"/>
                </a:solidFill>
              </a:rPr>
              <a:t>さらに改造しよう！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612FE43F-52B9-4CDA-ABA5-76B224C3E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419600"/>
            <a:ext cx="9390207" cy="1150442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0792E7A-3C80-4199-81E9-1C4ADF98AD77}"/>
              </a:ext>
            </a:extLst>
          </p:cNvPr>
          <p:cNvSpPr txBox="1"/>
          <p:nvPr/>
        </p:nvSpPr>
        <p:spPr>
          <a:xfrm>
            <a:off x="304800" y="5715000"/>
            <a:ext cx="9258300" cy="9848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3200" dirty="0"/>
              <a:t>左</a:t>
            </a:r>
            <a:r>
              <a:rPr lang="en-US" altLang="ja-JP" sz="3200" dirty="0"/>
              <a:t>Alt</a:t>
            </a:r>
            <a:r>
              <a:rPr lang="ja-JP" altLang="en-US" sz="3200" dirty="0"/>
              <a:t>キーとアルファベットや数字キーを一緒に押すと</a:t>
            </a:r>
            <a:endParaRPr lang="en-US" altLang="ja-JP" sz="3200" dirty="0"/>
          </a:p>
          <a:p>
            <a:pPr algn="ctr"/>
            <a:r>
              <a:rPr lang="ja-JP" altLang="en-US" sz="3200" dirty="0"/>
              <a:t>いろいろな文字が出る</a:t>
            </a:r>
          </a:p>
        </p:txBody>
      </p:sp>
    </p:spTree>
    <p:extLst>
      <p:ext uri="{BB962C8B-B14F-4D97-AF65-F5344CB8AC3E}">
        <p14:creationId xmlns:p14="http://schemas.microsoft.com/office/powerpoint/2010/main" val="132223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B8456F41-5358-411A-A1E6-5B48045B3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008531"/>
            <a:ext cx="8039100" cy="769442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IF X&lt;100 GOTO 20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3A8E5284-4614-434A-B4D3-67EDA5B74321}"/>
              </a:ext>
            </a:extLst>
          </p:cNvPr>
          <p:cNvSpPr/>
          <p:nvPr/>
        </p:nvSpPr>
        <p:spPr bwMode="auto">
          <a:xfrm>
            <a:off x="3162300" y="4173594"/>
            <a:ext cx="3200400" cy="1066800"/>
          </a:xfrm>
          <a:prstGeom prst="wedgeRoundRectCallout">
            <a:avLst>
              <a:gd name="adj1" fmla="val 5401"/>
              <a:gd name="adj2" fmla="val -9287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数字を変えると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走るきょりが変わる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2819400" y="1349514"/>
            <a:ext cx="43434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rgbClr val="0066FF"/>
                </a:solidFill>
              </a:rPr>
              <a:t>さらに改造しよう！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78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39E73BE0-A5EA-4A2A-9926-BAF928489B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57200"/>
            <a:ext cx="6958730" cy="533333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087475" y="6096000"/>
            <a:ext cx="5731056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ストップウォッチのプログラムを作ろう</a:t>
            </a:r>
          </a:p>
        </p:txBody>
      </p:sp>
    </p:spTree>
    <p:extLst>
      <p:ext uri="{BB962C8B-B14F-4D97-AF65-F5344CB8AC3E}">
        <p14:creationId xmlns:p14="http://schemas.microsoft.com/office/powerpoint/2010/main" val="1108723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AC462F89-7CD9-4611-996A-77CDABD5B8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90" y="249461"/>
            <a:ext cx="5717219" cy="53067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テキスト ボックス 2"/>
          <p:cNvSpPr txBox="1"/>
          <p:nvPr/>
        </p:nvSpPr>
        <p:spPr>
          <a:xfrm>
            <a:off x="838200" y="5665974"/>
            <a:ext cx="51816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 err="1"/>
              <a:t>IchigoJam</a:t>
            </a:r>
            <a:r>
              <a:rPr lang="en-US" altLang="ja-JP" sz="2800" dirty="0"/>
              <a:t> web</a:t>
            </a:r>
            <a:r>
              <a:rPr lang="ja-JP" altLang="en-US" sz="2800" dirty="0"/>
              <a:t>でも作れるよ！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1000" y="6096861"/>
            <a:ext cx="60960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>
                <a:solidFill>
                  <a:srgbClr val="3366FF"/>
                </a:solidFill>
              </a:rPr>
              <a:t>fukuno.jig.jp/app/</a:t>
            </a:r>
            <a:r>
              <a:rPr lang="en-US" altLang="ja-JP" sz="3200" dirty="0" err="1">
                <a:solidFill>
                  <a:srgbClr val="3366FF"/>
                </a:solidFill>
              </a:rPr>
              <a:t>IchigoJam</a:t>
            </a:r>
            <a:r>
              <a:rPr lang="en-US" altLang="ja-JP" sz="3200" dirty="0">
                <a:solidFill>
                  <a:srgbClr val="3366FF"/>
                </a:solidFill>
              </a:rPr>
              <a:t>/</a:t>
            </a:r>
            <a:endParaRPr lang="ja-JP" altLang="en-US" sz="3200" dirty="0">
              <a:solidFill>
                <a:srgbClr val="3366FF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232DA4-7505-423B-B054-1C9AC3362677}"/>
              </a:ext>
            </a:extLst>
          </p:cNvPr>
          <p:cNvSpPr txBox="1"/>
          <p:nvPr/>
        </p:nvSpPr>
        <p:spPr>
          <a:xfrm>
            <a:off x="7391400" y="2743200"/>
            <a:ext cx="16002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/>
              <a:t>QR</a:t>
            </a:r>
            <a:r>
              <a:rPr lang="ja-JP" altLang="en-US" sz="2800" dirty="0"/>
              <a:t>コード</a:t>
            </a:r>
          </a:p>
        </p:txBody>
      </p:sp>
      <p:pic>
        <p:nvPicPr>
          <p:cNvPr id="11" name="図 10" descr="クロスワードパズル, 屋内, ブラック, ホワイト が含まれている画像&#10;&#10;自動的に生成された説明">
            <a:extLst>
              <a:ext uri="{FF2B5EF4-FFF2-40B4-BE49-F238E27FC236}">
                <a16:creationId xmlns:a16="http://schemas.microsoft.com/office/drawing/2014/main" id="{1E6D3C7A-D5FD-42AA-A72F-7BBD6108EF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400149"/>
            <a:ext cx="3229251" cy="322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590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266700" y="2217241"/>
            <a:ext cx="9372600" cy="28956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CLV:CLS:VIDEO 3:CLT</a:t>
            </a:r>
          </a:p>
          <a:p>
            <a:pPr eaLnBrk="0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T=TICK()</a:t>
            </a:r>
          </a:p>
          <a:p>
            <a:pPr eaLnBrk="0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S=T/60:P=T%60</a:t>
            </a:r>
          </a:p>
          <a:p>
            <a:pPr eaLnBrk="0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LC 0,0:?S;".";P;" "</a:t>
            </a:r>
          </a:p>
          <a:p>
            <a:pPr eaLnBrk="0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IF !BTN(32) GOTO 20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547903"/>
            <a:ext cx="6896103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1</a:t>
            </a:r>
            <a:r>
              <a:rPr kumimoji="1" lang="ja-JP" altLang="en-US" sz="4400" dirty="0">
                <a:solidFill>
                  <a:srgbClr val="0066FF"/>
                </a:solidFill>
              </a:rPr>
              <a:t>）ストップウォッチを作ろう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2286000" y="5684222"/>
            <a:ext cx="54102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5</a:t>
            </a:r>
            <a:r>
              <a:rPr lang="ja-JP" altLang="en-US" sz="3200" dirty="0"/>
              <a:t>行のプログラムを入力します</a:t>
            </a:r>
          </a:p>
        </p:txBody>
      </p:sp>
    </p:spTree>
    <p:extLst>
      <p:ext uri="{BB962C8B-B14F-4D97-AF65-F5344CB8AC3E}">
        <p14:creationId xmlns:p14="http://schemas.microsoft.com/office/powerpoint/2010/main" val="4650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4F160FD3-14AE-4A2D-A982-53141C17F6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633" y="1295400"/>
            <a:ext cx="6958730" cy="533333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819400" y="437886"/>
            <a:ext cx="44767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3810000" y="1600200"/>
            <a:ext cx="5334000" cy="1981200"/>
          </a:xfrm>
          <a:prstGeom prst="wedgeRoundRectCallout">
            <a:avLst>
              <a:gd name="adj1" fmla="val -58878"/>
              <a:gd name="adj2" fmla="val -4174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ストップウォッチ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スペースキーを押すと止まる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「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.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」の後ろの数字は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0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～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59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（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TICK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は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1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秒で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60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カウントだから）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67CEFAE-1454-493B-A611-CE82E96A6E6F}"/>
              </a:ext>
            </a:extLst>
          </p:cNvPr>
          <p:cNvSpPr txBox="1"/>
          <p:nvPr/>
        </p:nvSpPr>
        <p:spPr>
          <a:xfrm>
            <a:off x="2470766" y="4719730"/>
            <a:ext cx="507956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/>
              <a:t>①「</a:t>
            </a:r>
            <a:r>
              <a:rPr kumimoji="1" lang="en-US" altLang="ja-JP" dirty="0"/>
              <a:t>10.0</a:t>
            </a:r>
            <a:r>
              <a:rPr kumimoji="1" lang="ja-JP" altLang="en-US" dirty="0"/>
              <a:t>」で止めてみよう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0396708-178C-42AD-BD40-13A950E76FBC}"/>
              </a:ext>
            </a:extLst>
          </p:cNvPr>
          <p:cNvSpPr txBox="1"/>
          <p:nvPr/>
        </p:nvSpPr>
        <p:spPr>
          <a:xfrm>
            <a:off x="2470766" y="5674231"/>
            <a:ext cx="507956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/>
              <a:t>②「</a:t>
            </a:r>
            <a:r>
              <a:rPr kumimoji="1" lang="en-US" altLang="ja-JP" dirty="0"/>
              <a:t>12.3</a:t>
            </a:r>
            <a:r>
              <a:rPr kumimoji="1" lang="ja-JP" altLang="en-US" dirty="0"/>
              <a:t>」で止めてみよう</a:t>
            </a:r>
          </a:p>
        </p:txBody>
      </p:sp>
    </p:spTree>
    <p:extLst>
      <p:ext uri="{BB962C8B-B14F-4D97-AF65-F5344CB8AC3E}">
        <p14:creationId xmlns:p14="http://schemas.microsoft.com/office/powerpoint/2010/main" val="28597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066800" y="2247056"/>
            <a:ext cx="8039100" cy="2126159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X=X+1</a:t>
            </a:r>
          </a:p>
          <a:p>
            <a:pPr eaLnBrk="0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?X</a:t>
            </a:r>
          </a:p>
          <a:p>
            <a:pPr eaLnBrk="0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IF X&lt;100 GOTO 20</a:t>
            </a:r>
          </a:p>
          <a:p>
            <a:pPr eaLnBrk="0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CLK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547903"/>
            <a:ext cx="6896103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2</a:t>
            </a:r>
            <a:r>
              <a:rPr kumimoji="1" lang="ja-JP" altLang="en-US" sz="4400" dirty="0">
                <a:solidFill>
                  <a:srgbClr val="0066FF"/>
                </a:solidFill>
              </a:rPr>
              <a:t>）</a:t>
            </a:r>
            <a:r>
              <a:rPr kumimoji="1" lang="en-US" altLang="ja-JP" sz="4400" dirty="0">
                <a:solidFill>
                  <a:srgbClr val="0066FF"/>
                </a:solidFill>
              </a:rPr>
              <a:t>100</a:t>
            </a:r>
            <a:r>
              <a:rPr kumimoji="1" lang="ja-JP" altLang="en-US" sz="4400" dirty="0">
                <a:solidFill>
                  <a:srgbClr val="0066FF"/>
                </a:solidFill>
              </a:rPr>
              <a:t>連打ゲームへ改造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2303571" y="5296269"/>
            <a:ext cx="5565558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4</a:t>
            </a:r>
            <a:r>
              <a:rPr lang="ja-JP" altLang="en-US" sz="3200" dirty="0"/>
              <a:t>行のプログラムを追加します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2570716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黒い背景と白い文字&#10;&#10;自動的に生成された説明">
            <a:extLst>
              <a:ext uri="{FF2B5EF4-FFF2-40B4-BE49-F238E27FC236}">
                <a16:creationId xmlns:a16="http://schemas.microsoft.com/office/drawing/2014/main" id="{75BB8B6D-1324-4F7C-9F20-64787E8CD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965" y="1330831"/>
            <a:ext cx="6451165" cy="494432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86049" y="457200"/>
            <a:ext cx="44767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3810001" y="1905000"/>
            <a:ext cx="3810000" cy="1524000"/>
          </a:xfrm>
          <a:prstGeom prst="wedgeRoundRectCallout">
            <a:avLst>
              <a:gd name="adj1" fmla="val -65728"/>
              <a:gd name="adj2" fmla="val -3820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スペースキーを押すと</a:t>
            </a:r>
            <a:b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</a:b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回数が表示される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100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連打で終了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67CEFAE-1454-493B-A611-CE82E96A6E6F}"/>
              </a:ext>
            </a:extLst>
          </p:cNvPr>
          <p:cNvSpPr txBox="1"/>
          <p:nvPr/>
        </p:nvSpPr>
        <p:spPr>
          <a:xfrm>
            <a:off x="2743200" y="4724400"/>
            <a:ext cx="4781551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100</a:t>
            </a:r>
            <a:r>
              <a:rPr kumimoji="1" lang="ja-JP" altLang="en-US" sz="3200" dirty="0"/>
              <a:t>連打が何秒でできるか</a:t>
            </a:r>
            <a:endParaRPr kumimoji="1" lang="en-US" altLang="ja-JP" sz="3200" dirty="0"/>
          </a:p>
          <a:p>
            <a:pPr algn="ctr"/>
            <a:r>
              <a:rPr kumimoji="1" lang="ja-JP" altLang="en-US" sz="3200" dirty="0"/>
              <a:t>挑戦しよう</a:t>
            </a:r>
          </a:p>
        </p:txBody>
      </p:sp>
    </p:spTree>
    <p:extLst>
      <p:ext uri="{BB962C8B-B14F-4D97-AF65-F5344CB8AC3E}">
        <p14:creationId xmlns:p14="http://schemas.microsoft.com/office/powerpoint/2010/main" val="1159626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219200" y="2819400"/>
            <a:ext cx="7391400" cy="769442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LC X+15:?"*“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678359"/>
            <a:ext cx="80391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3</a:t>
            </a:r>
            <a:r>
              <a:rPr kumimoji="1" lang="ja-JP" altLang="en-US" sz="4400" dirty="0">
                <a:solidFill>
                  <a:srgbClr val="0066FF"/>
                </a:solidFill>
              </a:rPr>
              <a:t>）</a:t>
            </a:r>
            <a:r>
              <a:rPr kumimoji="1" lang="en-US" altLang="ja-JP" sz="4400" dirty="0">
                <a:solidFill>
                  <a:srgbClr val="0066FF"/>
                </a:solidFill>
              </a:rPr>
              <a:t>100</a:t>
            </a:r>
            <a:r>
              <a:rPr kumimoji="1" lang="ja-JP" altLang="en-US" sz="4400" dirty="0">
                <a:solidFill>
                  <a:srgbClr val="0066FF"/>
                </a:solidFill>
              </a:rPr>
              <a:t>ｍダッシュゲームへ改造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124200" y="4953000"/>
            <a:ext cx="35037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70</a:t>
            </a:r>
            <a:r>
              <a:rPr lang="ja-JP" altLang="en-US" sz="3200" dirty="0"/>
              <a:t>行を改造します</a:t>
            </a:r>
          </a:p>
        </p:txBody>
      </p:sp>
    </p:spTree>
    <p:extLst>
      <p:ext uri="{BB962C8B-B14F-4D97-AF65-F5344CB8AC3E}">
        <p14:creationId xmlns:p14="http://schemas.microsoft.com/office/powerpoint/2010/main" val="1807637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黒い背景と白い文字&#10;&#10;自動的に生成された説明">
            <a:extLst>
              <a:ext uri="{FF2B5EF4-FFF2-40B4-BE49-F238E27FC236}">
                <a16:creationId xmlns:a16="http://schemas.microsoft.com/office/drawing/2014/main" id="{411B6EFC-2C19-40C6-9499-6DFA3DDFE4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633" y="1295400"/>
            <a:ext cx="6958730" cy="533333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5543548" y="2438066"/>
            <a:ext cx="3810000" cy="1524000"/>
          </a:xfrm>
          <a:prstGeom prst="wedgeRoundRectCallout">
            <a:avLst>
              <a:gd name="adj1" fmla="val -65262"/>
              <a:gd name="adj2" fmla="val -2189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スペースキーを押すと</a:t>
            </a:r>
            <a:b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</a:b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文字が表示される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100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連打で終了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67CEFAE-1454-493B-A611-CE82E96A6E6F}"/>
              </a:ext>
            </a:extLst>
          </p:cNvPr>
          <p:cNvSpPr txBox="1"/>
          <p:nvPr/>
        </p:nvSpPr>
        <p:spPr>
          <a:xfrm>
            <a:off x="2811817" y="5342896"/>
            <a:ext cx="4781551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100</a:t>
            </a:r>
            <a:r>
              <a:rPr kumimoji="1" lang="ja-JP" altLang="en-US" sz="3200" dirty="0"/>
              <a:t>ｍを何秒で走れるか</a:t>
            </a:r>
            <a:endParaRPr kumimoji="1" lang="en-US" altLang="ja-JP" sz="3200" dirty="0"/>
          </a:p>
          <a:p>
            <a:pPr algn="ctr"/>
            <a:r>
              <a:rPr kumimoji="1" lang="ja-JP" altLang="en-US" sz="3200" dirty="0"/>
              <a:t>挑戦しよう</a:t>
            </a:r>
          </a:p>
        </p:txBody>
      </p:sp>
    </p:spTree>
    <p:extLst>
      <p:ext uri="{BB962C8B-B14F-4D97-AF65-F5344CB8AC3E}">
        <p14:creationId xmlns:p14="http://schemas.microsoft.com/office/powerpoint/2010/main" val="3137495969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9973</TotalTime>
  <Words>414</Words>
  <Application>Microsoft Office PowerPoint</Application>
  <PresentationFormat>A4 210 x 297 mm</PresentationFormat>
  <Paragraphs>72</Paragraphs>
  <Slides>12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Arial</vt:lpstr>
      <vt:lpstr>Calibri</vt:lpstr>
      <vt:lpstr>IchigoJam 1.4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斎藤 史郎</dc:creator>
  <cp:lastModifiedBy>Saito Shiro</cp:lastModifiedBy>
  <cp:revision>1975</cp:revision>
  <cp:lastPrinted>2020-04-27T07:47:25Z</cp:lastPrinted>
  <dcterms:created xsi:type="dcterms:W3CDTF">1601-01-01T00:00:00Z</dcterms:created>
  <dcterms:modified xsi:type="dcterms:W3CDTF">2020-04-27T07:49:33Z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