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633" r:id="rId2"/>
    <p:sldId id="646" r:id="rId3"/>
    <p:sldId id="654" r:id="rId4"/>
    <p:sldId id="635" r:id="rId5"/>
    <p:sldId id="647" r:id="rId6"/>
    <p:sldId id="655" r:id="rId7"/>
    <p:sldId id="656" r:id="rId8"/>
    <p:sldId id="657" r:id="rId9"/>
    <p:sldId id="658" r:id="rId10"/>
    <p:sldId id="634" r:id="rId11"/>
    <p:sldId id="659" r:id="rId12"/>
    <p:sldId id="660" r:id="rId13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A1056-281A-4908-971C-52EC194347BE}" v="3" dt="2020-04-27T07:49:22.972"/>
    <p1510:client id="{BE846A92-A899-46D7-A106-F3FA2514D88C}" v="70" dt="2020-04-27T07:39:04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22" d="100"/>
          <a:sy n="122" d="100"/>
        </p:scale>
        <p:origin x="936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modSld modNotesMaster modHandout">
      <pc:chgData name="Saito Shiro" userId="b2a17ba2fd642e30" providerId="LiveId" clId="{5CEA1056-281A-4908-971C-52EC194347BE}" dt="2020-04-27T07:49:22.972" v="2"/>
      <pc:docMkLst>
        <pc:docMk/>
      </pc:docMkLst>
      <pc:sldChg chg="modNotes">
        <pc:chgData name="Saito Shiro" userId="b2a17ba2fd642e30" providerId="LiveId" clId="{5CEA1056-281A-4908-971C-52EC194347BE}" dt="2020-04-27T07:49:22.972" v="2"/>
        <pc:sldMkLst>
          <pc:docMk/>
          <pc:sldMk cId="3755346429" sldId="633"/>
        </pc:sldMkLst>
      </pc:sldChg>
      <pc:sldChg chg="modNotes">
        <pc:chgData name="Saito Shiro" userId="b2a17ba2fd642e30" providerId="LiveId" clId="{5CEA1056-281A-4908-971C-52EC194347BE}" dt="2020-04-27T07:49:22.972" v="2"/>
        <pc:sldMkLst>
          <pc:docMk/>
          <pc:sldMk cId="2652706275" sldId="634"/>
        </pc:sldMkLst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4035" y="9165850"/>
            <a:ext cx="3078457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6"/>
            <a:ext cx="3077315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19708" y="6"/>
            <a:ext cx="3078457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2020/4/27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501" y="4860423"/>
            <a:ext cx="567944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7"/>
            <a:ext cx="3077315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19708" y="9720837"/>
            <a:ext cx="3078457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3063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3063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10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2372142"/>
            <a:ext cx="8839200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ストップウォッチゲームを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199" y="306107"/>
            <a:ext cx="7356435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</a:t>
            </a:r>
            <a:r>
              <a:rPr lang="en-US" altLang="ja-JP" sz="4400" dirty="0">
                <a:solidFill>
                  <a:srgbClr val="3366FF"/>
                </a:solidFill>
              </a:rPr>
              <a:t>100m</a:t>
            </a:r>
            <a:r>
              <a:rPr lang="ja-JP" altLang="en-US" sz="4400" dirty="0">
                <a:solidFill>
                  <a:srgbClr val="3366FF"/>
                </a:solidFill>
              </a:rPr>
              <a:t>ダッシュへ改造　まで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457200" y="1411671"/>
            <a:ext cx="7686773" cy="5105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CLV:CLS:VIDEO 3:CLT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T=TICK()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S=T/60:P=T%60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0,0:?S;".";P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!BTN(32) GOTO 20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X=X+1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X+15:?"*"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X&lt;100 GOTO 20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CLK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70784" y="1535588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17801" y="2110967"/>
            <a:ext cx="19768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タイムをＴに入力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15239" y="3239482"/>
            <a:ext cx="15760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タイムを表示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81200" y="5484530"/>
            <a:ext cx="181011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100</a:t>
            </a:r>
            <a:r>
              <a:rPr lang="ja-JP" altLang="en-US" sz="2000" dirty="0"/>
              <a:t>ｍ走った？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80723" y="4368291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一歩前進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13635" y="4939104"/>
            <a:ext cx="157767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キャラを表示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06949" y="2687657"/>
            <a:ext cx="25843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秒・小数点以下を計算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08690" y="3808878"/>
            <a:ext cx="208262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スペース押した？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351971" y="6049581"/>
            <a:ext cx="203934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キー入力をクリア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066800" y="1661779"/>
            <a:ext cx="7391400" cy="76944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X+15:?"*“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CFEE555F-9FD0-4450-A011-E35F44F2859B}"/>
              </a:ext>
            </a:extLst>
          </p:cNvPr>
          <p:cNvSpPr/>
          <p:nvPr/>
        </p:nvSpPr>
        <p:spPr bwMode="auto">
          <a:xfrm>
            <a:off x="4914900" y="2804779"/>
            <a:ext cx="4343400" cy="1066800"/>
          </a:xfrm>
          <a:prstGeom prst="wedgeRoundRectCallout">
            <a:avLst>
              <a:gd name="adj1" fmla="val 5401"/>
              <a:gd name="adj2" fmla="val -9287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文字を変えると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表示されるキャラが変わる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1C87A0-95F6-45E4-85D5-19B1A7D73EEB}"/>
              </a:ext>
            </a:extLst>
          </p:cNvPr>
          <p:cNvSpPr txBox="1"/>
          <p:nvPr/>
        </p:nvSpPr>
        <p:spPr>
          <a:xfrm>
            <a:off x="2819400" y="433446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12FE43F-52B9-4CDA-ABA5-76B224C3E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419600"/>
            <a:ext cx="9390207" cy="1150442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792E7A-3C80-4199-81E9-1C4ADF98AD77}"/>
              </a:ext>
            </a:extLst>
          </p:cNvPr>
          <p:cNvSpPr txBox="1"/>
          <p:nvPr/>
        </p:nvSpPr>
        <p:spPr>
          <a:xfrm>
            <a:off x="304800" y="5715000"/>
            <a:ext cx="9258300" cy="9848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3200" dirty="0"/>
              <a:t>左</a:t>
            </a:r>
            <a:r>
              <a:rPr lang="en-US" altLang="ja-JP" sz="3200" dirty="0"/>
              <a:t>Alt</a:t>
            </a:r>
            <a:r>
              <a:rPr lang="ja-JP" altLang="en-US" sz="3200" dirty="0"/>
              <a:t>キーとアルファベットや数字キーを一緒に押すと</a:t>
            </a:r>
            <a:endParaRPr lang="en-US" altLang="ja-JP" sz="3200" dirty="0"/>
          </a:p>
          <a:p>
            <a:pPr algn="ctr"/>
            <a:r>
              <a:rPr lang="ja-JP" altLang="en-US" sz="3200" dirty="0"/>
              <a:t>いろいろな文字が出る</a:t>
            </a:r>
          </a:p>
        </p:txBody>
      </p:sp>
    </p:spTree>
    <p:extLst>
      <p:ext uri="{BB962C8B-B14F-4D97-AF65-F5344CB8AC3E}">
        <p14:creationId xmlns:p14="http://schemas.microsoft.com/office/powerpoint/2010/main" val="132223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008531"/>
            <a:ext cx="8039100" cy="76944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X&lt;100 GOTO 20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3162300" y="4173594"/>
            <a:ext cx="3200400" cy="1066800"/>
          </a:xfrm>
          <a:prstGeom prst="wedgeRoundRectCallout">
            <a:avLst>
              <a:gd name="adj1" fmla="val 5401"/>
              <a:gd name="adj2" fmla="val -9287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走るきょりが変わる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819400" y="1349514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8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39E73BE0-A5EA-4A2A-9926-BAF928489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57200"/>
            <a:ext cx="6958730" cy="533333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87475" y="6096000"/>
            <a:ext cx="5731056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ストップウォッチのプログラムを作ろう</a:t>
            </a:r>
          </a:p>
        </p:txBody>
      </p:sp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AC462F89-7CD9-4611-996A-77CDABD5B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90" y="249461"/>
            <a:ext cx="5717219" cy="53067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66700" y="2217241"/>
            <a:ext cx="9372600" cy="2895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CLV:CLS:VIDEO 3:CLT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T=TICK()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S=T/60:P=T%60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0,0:?S;".";P;" "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!BTN(32) GOTO 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68961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）ストップウォッチを作ろう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5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4F160FD3-14AE-4A2D-A982-53141C17F6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633" y="1295400"/>
            <a:ext cx="6958730" cy="533333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810000" y="1600200"/>
            <a:ext cx="5334000" cy="1981200"/>
          </a:xfrm>
          <a:prstGeom prst="wedgeRoundRectCallout">
            <a:avLst>
              <a:gd name="adj1" fmla="val -58878"/>
              <a:gd name="adj2" fmla="val -4174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ストップウォッチ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スペースキーを押すと止まる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.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」の後ろの数字は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～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59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TICK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は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秒で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60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カウントだから）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7CEFAE-1454-493B-A611-CE82E96A6E6F}"/>
              </a:ext>
            </a:extLst>
          </p:cNvPr>
          <p:cNvSpPr txBox="1"/>
          <p:nvPr/>
        </p:nvSpPr>
        <p:spPr>
          <a:xfrm>
            <a:off x="2470766" y="4719730"/>
            <a:ext cx="507956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①「</a:t>
            </a:r>
            <a:r>
              <a:rPr kumimoji="1" lang="en-US" altLang="ja-JP" dirty="0"/>
              <a:t>10.0</a:t>
            </a:r>
            <a:r>
              <a:rPr kumimoji="1" lang="ja-JP" altLang="en-US" dirty="0"/>
              <a:t>」で止めてみよう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396708-178C-42AD-BD40-13A950E76FBC}"/>
              </a:ext>
            </a:extLst>
          </p:cNvPr>
          <p:cNvSpPr txBox="1"/>
          <p:nvPr/>
        </p:nvSpPr>
        <p:spPr>
          <a:xfrm>
            <a:off x="2470766" y="5674231"/>
            <a:ext cx="507956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②「</a:t>
            </a:r>
            <a:r>
              <a:rPr kumimoji="1" lang="en-US" altLang="ja-JP" dirty="0"/>
              <a:t>12.3</a:t>
            </a:r>
            <a:r>
              <a:rPr kumimoji="1" lang="ja-JP" altLang="en-US" dirty="0"/>
              <a:t>」で止めてみよう</a:t>
            </a: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066800" y="2247056"/>
            <a:ext cx="8039100" cy="212615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X=X+1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?X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X&lt;100 GOTO 20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CLK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68961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100</a:t>
            </a:r>
            <a:r>
              <a:rPr kumimoji="1" lang="ja-JP" altLang="en-US" sz="4400" dirty="0">
                <a:solidFill>
                  <a:srgbClr val="0066FF"/>
                </a:solidFill>
              </a:rPr>
              <a:t>連打ゲームへ改造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03571" y="5296269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行のプログラムを追加します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75BB8B6D-1324-4F7C-9F20-64787E8CD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965" y="1330831"/>
            <a:ext cx="6451165" cy="494432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86049" y="457200"/>
            <a:ext cx="44767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810001" y="1905000"/>
            <a:ext cx="3810000" cy="1524000"/>
          </a:xfrm>
          <a:prstGeom prst="wedgeRoundRectCallout">
            <a:avLst>
              <a:gd name="adj1" fmla="val -65728"/>
              <a:gd name="adj2" fmla="val -3820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回数が表示される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連打で終了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7CEFAE-1454-493B-A611-CE82E96A6E6F}"/>
              </a:ext>
            </a:extLst>
          </p:cNvPr>
          <p:cNvSpPr txBox="1"/>
          <p:nvPr/>
        </p:nvSpPr>
        <p:spPr>
          <a:xfrm>
            <a:off x="2743200" y="4724400"/>
            <a:ext cx="4781551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100</a:t>
            </a:r>
            <a:r>
              <a:rPr kumimoji="1" lang="ja-JP" altLang="en-US" sz="3200" dirty="0"/>
              <a:t>連打が何秒でできるか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挑戦しよう</a:t>
            </a:r>
          </a:p>
        </p:txBody>
      </p:sp>
    </p:spTree>
    <p:extLst>
      <p:ext uri="{BB962C8B-B14F-4D97-AF65-F5344CB8AC3E}">
        <p14:creationId xmlns:p14="http://schemas.microsoft.com/office/powerpoint/2010/main" val="115962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219200" y="2819400"/>
            <a:ext cx="7391400" cy="76944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X+15:?"*“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80391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100</a:t>
            </a:r>
            <a:r>
              <a:rPr kumimoji="1" lang="ja-JP" altLang="en-US" sz="4400" dirty="0">
                <a:solidFill>
                  <a:srgbClr val="0066FF"/>
                </a:solidFill>
              </a:rPr>
              <a:t>ｍダッシュゲームへ改造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124200" y="49530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70</a:t>
            </a:r>
            <a:r>
              <a:rPr lang="ja-JP" altLang="en-US" sz="3200" dirty="0"/>
              <a:t>行を改造します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411B6EFC-2C19-40C6-9499-6DFA3DDFE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633" y="1295400"/>
            <a:ext cx="6958730" cy="533333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543548" y="2438066"/>
            <a:ext cx="3810000" cy="1524000"/>
          </a:xfrm>
          <a:prstGeom prst="wedgeRoundRectCallout">
            <a:avLst>
              <a:gd name="adj1" fmla="val -65262"/>
              <a:gd name="adj2" fmla="val -2189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連打で終了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7CEFAE-1454-493B-A611-CE82E96A6E6F}"/>
              </a:ext>
            </a:extLst>
          </p:cNvPr>
          <p:cNvSpPr txBox="1"/>
          <p:nvPr/>
        </p:nvSpPr>
        <p:spPr>
          <a:xfrm>
            <a:off x="2811817" y="5342896"/>
            <a:ext cx="4781551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100</a:t>
            </a:r>
            <a:r>
              <a:rPr kumimoji="1" lang="ja-JP" altLang="en-US" sz="3200" dirty="0"/>
              <a:t>ｍを何秒で走れるか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挑戦しよう</a:t>
            </a:r>
          </a:p>
        </p:txBody>
      </p:sp>
    </p:spTree>
    <p:extLst>
      <p:ext uri="{BB962C8B-B14F-4D97-AF65-F5344CB8AC3E}">
        <p14:creationId xmlns:p14="http://schemas.microsoft.com/office/powerpoint/2010/main" val="313749596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9973</TotalTime>
  <Words>414</Words>
  <Application>Microsoft Office PowerPoint</Application>
  <PresentationFormat>A4 210 x 297 mm</PresentationFormat>
  <Paragraphs>72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Saito Shiro</cp:lastModifiedBy>
  <cp:revision>1975</cp:revision>
  <cp:lastPrinted>2020-04-27T07:47:25Z</cp:lastPrinted>
  <dcterms:created xsi:type="dcterms:W3CDTF">1601-01-01T00:00:00Z</dcterms:created>
  <dcterms:modified xsi:type="dcterms:W3CDTF">2020-04-27T07:49:33Z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