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633" r:id="rId2"/>
    <p:sldId id="646" r:id="rId3"/>
    <p:sldId id="654" r:id="rId4"/>
    <p:sldId id="635" r:id="rId5"/>
    <p:sldId id="691" r:id="rId6"/>
    <p:sldId id="690" r:id="rId7"/>
    <p:sldId id="647" r:id="rId8"/>
    <p:sldId id="655" r:id="rId9"/>
    <p:sldId id="662" r:id="rId10"/>
    <p:sldId id="657" r:id="rId11"/>
    <p:sldId id="683" r:id="rId12"/>
    <p:sldId id="663" r:id="rId13"/>
    <p:sldId id="664" r:id="rId14"/>
    <p:sldId id="670" r:id="rId15"/>
    <p:sldId id="668" r:id="rId16"/>
    <p:sldId id="686" r:id="rId17"/>
    <p:sldId id="687" r:id="rId18"/>
    <p:sldId id="634" r:id="rId19"/>
    <p:sldId id="688" r:id="rId20"/>
    <p:sldId id="681" r:id="rId21"/>
    <p:sldId id="682" r:id="rId22"/>
    <p:sldId id="689" r:id="rId23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66FF"/>
    <a:srgbClr val="0066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A1056-281A-4908-971C-52EC194347BE}" v="3" dt="2020-04-27T07:49:22.972"/>
    <p1510:client id="{BE846A92-A899-46D7-A106-F3FA2514D88C}" v="70" dt="2020-04-27T07:39:04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51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7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6" y="7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2020/7/6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8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6" y="9720838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18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19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63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513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4574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356" y="2438400"/>
            <a:ext cx="7253288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タイピングゲームを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201139" y="3044279"/>
            <a:ext cx="3503721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117 BEEP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4914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）タイプ音を出す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8" y="5163977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91A27A17-9B41-4011-97F3-ED44299FF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430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371600" y="1981200"/>
            <a:ext cx="3429000" cy="609600"/>
          </a:xfrm>
          <a:prstGeom prst="wedgeRoundRectCallout">
            <a:avLst>
              <a:gd name="adj1" fmla="val -28266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タイプすると音が出る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430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42899" y="3044279"/>
            <a:ext cx="9220200" cy="68952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LC 27,0:?TICK()/60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4457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695154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鳥, 水鳥, 花 が含まれている画像&#10;&#10;自動的に生成された説明">
            <a:extLst>
              <a:ext uri="{FF2B5EF4-FFF2-40B4-BE49-F238E27FC236}">
                <a16:creationId xmlns:a16="http://schemas.microsoft.com/office/drawing/2014/main" id="{E450CD98-4CF5-49DA-8DA3-1D69F0146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8303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4572000" y="2286000"/>
            <a:ext cx="3980248" cy="990600"/>
          </a:xfrm>
          <a:prstGeom prst="wedgeRoundRectCallout">
            <a:avLst>
              <a:gd name="adj1" fmla="val 20386"/>
              <a:gd name="adj2" fmla="val -10863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打ち終わると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タイム（秒）が表示される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2BADB6-6A3C-4E59-A0A2-3F29BF79E801}"/>
              </a:ext>
            </a:extLst>
          </p:cNvPr>
          <p:cNvSpPr txBox="1"/>
          <p:nvPr/>
        </p:nvSpPr>
        <p:spPr>
          <a:xfrm>
            <a:off x="3492544" y="4648200"/>
            <a:ext cx="2920992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何秒で打てるか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挑戦しよう</a:t>
            </a:r>
          </a:p>
        </p:txBody>
      </p:sp>
    </p:spTree>
    <p:extLst>
      <p:ext uri="{BB962C8B-B14F-4D97-AF65-F5344CB8AC3E}">
        <p14:creationId xmlns:p14="http://schemas.microsoft.com/office/powerpoint/2010/main" val="38787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428873" y="1885950"/>
            <a:ext cx="5048253" cy="253365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48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?" "</a:t>
            </a:r>
          </a:p>
          <a:p>
            <a:pPr eaLnBrk="0" hangingPunct="0">
              <a:lnSpc>
                <a:spcPts val="4800"/>
              </a:lnSpc>
            </a:pPr>
            <a:r>
              <a:rPr kumimoji="0" lang="es-E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Y=Y+1</a:t>
            </a:r>
          </a:p>
          <a:p>
            <a:pPr eaLnBrk="0" hangingPunct="0">
              <a:lnSpc>
                <a:spcPts val="48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WAIT 6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5524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）文字を下へ落とす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8" y="54864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3349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8FADDF2A-45B9-4079-A33D-697470E32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1396568" y="4724400"/>
            <a:ext cx="3733800" cy="990600"/>
          </a:xfrm>
          <a:prstGeom prst="wedgeRoundRectCallout">
            <a:avLst>
              <a:gd name="adj1" fmla="val -20570"/>
              <a:gd name="adj2" fmla="val -1023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文字が下へ落ちていく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キーを押すと止まる</a:t>
            </a:r>
          </a:p>
        </p:txBody>
      </p:sp>
    </p:spTree>
    <p:extLst>
      <p:ext uri="{BB962C8B-B14F-4D97-AF65-F5344CB8AC3E}">
        <p14:creationId xmlns:p14="http://schemas.microsoft.com/office/powerpoint/2010/main" val="2175917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28600" y="2895600"/>
            <a:ext cx="94488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113 IF Y=23 BEEP 30,30:END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5" y="381000"/>
            <a:ext cx="605716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）下へ落ちたのを判定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8" y="4860749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14544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7810EF44-784E-4D9B-939C-D749159AA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276600" y="4800600"/>
            <a:ext cx="4038600" cy="990600"/>
          </a:xfrm>
          <a:prstGeom prst="wedgeRoundRectCallout">
            <a:avLst>
              <a:gd name="adj1" fmla="val -66512"/>
              <a:gd name="adj2" fmla="val 473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文字が一番下へ落ちると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終了する</a:t>
            </a:r>
          </a:p>
        </p:txBody>
      </p:sp>
    </p:spTree>
    <p:extLst>
      <p:ext uri="{BB962C8B-B14F-4D97-AF65-F5344CB8AC3E}">
        <p14:creationId xmlns:p14="http://schemas.microsoft.com/office/powerpoint/2010/main" val="140867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256018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●タイピングゲーム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742600"/>
            <a:ext cx="7941817" cy="45058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CLV:CLS:CLT:C=65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Y=0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K=INKEY()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?" "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X,Y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?CHR$(C)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47969" y="1866511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17618" y="3809051"/>
            <a:ext cx="142058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文字を消す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5559107" y="2977047"/>
            <a:ext cx="25122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タイプ入力を読み取り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3412934" y="2401311"/>
            <a:ext cx="172996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縦座標</a:t>
            </a:r>
            <a:r>
              <a:rPr lang="en-US" altLang="ja-JP" sz="2000" dirty="0"/>
              <a:t>Y</a:t>
            </a:r>
            <a:r>
              <a:rPr lang="ja-JP" altLang="en-US" sz="2000" dirty="0"/>
              <a:t>を</a:t>
            </a:r>
            <a:r>
              <a:rPr lang="en-US" altLang="ja-JP" sz="2000" dirty="0"/>
              <a:t>0</a:t>
            </a:r>
            <a:r>
              <a:rPr lang="ja-JP" altLang="en-US" sz="2000" dirty="0"/>
              <a:t>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4006500" y="4663500"/>
            <a:ext cx="22317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縦座標</a:t>
            </a:r>
            <a:r>
              <a:rPr lang="en-US" altLang="ja-JP" sz="2000" dirty="0"/>
              <a:t>Y</a:t>
            </a:r>
            <a:r>
              <a:rPr lang="ja-JP" altLang="en-US" sz="2000" dirty="0"/>
              <a:t>を</a:t>
            </a:r>
            <a:r>
              <a:rPr lang="en-US" altLang="ja-JP" sz="2000" dirty="0"/>
              <a:t>1</a:t>
            </a:r>
            <a:r>
              <a:rPr lang="ja-JP" altLang="en-US" sz="2000" dirty="0"/>
              <a:t>つ下に</a:t>
            </a:r>
          </a:p>
        </p:txBody>
      </p:sp>
      <p:sp>
        <p:nvSpPr>
          <p:cNvPr id="2" name="右中かっこ 1">
            <a:extLst>
              <a:ext uri="{FF2B5EF4-FFF2-40B4-BE49-F238E27FC236}">
                <a16:creationId xmlns:a16="http://schemas.microsoft.com/office/drawing/2014/main" id="{587536F2-0404-4AB0-8433-90663FD102ED}"/>
              </a:ext>
            </a:extLst>
          </p:cNvPr>
          <p:cNvSpPr/>
          <p:nvPr/>
        </p:nvSpPr>
        <p:spPr bwMode="auto">
          <a:xfrm>
            <a:off x="4400363" y="3512120"/>
            <a:ext cx="263778" cy="901639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highlight>
                <a:srgbClr val="FFFF00"/>
              </a:highlight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F255E0-0C10-48B4-898E-DFC5C68285A0}"/>
              </a:ext>
            </a:extLst>
          </p:cNvPr>
          <p:cNvSpPr txBox="1"/>
          <p:nvPr/>
        </p:nvSpPr>
        <p:spPr>
          <a:xfrm>
            <a:off x="5808218" y="5466531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文字を表示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6664F281-1EDE-4BE5-A075-A6ABEB33C877}"/>
              </a:ext>
            </a:extLst>
          </p:cNvPr>
          <p:cNvSpPr/>
          <p:nvPr/>
        </p:nvSpPr>
        <p:spPr bwMode="auto">
          <a:xfrm>
            <a:off x="5396020" y="5169601"/>
            <a:ext cx="263778" cy="901639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256018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●タイピングゲーム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76200" y="1513999"/>
            <a:ext cx="9465818" cy="500307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WAIT 6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113 IF Y=23 BEEP 30,30:END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115 IF K!=C GOTO 30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117 BEEP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C=C+1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X=X+1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C&lt;=90 GOTO 20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LC 27,0:?TICK()/60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62400" y="1672893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05200" y="3352055"/>
            <a:ext cx="179889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タイプ音を出す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6947280" y="2774435"/>
            <a:ext cx="288252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タイプできなかったら戻る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6075497" y="1844537"/>
            <a:ext cx="36038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文字が一番下まで落ちたら終了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7436195" y="5036224"/>
            <a:ext cx="190468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戻ってくりかえし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5378153" y="5947896"/>
            <a:ext cx="251703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タイムを表示して終了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00AC19-F67A-4953-BF11-37D9F0D1C1E1}"/>
              </a:ext>
            </a:extLst>
          </p:cNvPr>
          <p:cNvSpPr txBox="1"/>
          <p:nvPr/>
        </p:nvSpPr>
        <p:spPr>
          <a:xfrm>
            <a:off x="3581400" y="3909572"/>
            <a:ext cx="146706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次の文字へ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169A67-1B20-4501-BB09-E012242A404A}"/>
              </a:ext>
            </a:extLst>
          </p:cNvPr>
          <p:cNvSpPr txBox="1"/>
          <p:nvPr/>
        </p:nvSpPr>
        <p:spPr>
          <a:xfrm>
            <a:off x="3581400" y="4467089"/>
            <a:ext cx="224131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横座標Ｘを</a:t>
            </a:r>
            <a:r>
              <a:rPr lang="en-US" altLang="ja-JP" sz="2000" dirty="0"/>
              <a:t>1</a:t>
            </a:r>
            <a:r>
              <a:rPr lang="ja-JP" altLang="en-US" sz="2000" dirty="0"/>
              <a:t>つ右へ</a:t>
            </a:r>
          </a:p>
        </p:txBody>
      </p:sp>
    </p:spTree>
    <p:extLst>
      <p:ext uri="{BB962C8B-B14F-4D97-AF65-F5344CB8AC3E}">
        <p14:creationId xmlns:p14="http://schemas.microsoft.com/office/powerpoint/2010/main" val="14738117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947486" y="5691426"/>
            <a:ext cx="401103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キーボードのタイピングを</a:t>
            </a:r>
            <a:endParaRPr lang="en-US" altLang="ja-JP" sz="2800" dirty="0"/>
          </a:p>
          <a:p>
            <a:pPr algn="ctr"/>
            <a:r>
              <a:rPr lang="ja-JP" altLang="en-US" sz="2800" dirty="0"/>
              <a:t>練習するゲームを作ろう</a:t>
            </a:r>
          </a:p>
        </p:txBody>
      </p:sp>
      <p:pic>
        <p:nvPicPr>
          <p:cNvPr id="4" name="図 3" descr="鳥, 水鳥, 花 が含まれている画像&#10;&#10;自動的に生成された説明">
            <a:extLst>
              <a:ext uri="{FF2B5EF4-FFF2-40B4-BE49-F238E27FC236}">
                <a16:creationId xmlns:a16="http://schemas.microsoft.com/office/drawing/2014/main" id="{199144D2-8CFE-4EF4-B698-DE09F4F1C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295922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6400800" y="2804815"/>
            <a:ext cx="608836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609600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871349C-DD91-4CCC-B3B2-DE82B27E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2880586"/>
            <a:ext cx="4343400" cy="56793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WAIT 6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3200400" y="4049852"/>
            <a:ext cx="4953000" cy="1025973"/>
          </a:xfrm>
          <a:prstGeom prst="wedgeRoundRectCallout">
            <a:avLst>
              <a:gd name="adj1" fmla="val 21485"/>
              <a:gd name="adj2" fmla="val -9653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数字を変えると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文字が落ちるスピードが変わる</a:t>
            </a:r>
          </a:p>
        </p:txBody>
      </p:sp>
    </p:spTree>
    <p:extLst>
      <p:ext uri="{BB962C8B-B14F-4D97-AF65-F5344CB8AC3E}">
        <p14:creationId xmlns:p14="http://schemas.microsoft.com/office/powerpoint/2010/main" val="2820751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8001000" y="2861923"/>
            <a:ext cx="800726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685800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2">
            <a:extLst>
              <a:ext uri="{FF2B5EF4-FFF2-40B4-BE49-F238E27FC236}">
                <a16:creationId xmlns:a16="http://schemas.microsoft.com/office/drawing/2014/main" id="{0871349C-DD91-4CCC-B3B2-DE82B27E1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953098"/>
            <a:ext cx="8001000" cy="6096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CLV:CLS:CLT:C=33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4495800" y="4191000"/>
            <a:ext cx="4495800" cy="609600"/>
          </a:xfrm>
          <a:prstGeom prst="wedgeRoundRectCallout">
            <a:avLst>
              <a:gd name="adj1" fmla="val 35091"/>
              <a:gd name="adj2" fmla="val -1415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出題文字のはんいを変える</a:t>
            </a:r>
          </a:p>
        </p:txBody>
      </p:sp>
    </p:spTree>
    <p:extLst>
      <p:ext uri="{BB962C8B-B14F-4D97-AF65-F5344CB8AC3E}">
        <p14:creationId xmlns:p14="http://schemas.microsoft.com/office/powerpoint/2010/main" val="831806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屋外のオブジェ, 花火, 星 が含まれている画像&#10;&#10;自動的に生成された説明">
            <a:extLst>
              <a:ext uri="{FF2B5EF4-FFF2-40B4-BE49-F238E27FC236}">
                <a16:creationId xmlns:a16="http://schemas.microsoft.com/office/drawing/2014/main" id="{04F8AB09-4812-4554-BFA7-B3138662F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948893" y="5562600"/>
            <a:ext cx="4038600" cy="534061"/>
          </a:xfrm>
          <a:prstGeom prst="wedgeRoundRectCallout">
            <a:avLst>
              <a:gd name="adj1" fmla="val -21798"/>
              <a:gd name="adj2" fmla="val -1685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記号や数字が出題される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3AA6EBA9-8C27-4628-8DD7-05891A0FB895}"/>
              </a:ext>
            </a:extLst>
          </p:cNvPr>
          <p:cNvSpPr/>
          <p:nvPr/>
        </p:nvSpPr>
        <p:spPr bwMode="auto">
          <a:xfrm>
            <a:off x="5562600" y="5334000"/>
            <a:ext cx="3810000" cy="990600"/>
          </a:xfrm>
          <a:prstGeom prst="wedgeRoundRectCallout">
            <a:avLst>
              <a:gd name="adj1" fmla="val 2435"/>
              <a:gd name="adj2" fmla="val -21607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最後はアルファベットの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Z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で終了</a:t>
            </a:r>
          </a:p>
        </p:txBody>
      </p:sp>
    </p:spTree>
    <p:extLst>
      <p:ext uri="{BB962C8B-B14F-4D97-AF65-F5344CB8AC3E}">
        <p14:creationId xmlns:p14="http://schemas.microsoft.com/office/powerpoint/2010/main" val="391686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5" name="図 4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D2F032C4-EB3D-4E1A-8986-0E9121F3F6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5354"/>
            <a:ext cx="5635862" cy="5225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90600" y="2501110"/>
            <a:ext cx="8001000" cy="229949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CLV:CLS:CLT:C=65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Y=0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LC X,Y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?CHR$(C)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3162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lang="en-US" altLang="ja-JP" sz="4400" dirty="0">
                <a:solidFill>
                  <a:srgbClr val="0066FF"/>
                </a:solidFill>
              </a:rPr>
              <a:t>A</a:t>
            </a:r>
            <a:r>
              <a:rPr kumimoji="1" lang="ja-JP" altLang="en-US" sz="4400" dirty="0">
                <a:solidFill>
                  <a:srgbClr val="0066FF"/>
                </a:solidFill>
              </a:rPr>
              <a:t>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D7C75AAE-79AF-4CB9-94D8-8491C6DC4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667000" y="1600200"/>
            <a:ext cx="2590800" cy="609600"/>
          </a:xfrm>
          <a:prstGeom prst="wedgeRoundRectCallout">
            <a:avLst>
              <a:gd name="adj1" fmla="val -76974"/>
              <a:gd name="adj2" fmla="val -577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A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0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838200" y="2667000"/>
            <a:ext cx="8458200" cy="1698308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C=C+1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X=X+1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IF C&lt;=90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4610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lang="en-US" altLang="ja-JP" sz="4400" dirty="0">
                <a:solidFill>
                  <a:srgbClr val="0066FF"/>
                </a:solidFill>
              </a:rPr>
              <a:t>A</a:t>
            </a:r>
            <a:r>
              <a:rPr lang="ja-JP" altLang="en-US" sz="4400" dirty="0">
                <a:solidFill>
                  <a:srgbClr val="0066FF"/>
                </a:solidFill>
              </a:rPr>
              <a:t>～</a:t>
            </a:r>
            <a:r>
              <a:rPr lang="en-US" altLang="ja-JP" sz="4400" dirty="0">
                <a:solidFill>
                  <a:srgbClr val="0066FF"/>
                </a:solidFill>
              </a:rPr>
              <a:t>Z</a:t>
            </a:r>
            <a:r>
              <a:rPr lang="ja-JP" altLang="en-US" sz="4400" dirty="0">
                <a:solidFill>
                  <a:srgbClr val="0066FF"/>
                </a:solidFill>
              </a:rPr>
              <a:t>まで</a:t>
            </a:r>
            <a:r>
              <a:rPr kumimoji="1" lang="ja-JP" altLang="en-US" sz="4400" dirty="0">
                <a:solidFill>
                  <a:srgbClr val="0066FF"/>
                </a:solidFill>
              </a:rPr>
              <a:t>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27970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鳥, 花, 水鳥 が含まれている画像&#10;&#10;自動的に生成された説明">
            <a:extLst>
              <a:ext uri="{FF2B5EF4-FFF2-40B4-BE49-F238E27FC236}">
                <a16:creationId xmlns:a16="http://schemas.microsoft.com/office/drawing/2014/main" id="{3B31C264-1F39-4AAF-9FB4-A0A701D97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133600" y="2362200"/>
            <a:ext cx="5562600" cy="609600"/>
          </a:xfrm>
          <a:prstGeom prst="wedgeRoundRectCallout">
            <a:avLst>
              <a:gd name="adj1" fmla="val -22045"/>
              <a:gd name="adj2" fmla="val -1538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アルファベット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26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838200" y="2618503"/>
            <a:ext cx="8229600" cy="1191497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K=INKEY()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115 IF K!=C GOTO 30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6057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文字ずつタイピング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91A27A17-9B41-4011-97F3-ED44299FF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1430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762000" y="2209800"/>
            <a:ext cx="6248400" cy="1007248"/>
          </a:xfrm>
          <a:prstGeom prst="wedgeRoundRectCallout">
            <a:avLst>
              <a:gd name="adj1" fmla="val -28266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表示された文字をタイプすると次へ進む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26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文字入力すると終了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7661851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10416</TotalTime>
  <Words>554</Words>
  <Application>Microsoft Office PowerPoint</Application>
  <PresentationFormat>A4 210 x 297 mm</PresentationFormat>
  <Paragraphs>107</Paragraphs>
  <Slides>22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2046</cp:revision>
  <cp:lastPrinted>2020-05-25T01:42:29Z</cp:lastPrinted>
  <dcterms:created xsi:type="dcterms:W3CDTF">1601-01-01T00:00:00Z</dcterms:created>
  <dcterms:modified xsi:type="dcterms:W3CDTF">2020-07-06T02:51:25Z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