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633" r:id="rId2"/>
    <p:sldId id="654" r:id="rId3"/>
    <p:sldId id="635" r:id="rId4"/>
    <p:sldId id="647" r:id="rId5"/>
    <p:sldId id="636" r:id="rId6"/>
    <p:sldId id="648" r:id="rId7"/>
    <p:sldId id="637" r:id="rId8"/>
    <p:sldId id="649" r:id="rId9"/>
    <p:sldId id="638" r:id="rId10"/>
    <p:sldId id="650" r:id="rId11"/>
    <p:sldId id="639" r:id="rId12"/>
    <p:sldId id="651" r:id="rId13"/>
    <p:sldId id="640" r:id="rId14"/>
    <p:sldId id="652" r:id="rId15"/>
    <p:sldId id="641" r:id="rId16"/>
    <p:sldId id="653" r:id="rId17"/>
    <p:sldId id="634" r:id="rId18"/>
    <p:sldId id="643" r:id="rId19"/>
    <p:sldId id="660" r:id="rId20"/>
    <p:sldId id="661" r:id="rId21"/>
    <p:sldId id="667" r:id="rId22"/>
    <p:sldId id="664" r:id="rId23"/>
    <p:sldId id="662" r:id="rId24"/>
    <p:sldId id="663" r:id="rId25"/>
    <p:sldId id="665" r:id="rId26"/>
    <p:sldId id="666" r:id="rId27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7CDDE-9637-4AC0-8E36-1F9BC48A451E}" v="297" dt="2020-06-09T08:34:47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0" d="100"/>
          <a:sy n="100" d="100"/>
        </p:scale>
        <p:origin x="1104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6CC7CDDE-9637-4AC0-8E36-1F9BC48A451E}"/>
    <pc:docChg chg="undo custSel addSld delSld modSld">
      <pc:chgData name="Saito Shiro" userId="b2a17ba2fd642e30" providerId="LiveId" clId="{6CC7CDDE-9637-4AC0-8E36-1F9BC48A451E}" dt="2020-06-09T08:35:24.592" v="2257" actId="1038"/>
      <pc:docMkLst>
        <pc:docMk/>
      </pc:docMkLst>
      <pc:sldChg chg="addSp modSp mod">
        <pc:chgData name="Saito Shiro" userId="b2a17ba2fd642e30" providerId="LiveId" clId="{6CC7CDDE-9637-4AC0-8E36-1F9BC48A451E}" dt="2020-06-08T07:08:47.551" v="28" actId="1076"/>
        <pc:sldMkLst>
          <pc:docMk/>
          <pc:sldMk cId="3755346429" sldId="633"/>
        </pc:sldMkLst>
        <pc:spChg chg="mod">
          <ac:chgData name="Saito Shiro" userId="b2a17ba2fd642e30" providerId="LiveId" clId="{6CC7CDDE-9637-4AC0-8E36-1F9BC48A451E}" dt="2020-06-08T07:08:47.551" v="28" actId="1076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08:43.076" v="27" actId="1036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7:08:19.772" v="20" actId="1037"/>
          <ac:spMkLst>
            <pc:docMk/>
            <pc:sldMk cId="3755346429" sldId="633"/>
            <ac:spMk id="6" creationId="{00D076B2-9A53-47E3-A55B-FCD63A782BAB}"/>
          </ac:spMkLst>
        </pc:spChg>
        <pc:picChg chg="add mod ord">
          <ac:chgData name="Saito Shiro" userId="b2a17ba2fd642e30" providerId="LiveId" clId="{6CC7CDDE-9637-4AC0-8E36-1F9BC48A451E}" dt="2020-06-08T07:08:43.076" v="27" actId="1036"/>
          <ac:picMkLst>
            <pc:docMk/>
            <pc:sldMk cId="3755346429" sldId="633"/>
            <ac:picMk id="5" creationId="{703CA568-A83D-4691-A2C8-85397766AA86}"/>
          </ac:picMkLst>
        </pc:picChg>
      </pc:sldChg>
      <pc:sldChg chg="modSp mod">
        <pc:chgData name="Saito Shiro" userId="b2a17ba2fd642e30" providerId="LiveId" clId="{6CC7CDDE-9637-4AC0-8E36-1F9BC48A451E}" dt="2020-06-08T09:14:58.258" v="1751" actId="14100"/>
        <pc:sldMkLst>
          <pc:docMk/>
          <pc:sldMk cId="2652706275" sldId="634"/>
        </pc:sldMkLst>
        <pc:spChg chg="mod">
          <ac:chgData name="Saito Shiro" userId="b2a17ba2fd642e30" providerId="LiveId" clId="{6CC7CDDE-9637-4AC0-8E36-1F9BC48A451E}" dt="2020-06-08T09:14:58.258" v="1751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03.565" v="302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09.750" v="303" actId="107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32.122" v="328" actId="20577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51.329" v="346" actId="20577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4:39.418" v="1541" actId="20577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7:40.169" v="342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4:06.403" v="1537" actId="107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19:29.773" v="165" actId="14100"/>
        <pc:sldMkLst>
          <pc:docMk/>
          <pc:sldMk cId="46501131" sldId="635"/>
        </pc:sldMkLst>
        <pc:spChg chg="mod">
          <ac:chgData name="Saito Shiro" userId="b2a17ba2fd642e30" providerId="LiveId" clId="{6CC7CDDE-9637-4AC0-8E36-1F9BC48A451E}" dt="2020-06-08T07:19:29.773" v="165" actId="14100"/>
          <ac:spMkLst>
            <pc:docMk/>
            <pc:sldMk cId="46501131" sldId="635"/>
            <ac:spMk id="3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13:41.426" v="74" actId="1037"/>
        <pc:sldMkLst>
          <pc:docMk/>
          <pc:sldMk cId="1276075072" sldId="636"/>
        </pc:sldMkLst>
        <pc:spChg chg="mod">
          <ac:chgData name="Saito Shiro" userId="b2a17ba2fd642e30" providerId="LiveId" clId="{6CC7CDDE-9637-4AC0-8E36-1F9BC48A451E}" dt="2020-06-08T07:13:35.850" v="73" actId="1038"/>
          <ac:spMkLst>
            <pc:docMk/>
            <pc:sldMk cId="1276075072" sldId="636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3:41.426" v="74" actId="1037"/>
          <ac:spMkLst>
            <pc:docMk/>
            <pc:sldMk cId="1276075072" sldId="636"/>
            <ac:spMk id="1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3:41.426" v="74" actId="1037"/>
          <ac:spMkLst>
            <pc:docMk/>
            <pc:sldMk cId="1276075072" sldId="636"/>
            <ac:spMk id="13" creationId="{00000000-0000-0000-0000-000000000000}"/>
          </ac:spMkLst>
        </pc:spChg>
        <pc:grpChg chg="mod">
          <ac:chgData name="Saito Shiro" userId="b2a17ba2fd642e30" providerId="LiveId" clId="{6CC7CDDE-9637-4AC0-8E36-1F9BC48A451E}" dt="2020-06-08T07:13:35.850" v="73" actId="1038"/>
          <ac:grpSpMkLst>
            <pc:docMk/>
            <pc:sldMk cId="1276075072" sldId="636"/>
            <ac:grpSpMk id="7" creationId="{00000000-0000-0000-0000-000000000000}"/>
          </ac:grpSpMkLst>
        </pc:grpChg>
      </pc:sldChg>
      <pc:sldChg chg="addSp modSp mod">
        <pc:chgData name="Saito Shiro" userId="b2a17ba2fd642e30" providerId="LiveId" clId="{6CC7CDDE-9637-4AC0-8E36-1F9BC48A451E}" dt="2020-06-08T08:46:23.106" v="1580" actId="1076"/>
        <pc:sldMkLst>
          <pc:docMk/>
          <pc:sldMk cId="3617240978" sldId="637"/>
        </pc:sldMkLst>
        <pc:spChg chg="mod">
          <ac:chgData name="Saito Shiro" userId="b2a17ba2fd642e30" providerId="LiveId" clId="{6CC7CDDE-9637-4AC0-8E36-1F9BC48A451E}" dt="2020-06-08T07:28:30.393" v="356" actId="6549"/>
          <ac:spMkLst>
            <pc:docMk/>
            <pc:sldMk cId="3617240978" sldId="637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6:26.135" v="112" actId="14100"/>
          <ac:spMkLst>
            <pc:docMk/>
            <pc:sldMk cId="3617240978" sldId="637"/>
            <ac:spMk id="7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8:46:23.106" v="1580" actId="1076"/>
          <ac:spMkLst>
            <pc:docMk/>
            <pc:sldMk cId="3617240978" sldId="637"/>
            <ac:spMk id="28" creationId="{79FF8DC6-1FB9-4474-8223-9A820F731DE2}"/>
          </ac:spMkLst>
        </pc:spChg>
        <pc:grpChg chg="mod">
          <ac:chgData name="Saito Shiro" userId="b2a17ba2fd642e30" providerId="LiveId" clId="{6CC7CDDE-9637-4AC0-8E36-1F9BC48A451E}" dt="2020-06-08T07:16:29.005" v="113" actId="1076"/>
          <ac:grpSpMkLst>
            <pc:docMk/>
            <pc:sldMk cId="3617240978" sldId="637"/>
            <ac:grpSpMk id="24" creationId="{00000000-0000-0000-0000-000000000000}"/>
          </ac:grpSpMkLst>
        </pc:grpChg>
      </pc:sldChg>
      <pc:sldChg chg="modSp mod">
        <pc:chgData name="Saito Shiro" userId="b2a17ba2fd642e30" providerId="LiveId" clId="{6CC7CDDE-9637-4AC0-8E36-1F9BC48A451E}" dt="2020-06-08T07:18:43.584" v="153" actId="20577"/>
        <pc:sldMkLst>
          <pc:docMk/>
          <pc:sldMk cId="2927130682" sldId="638"/>
        </pc:sldMkLst>
        <pc:spChg chg="mod">
          <ac:chgData name="Saito Shiro" userId="b2a17ba2fd642e30" providerId="LiveId" clId="{6CC7CDDE-9637-4AC0-8E36-1F9BC48A451E}" dt="2020-06-08T07:18:43.584" v="153" actId="20577"/>
          <ac:spMkLst>
            <pc:docMk/>
            <pc:sldMk cId="2927130682" sldId="638"/>
            <ac:spMk id="2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20:26.308" v="209" actId="20577"/>
        <pc:sldMkLst>
          <pc:docMk/>
          <pc:sldMk cId="2247676976" sldId="639"/>
        </pc:sldMkLst>
        <pc:spChg chg="mod">
          <ac:chgData name="Saito Shiro" userId="b2a17ba2fd642e30" providerId="LiveId" clId="{6CC7CDDE-9637-4AC0-8E36-1F9BC48A451E}" dt="2020-06-08T07:20:26.308" v="209" actId="20577"/>
          <ac:spMkLst>
            <pc:docMk/>
            <pc:sldMk cId="2247676976" sldId="639"/>
            <ac:spMk id="2" creationId="{00000000-0000-0000-0000-000000000000}"/>
          </ac:spMkLst>
        </pc:spChg>
      </pc:sldChg>
      <pc:sldChg chg="addSp modSp mod">
        <pc:chgData name="Saito Shiro" userId="b2a17ba2fd642e30" providerId="LiveId" clId="{6CC7CDDE-9637-4AC0-8E36-1F9BC48A451E}" dt="2020-06-08T08:46:07.709" v="1578"/>
        <pc:sldMkLst>
          <pc:docMk/>
          <pc:sldMk cId="258914408" sldId="640"/>
        </pc:sldMkLst>
        <pc:spChg chg="mod">
          <ac:chgData name="Saito Shiro" userId="b2a17ba2fd642e30" providerId="LiveId" clId="{6CC7CDDE-9637-4AC0-8E36-1F9BC48A451E}" dt="2020-06-08T08:45:13.129" v="1555" actId="20577"/>
          <ac:spMkLst>
            <pc:docMk/>
            <pc:sldMk cId="258914408" sldId="640"/>
            <ac:spMk id="2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3:05.670" v="285" actId="14100"/>
          <ac:spMkLst>
            <pc:docMk/>
            <pc:sldMk cId="258914408" sldId="640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38.105" v="1571" actId="1035"/>
          <ac:spMkLst>
            <pc:docMk/>
            <pc:sldMk cId="258914408" sldId="640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20.638" v="1556" actId="1076"/>
          <ac:spMkLst>
            <pc:docMk/>
            <pc:sldMk cId="258914408" sldId="640"/>
            <ac:spMk id="6" creationId="{00000000-0000-0000-0000-000000000000}"/>
          </ac:spMkLst>
        </pc:spChg>
        <pc:spChg chg="mod">
          <ac:chgData name="Saito Shiro" userId="b2a17ba2fd642e30" providerId="LiveId" clId="{6CC7CDDE-9637-4AC0-8E36-1F9BC48A451E}" dt="2020-06-08T08:45:20.638" v="1556" actId="1076"/>
          <ac:spMkLst>
            <pc:docMk/>
            <pc:sldMk cId="258914408" sldId="640"/>
            <ac:spMk id="7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8:46:07.709" v="1578"/>
          <ac:spMkLst>
            <pc:docMk/>
            <pc:sldMk cId="258914408" sldId="640"/>
            <ac:spMk id="22" creationId="{14C6E5FF-E3E5-4C1C-8547-4239F2E5A297}"/>
          </ac:spMkLst>
        </pc:spChg>
        <pc:grpChg chg="mod">
          <ac:chgData name="Saito Shiro" userId="b2a17ba2fd642e30" providerId="LiveId" clId="{6CC7CDDE-9637-4AC0-8E36-1F9BC48A451E}" dt="2020-06-08T07:23:09.464" v="286" actId="1076"/>
          <ac:grpSpMkLst>
            <pc:docMk/>
            <pc:sldMk cId="258914408" sldId="640"/>
            <ac:grpSpMk id="9" creationId="{00000000-0000-0000-0000-000000000000}"/>
          </ac:grpSpMkLst>
        </pc:grpChg>
        <pc:grpChg chg="mod">
          <ac:chgData name="Saito Shiro" userId="b2a17ba2fd642e30" providerId="LiveId" clId="{6CC7CDDE-9637-4AC0-8E36-1F9BC48A451E}" dt="2020-06-08T08:43:19.124" v="1527" actId="1076"/>
          <ac:grpSpMkLst>
            <pc:docMk/>
            <pc:sldMk cId="258914408" sldId="640"/>
            <ac:grpSpMk id="13" creationId="{00000000-0000-0000-0000-000000000000}"/>
          </ac:grpSpMkLst>
        </pc:grpChg>
        <pc:grpChg chg="mod">
          <ac:chgData name="Saito Shiro" userId="b2a17ba2fd642e30" providerId="LiveId" clId="{6CC7CDDE-9637-4AC0-8E36-1F9BC48A451E}" dt="2020-06-08T08:45:38.105" v="1571" actId="1035"/>
          <ac:grpSpMkLst>
            <pc:docMk/>
            <pc:sldMk cId="258914408" sldId="640"/>
            <ac:grpSpMk id="17" creationId="{00000000-0000-0000-0000-000000000000}"/>
          </ac:grpSpMkLst>
        </pc:grpChg>
      </pc:sldChg>
      <pc:sldChg chg="modSp mod">
        <pc:chgData name="Saito Shiro" userId="b2a17ba2fd642e30" providerId="LiveId" clId="{6CC7CDDE-9637-4AC0-8E36-1F9BC48A451E}" dt="2020-06-09T08:04:35.207" v="2044" actId="1037"/>
        <pc:sldMkLst>
          <pc:docMk/>
          <pc:sldMk cId="2699526981" sldId="641"/>
        </pc:sldMkLst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5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6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7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8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9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0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2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3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4" creationId="{00000000-0000-0000-0000-000000000000}"/>
          </ac:spMkLst>
        </pc:spChg>
        <pc:spChg chg="mod">
          <ac:chgData name="Saito Shiro" userId="b2a17ba2fd642e30" providerId="LiveId" clId="{6CC7CDDE-9637-4AC0-8E36-1F9BC48A451E}" dt="2020-06-09T08:04:35.207" v="2044" actId="1037"/>
          <ac:spMkLst>
            <pc:docMk/>
            <pc:sldMk cId="2699526981" sldId="641"/>
            <ac:spMk id="15" creationId="{00000000-0000-0000-0000-000000000000}"/>
          </ac:spMkLst>
        </pc:spChg>
        <pc:grpChg chg="mod">
          <ac:chgData name="Saito Shiro" userId="b2a17ba2fd642e30" providerId="LiveId" clId="{6CC7CDDE-9637-4AC0-8E36-1F9BC48A451E}" dt="2020-06-09T08:04:35.207" v="2044" actId="1037"/>
          <ac:grpSpMkLst>
            <pc:docMk/>
            <pc:sldMk cId="2699526981" sldId="641"/>
            <ac:grpSpMk id="17" creationId="{00000000-0000-0000-0000-000000000000}"/>
          </ac:grpSpMkLst>
        </pc:grpChg>
      </pc:sldChg>
      <pc:sldChg chg="addSp modSp del mod modTransition">
        <pc:chgData name="Saito Shiro" userId="b2a17ba2fd642e30" providerId="LiveId" clId="{6CC7CDDE-9637-4AC0-8E36-1F9BC48A451E}" dt="2020-06-08T09:04:32.575" v="1741" actId="47"/>
        <pc:sldMkLst>
          <pc:docMk/>
          <pc:sldMk cId="2543507761" sldId="642"/>
        </pc:sldMkLst>
        <pc:spChg chg="mod">
          <ac:chgData name="Saito Shiro" userId="b2a17ba2fd642e30" providerId="LiveId" clId="{6CC7CDDE-9637-4AC0-8E36-1F9BC48A451E}" dt="2020-06-08T07:29:13.226" v="360" actId="14100"/>
          <ac:spMkLst>
            <pc:docMk/>
            <pc:sldMk cId="2543507761" sldId="642"/>
            <ac:spMk id="5" creationId="{00000000-0000-0000-0000-000000000000}"/>
          </ac:spMkLst>
        </pc:spChg>
        <pc:spChg chg="add mod">
          <ac:chgData name="Saito Shiro" userId="b2a17ba2fd642e30" providerId="LiveId" clId="{6CC7CDDE-9637-4AC0-8E36-1F9BC48A451E}" dt="2020-06-08T09:04:25.996" v="1740" actId="20577"/>
          <ac:spMkLst>
            <pc:docMk/>
            <pc:sldMk cId="2543507761" sldId="642"/>
            <ac:spMk id="6" creationId="{9B9C6DD0-3C1C-4B8C-A023-419C3784E8A4}"/>
          </ac:spMkLst>
        </pc:spChg>
      </pc:sldChg>
      <pc:sldChg chg="del modTransition">
        <pc:chgData name="Saito Shiro" userId="b2a17ba2fd642e30" providerId="LiveId" clId="{6CC7CDDE-9637-4AC0-8E36-1F9BC48A451E}" dt="2020-06-08T09:04:32.575" v="1741" actId="47"/>
        <pc:sldMkLst>
          <pc:docMk/>
          <pc:sldMk cId="3766043413" sldId="644"/>
        </pc:sldMkLst>
      </pc:sldChg>
      <pc:sldChg chg="del">
        <pc:chgData name="Saito Shiro" userId="b2a17ba2fd642e30" providerId="LiveId" clId="{6CC7CDDE-9637-4AC0-8E36-1F9BC48A451E}" dt="2020-06-08T07:30:25.213" v="361" actId="47"/>
        <pc:sldMkLst>
          <pc:docMk/>
          <pc:sldMk cId="3099844634" sldId="645"/>
        </pc:sldMkLst>
      </pc:sldChg>
      <pc:sldChg chg="del">
        <pc:chgData name="Saito Shiro" userId="b2a17ba2fd642e30" providerId="LiveId" clId="{6CC7CDDE-9637-4AC0-8E36-1F9BC48A451E}" dt="2020-06-08T07:08:58.579" v="29" actId="47"/>
        <pc:sldMkLst>
          <pc:docMk/>
          <pc:sldMk cId="1108723381" sldId="646"/>
        </pc:sldMkLst>
      </pc:sldChg>
      <pc:sldChg chg="addSp delSp modSp mod">
        <pc:chgData name="Saito Shiro" userId="b2a17ba2fd642e30" providerId="LiveId" clId="{6CC7CDDE-9637-4AC0-8E36-1F9BC48A451E}" dt="2020-06-08T07:19:35.421" v="178"/>
        <pc:sldMkLst>
          <pc:docMk/>
          <pc:sldMk cId="285977191" sldId="647"/>
        </pc:sldMkLst>
        <pc:spChg chg="mod">
          <ac:chgData name="Saito Shiro" userId="b2a17ba2fd642e30" providerId="LiveId" clId="{6CC7CDDE-9637-4AC0-8E36-1F9BC48A451E}" dt="2020-06-08T07:19:35.421" v="178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12:33.074" v="62" actId="103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6CC7CDDE-9637-4AC0-8E36-1F9BC48A451E}" dt="2020-06-08T07:10:35.436" v="30" actId="478"/>
          <ac:picMkLst>
            <pc:docMk/>
            <pc:sldMk cId="285977191" sldId="647"/>
            <ac:picMk id="2" creationId="{00000000-0000-0000-0000-000000000000}"/>
          </ac:picMkLst>
        </pc:picChg>
        <pc:picChg chg="add del mod">
          <ac:chgData name="Saito Shiro" userId="b2a17ba2fd642e30" providerId="LiveId" clId="{6CC7CDDE-9637-4AC0-8E36-1F9BC48A451E}" dt="2020-06-08T07:10:53.627" v="36" actId="478"/>
          <ac:picMkLst>
            <pc:docMk/>
            <pc:sldMk cId="285977191" sldId="647"/>
            <ac:picMk id="7" creationId="{8E2BEF81-B9F2-4C7E-8FFB-7CF9F35DE2F9}"/>
          </ac:picMkLst>
        </pc:picChg>
        <pc:picChg chg="add mod">
          <ac:chgData name="Saito Shiro" userId="b2a17ba2fd642e30" providerId="LiveId" clId="{6CC7CDDE-9637-4AC0-8E36-1F9BC48A451E}" dt="2020-06-08T07:12:33.074" v="62" actId="1036"/>
          <ac:picMkLst>
            <pc:docMk/>
            <pc:sldMk cId="285977191" sldId="647"/>
            <ac:picMk id="9" creationId="{14D4DB5A-0A32-4272-8ADF-5C920CCDAE6F}"/>
          </ac:picMkLst>
        </pc:picChg>
      </pc:sldChg>
      <pc:sldChg chg="addSp delSp modSp mod">
        <pc:chgData name="Saito Shiro" userId="b2a17ba2fd642e30" providerId="LiveId" clId="{6CC7CDDE-9637-4AC0-8E36-1F9BC48A451E}" dt="2020-06-08T07:19:44.345" v="190" actId="6549"/>
        <pc:sldMkLst>
          <pc:docMk/>
          <pc:sldMk cId="987084312" sldId="648"/>
        </pc:sldMkLst>
        <pc:spChg chg="mod">
          <ac:chgData name="Saito Shiro" userId="b2a17ba2fd642e30" providerId="LiveId" clId="{6CC7CDDE-9637-4AC0-8E36-1F9BC48A451E}" dt="2020-06-08T07:19:44.345" v="190" actId="6549"/>
          <ac:spMkLst>
            <pc:docMk/>
            <pc:sldMk cId="987084312" sldId="648"/>
            <ac:spMk id="4" creationId="{00000000-0000-0000-0000-000000000000}"/>
          </ac:spMkLst>
        </pc:spChg>
        <pc:picChg chg="del">
          <ac:chgData name="Saito Shiro" userId="b2a17ba2fd642e30" providerId="LiveId" clId="{6CC7CDDE-9637-4AC0-8E36-1F9BC48A451E}" dt="2020-06-08T07:15:31.177" v="75" actId="478"/>
          <ac:picMkLst>
            <pc:docMk/>
            <pc:sldMk cId="987084312" sldId="648"/>
            <ac:picMk id="6" creationId="{00000000-0000-0000-0000-000000000000}"/>
          </ac:picMkLst>
        </pc:picChg>
        <pc:picChg chg="add mod">
          <ac:chgData name="Saito Shiro" userId="b2a17ba2fd642e30" providerId="LiveId" clId="{6CC7CDDE-9637-4AC0-8E36-1F9BC48A451E}" dt="2020-06-08T07:15:39.259" v="79" actId="1076"/>
          <ac:picMkLst>
            <pc:docMk/>
            <pc:sldMk cId="987084312" sldId="648"/>
            <ac:picMk id="7" creationId="{AF504FE2-3B43-4F4A-92A6-B6CC9AB29BEC}"/>
          </ac:picMkLst>
        </pc:picChg>
      </pc:sldChg>
      <pc:sldChg chg="modSp mod">
        <pc:chgData name="Saito Shiro" userId="b2a17ba2fd642e30" providerId="LiveId" clId="{6CC7CDDE-9637-4AC0-8E36-1F9BC48A451E}" dt="2020-06-08T07:19:57.239" v="201"/>
        <pc:sldMkLst>
          <pc:docMk/>
          <pc:sldMk cId="3162853366" sldId="649"/>
        </pc:sldMkLst>
        <pc:spChg chg="mod">
          <ac:chgData name="Saito Shiro" userId="b2a17ba2fd642e30" providerId="LiveId" clId="{6CC7CDDE-9637-4AC0-8E36-1F9BC48A451E}" dt="2020-06-08T07:19:57.239" v="201"/>
          <ac:spMkLst>
            <pc:docMk/>
            <pc:sldMk cId="3162853366" sldId="649"/>
            <ac:spMk id="4" creationId="{00000000-0000-0000-0000-000000000000}"/>
          </ac:spMkLst>
        </pc:spChg>
      </pc:sldChg>
      <pc:sldChg chg="modSp mod">
        <pc:chgData name="Saito Shiro" userId="b2a17ba2fd642e30" providerId="LiveId" clId="{6CC7CDDE-9637-4AC0-8E36-1F9BC48A451E}" dt="2020-06-08T07:21:05.559" v="283" actId="20577"/>
        <pc:sldMkLst>
          <pc:docMk/>
          <pc:sldMk cId="3402066421" sldId="650"/>
        </pc:sldMkLst>
        <pc:spChg chg="mod">
          <ac:chgData name="Saito Shiro" userId="b2a17ba2fd642e30" providerId="LiveId" clId="{6CC7CDDE-9637-4AC0-8E36-1F9BC48A451E}" dt="2020-06-08T07:20:57.734" v="278" actId="1035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6CC7CDDE-9637-4AC0-8E36-1F9BC48A451E}" dt="2020-06-08T07:21:05.559" v="283" actId="20577"/>
          <ac:spMkLst>
            <pc:docMk/>
            <pc:sldMk cId="3402066421" sldId="650"/>
            <ac:spMk id="4" creationId="{00000000-0000-0000-0000-000000000000}"/>
          </ac:spMkLst>
        </pc:spChg>
        <pc:picChg chg="mod">
          <ac:chgData name="Saito Shiro" userId="b2a17ba2fd642e30" providerId="LiveId" clId="{6CC7CDDE-9637-4AC0-8E36-1F9BC48A451E}" dt="2020-06-08T07:20:57.734" v="278" actId="1035"/>
          <ac:picMkLst>
            <pc:docMk/>
            <pc:sldMk cId="3402066421" sldId="650"/>
            <ac:picMk id="5" creationId="{00000000-0000-0000-0000-000000000000}"/>
          </ac:picMkLst>
        </pc:picChg>
      </pc:sldChg>
      <pc:sldChg chg="addSp delSp modSp add mod">
        <pc:chgData name="Saito Shiro" userId="b2a17ba2fd642e30" providerId="LiveId" clId="{6CC7CDDE-9637-4AC0-8E36-1F9BC48A451E}" dt="2020-06-09T05:01:57.060" v="1964" actId="1037"/>
        <pc:sldMkLst>
          <pc:docMk/>
          <pc:sldMk cId="1694590244" sldId="654"/>
        </pc:sldMkLst>
        <pc:picChg chg="del">
          <ac:chgData name="Saito Shiro" userId="b2a17ba2fd642e30" providerId="LiveId" clId="{6CC7CDDE-9637-4AC0-8E36-1F9BC48A451E}" dt="2020-06-09T05:01:31.317" v="1956" actId="478"/>
          <ac:picMkLst>
            <pc:docMk/>
            <pc:sldMk cId="1694590244" sldId="654"/>
            <ac:picMk id="5" creationId="{5C1E32D2-D38E-49F5-8335-B5C16222A46E}"/>
          </ac:picMkLst>
        </pc:picChg>
        <pc:picChg chg="add mod">
          <ac:chgData name="Saito Shiro" userId="b2a17ba2fd642e30" providerId="LiveId" clId="{6CC7CDDE-9637-4AC0-8E36-1F9BC48A451E}" dt="2020-06-09T05:01:57.060" v="1964" actId="1037"/>
          <ac:picMkLst>
            <pc:docMk/>
            <pc:sldMk cId="1694590244" sldId="654"/>
            <ac:picMk id="6" creationId="{724063D0-044E-46C4-875D-AE24B8B20B46}"/>
          </ac:picMkLst>
        </pc:picChg>
      </pc:sldChg>
      <pc:sldChg chg="addSp delSp modSp add mod">
        <pc:chgData name="Saito Shiro" userId="b2a17ba2fd642e30" providerId="LiveId" clId="{6CC7CDDE-9637-4AC0-8E36-1F9BC48A451E}" dt="2020-06-08T07:34:01.006" v="468" actId="1036"/>
        <pc:sldMkLst>
          <pc:docMk/>
          <pc:sldMk cId="1324783938" sldId="660"/>
        </pc:sldMkLst>
        <pc:spChg chg="mod">
          <ac:chgData name="Saito Shiro" userId="b2a17ba2fd642e30" providerId="LiveId" clId="{6CC7CDDE-9637-4AC0-8E36-1F9BC48A451E}" dt="2020-06-08T07:32:30.186" v="443" actId="14100"/>
          <ac:spMkLst>
            <pc:docMk/>
            <pc:sldMk cId="1324783938" sldId="660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33:14.599" v="453" actId="478"/>
          <ac:spMkLst>
            <pc:docMk/>
            <pc:sldMk cId="1324783938" sldId="660"/>
            <ac:spMk id="9" creationId="{3A8E5284-4614-434A-B4D3-67EDA5B74321}"/>
          </ac:spMkLst>
        </pc:spChg>
        <pc:spChg chg="del">
          <ac:chgData name="Saito Shiro" userId="b2a17ba2fd642e30" providerId="LiveId" clId="{6CC7CDDE-9637-4AC0-8E36-1F9BC48A451E}" dt="2020-06-08T07:33:13.440" v="452" actId="478"/>
          <ac:spMkLst>
            <pc:docMk/>
            <pc:sldMk cId="1324783938" sldId="660"/>
            <ac:spMk id="10" creationId="{D3AA047F-88EC-4434-856F-21CCD6DB3DB3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1" creationId="{211B32D5-3CB5-4966-AEE9-8C6F4260BBDB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2" creationId="{37107B46-6D5C-4F0D-A550-40E42F3B4D54}"/>
          </ac:spMkLst>
        </pc:spChg>
        <pc:spChg chg="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3" creationId="{EB997D57-2FAE-4263-90F0-9514612CA7EE}"/>
          </ac:spMkLst>
        </pc:spChg>
        <pc:spChg chg="add mod or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4" creationId="{364AAB33-24CA-4999-B452-7801E584E965}"/>
          </ac:spMkLst>
        </pc:spChg>
        <pc:spChg chg="add mod">
          <ac:chgData name="Saito Shiro" userId="b2a17ba2fd642e30" providerId="LiveId" clId="{6CC7CDDE-9637-4AC0-8E36-1F9BC48A451E}" dt="2020-06-08T07:34:01.006" v="468" actId="1036"/>
          <ac:spMkLst>
            <pc:docMk/>
            <pc:sldMk cId="1324783938" sldId="660"/>
            <ac:spMk id="19" creationId="{54276554-9E5A-41BD-866D-89B63DB97CAA}"/>
          </ac:spMkLst>
        </pc:spChg>
      </pc:sldChg>
      <pc:sldChg chg="addSp delSp modSp add mod">
        <pc:chgData name="Saito Shiro" userId="b2a17ba2fd642e30" providerId="LiveId" clId="{6CC7CDDE-9637-4AC0-8E36-1F9BC48A451E}" dt="2020-06-08T07:45:44.367" v="710" actId="1035"/>
        <pc:sldMkLst>
          <pc:docMk/>
          <pc:sldMk cId="1139885299" sldId="661"/>
        </pc:sldMkLst>
        <pc:spChg chg="mod">
          <ac:chgData name="Saito Shiro" userId="b2a17ba2fd642e30" providerId="LiveId" clId="{6CC7CDDE-9637-4AC0-8E36-1F9BC48A451E}" dt="2020-06-08T07:34:27.314" v="498" actId="14100"/>
          <ac:spMkLst>
            <pc:docMk/>
            <pc:sldMk cId="1139885299" sldId="661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1" creationId="{211B32D5-3CB5-4966-AEE9-8C6F4260BBDB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2" creationId="{37107B46-6D5C-4F0D-A550-40E42F3B4D54}"/>
          </ac:spMkLst>
        </pc:spChg>
        <pc:spChg chg="del">
          <ac:chgData name="Saito Shiro" userId="b2a17ba2fd642e30" providerId="LiveId" clId="{6CC7CDDE-9637-4AC0-8E36-1F9BC48A451E}" dt="2020-06-08T07:34:53.926" v="501" actId="478"/>
          <ac:spMkLst>
            <pc:docMk/>
            <pc:sldMk cId="1139885299" sldId="661"/>
            <ac:spMk id="13" creationId="{EB997D57-2FAE-4263-90F0-9514612CA7EE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8T07:35:46.989" v="542" actId="478"/>
          <ac:spMkLst>
            <pc:docMk/>
            <pc:sldMk cId="1139885299" sldId="661"/>
            <ac:spMk id="16" creationId="{AB809F84-64CB-4660-9C57-BE658D0EF5FC}"/>
          </ac:spMkLst>
        </pc:spChg>
        <pc:spChg chg="del">
          <ac:chgData name="Saito Shiro" userId="b2a17ba2fd642e30" providerId="LiveId" clId="{6CC7CDDE-9637-4AC0-8E36-1F9BC48A451E}" dt="2020-06-08T07:35:46.989" v="542" actId="478"/>
          <ac:spMkLst>
            <pc:docMk/>
            <pc:sldMk cId="1139885299" sldId="661"/>
            <ac:spMk id="17" creationId="{CB98890A-DF45-4FE9-8432-ACBB49E3D81F}"/>
          </ac:spMkLst>
        </pc:spChg>
        <pc:spChg chg="mod">
          <ac:chgData name="Saito Shiro" userId="b2a17ba2fd642e30" providerId="LiveId" clId="{6CC7CDDE-9637-4AC0-8E36-1F9BC48A451E}" dt="2020-06-08T07:45:44.367" v="710" actId="1035"/>
          <ac:spMkLst>
            <pc:docMk/>
            <pc:sldMk cId="1139885299" sldId="661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8T07:35:40.325" v="540" actId="1038"/>
          <ac:spMkLst>
            <pc:docMk/>
            <pc:sldMk cId="1139885299" sldId="661"/>
            <ac:spMk id="19" creationId="{54276554-9E5A-41BD-866D-89B63DB97CAA}"/>
          </ac:spMkLst>
        </pc:spChg>
        <pc:picChg chg="add mod ord modCrop">
          <ac:chgData name="Saito Shiro" userId="b2a17ba2fd642e30" providerId="LiveId" clId="{6CC7CDDE-9637-4AC0-8E36-1F9BC48A451E}" dt="2020-06-08T07:39:18.171" v="597" actId="1037"/>
          <ac:picMkLst>
            <pc:docMk/>
            <pc:sldMk cId="1139885299" sldId="661"/>
            <ac:picMk id="3" creationId="{F51DA7F2-4283-4F0D-95B8-8CCA9680E231}"/>
          </ac:picMkLst>
        </pc:picChg>
        <pc:picChg chg="del">
          <ac:chgData name="Saito Shiro" userId="b2a17ba2fd642e30" providerId="LiveId" clId="{6CC7CDDE-9637-4AC0-8E36-1F9BC48A451E}" dt="2020-06-08T07:35:46.989" v="542" actId="478"/>
          <ac:picMkLst>
            <pc:docMk/>
            <pc:sldMk cId="1139885299" sldId="661"/>
            <ac:picMk id="15" creationId="{ABF3D2F0-2128-4A81-A238-4A4CB6F9DFBD}"/>
          </ac:picMkLst>
        </pc:picChg>
      </pc:sldChg>
      <pc:sldChg chg="addSp delSp modSp add mod">
        <pc:chgData name="Saito Shiro" userId="b2a17ba2fd642e30" providerId="LiveId" clId="{6CC7CDDE-9637-4AC0-8E36-1F9BC48A451E}" dt="2020-06-08T08:27:55.108" v="1431" actId="1076"/>
        <pc:sldMkLst>
          <pc:docMk/>
          <pc:sldMk cId="2358154065" sldId="662"/>
        </pc:sldMkLst>
        <pc:spChg chg="mod">
          <ac:chgData name="Saito Shiro" userId="b2a17ba2fd642e30" providerId="LiveId" clId="{6CC7CDDE-9637-4AC0-8E36-1F9BC48A451E}" dt="2020-06-08T07:40:03.517" v="621" actId="14100"/>
          <ac:spMkLst>
            <pc:docMk/>
            <pc:sldMk cId="2358154065" sldId="662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8" creationId="{B8456F41-5358-411A-A1E6-5B48045B34B3}"/>
          </ac:spMkLst>
        </pc:spChg>
        <pc:spChg chg="add 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9" creationId="{70B51BC7-F7EC-4AF5-B952-AB521D0C0419}"/>
          </ac:spMkLst>
        </pc:spChg>
        <pc:spChg chg="add mod">
          <ac:chgData name="Saito Shiro" userId="b2a17ba2fd642e30" providerId="LiveId" clId="{6CC7CDDE-9637-4AC0-8E36-1F9BC48A451E}" dt="2020-06-08T08:27:55.108" v="1431" actId="1076"/>
          <ac:spMkLst>
            <pc:docMk/>
            <pc:sldMk cId="2358154065" sldId="662"/>
            <ac:spMk id="11" creationId="{7AAE2399-91F3-403D-8C9E-E203B22AD8A2}"/>
          </ac:spMkLst>
        </pc:spChg>
        <pc:spChg chg="add mod">
          <ac:chgData name="Saito Shiro" userId="b2a17ba2fd642e30" providerId="LiveId" clId="{6CC7CDDE-9637-4AC0-8E36-1F9BC48A451E}" dt="2020-06-08T07:46:08.866" v="717" actId="14100"/>
          <ac:spMkLst>
            <pc:docMk/>
            <pc:sldMk cId="2358154065" sldId="662"/>
            <ac:spMk id="12" creationId="{49989B79-9F10-479E-83B6-9D48D1EB6181}"/>
          </ac:spMkLst>
        </pc:spChg>
        <pc:spChg chg="del">
          <ac:chgData name="Saito Shiro" userId="b2a17ba2fd642e30" providerId="LiveId" clId="{6CC7CDDE-9637-4AC0-8E36-1F9BC48A451E}" dt="2020-06-08T07:40:28.295" v="624" actId="478"/>
          <ac:spMkLst>
            <pc:docMk/>
            <pc:sldMk cId="2358154065" sldId="662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8T07:40:33.820" v="625" actId="478"/>
          <ac:spMkLst>
            <pc:docMk/>
            <pc:sldMk cId="2358154065" sldId="662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8T07:45:26.618" v="707" actId="1037"/>
          <ac:spMkLst>
            <pc:docMk/>
            <pc:sldMk cId="2358154065" sldId="662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8T07:40:33.820" v="625" actId="478"/>
          <ac:picMkLst>
            <pc:docMk/>
            <pc:sldMk cId="2358154065" sldId="662"/>
            <ac:picMk id="3" creationId="{F51DA7F2-4283-4F0D-95B8-8CCA9680E231}"/>
          </ac:picMkLst>
        </pc:picChg>
        <pc:picChg chg="add mod">
          <ac:chgData name="Saito Shiro" userId="b2a17ba2fd642e30" providerId="LiveId" clId="{6CC7CDDE-9637-4AC0-8E36-1F9BC48A451E}" dt="2020-06-08T07:45:29.189" v="708" actId="1076"/>
          <ac:picMkLst>
            <pc:docMk/>
            <pc:sldMk cId="2358154065" sldId="662"/>
            <ac:picMk id="4" creationId="{31F6ACB6-0AD9-4B48-B9B2-EB8E4D4BDD6E}"/>
          </ac:picMkLst>
        </pc:picChg>
      </pc:sldChg>
      <pc:sldChg chg="addSp delSp modSp add mod">
        <pc:chgData name="Saito Shiro" userId="b2a17ba2fd642e30" providerId="LiveId" clId="{6CC7CDDE-9637-4AC0-8E36-1F9BC48A451E}" dt="2020-06-08T08:29:10.437" v="1470" actId="14100"/>
        <pc:sldMkLst>
          <pc:docMk/>
          <pc:sldMk cId="467136939" sldId="663"/>
        </pc:sldMkLst>
        <pc:spChg chg="mod">
          <ac:chgData name="Saito Shiro" userId="b2a17ba2fd642e30" providerId="LiveId" clId="{6CC7CDDE-9637-4AC0-8E36-1F9BC48A451E}" dt="2020-06-08T08:25:44.401" v="1312" actId="14100"/>
          <ac:spMkLst>
            <pc:docMk/>
            <pc:sldMk cId="467136939" sldId="663"/>
            <ac:spMk id="5" creationId="{D1EB5B00-37EB-45F8-8A31-C540002A779D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8" creationId="{B8456F41-5358-411A-A1E6-5B48045B34B3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9" creationId="{70B51BC7-F7EC-4AF5-B952-AB521D0C0419}"/>
          </ac:spMkLst>
        </pc:spChg>
        <pc:spChg chg="mod">
          <ac:chgData name="Saito Shiro" userId="b2a17ba2fd642e30" providerId="LiveId" clId="{6CC7CDDE-9637-4AC0-8E36-1F9BC48A451E}" dt="2020-06-08T08:26:27.411" v="1340" actId="1076"/>
          <ac:spMkLst>
            <pc:docMk/>
            <pc:sldMk cId="467136939" sldId="663"/>
            <ac:spMk id="11" creationId="{7AAE2399-91F3-403D-8C9E-E203B22AD8A2}"/>
          </ac:spMkLst>
        </pc:spChg>
        <pc:spChg chg="del mod">
          <ac:chgData name="Saito Shiro" userId="b2a17ba2fd642e30" providerId="LiveId" clId="{6CC7CDDE-9637-4AC0-8E36-1F9BC48A451E}" dt="2020-06-08T08:25:46.310" v="1314" actId="478"/>
          <ac:spMkLst>
            <pc:docMk/>
            <pc:sldMk cId="467136939" sldId="663"/>
            <ac:spMk id="12" creationId="{49989B79-9F10-479E-83B6-9D48D1EB6181}"/>
          </ac:spMkLst>
        </pc:spChg>
        <pc:spChg chg="add mod">
          <ac:chgData name="Saito Shiro" userId="b2a17ba2fd642e30" providerId="LiveId" clId="{6CC7CDDE-9637-4AC0-8E36-1F9BC48A451E}" dt="2020-06-08T07:51:49.202" v="822" actId="1076"/>
          <ac:spMkLst>
            <pc:docMk/>
            <pc:sldMk cId="467136939" sldId="663"/>
            <ac:spMk id="13" creationId="{CEDDC9B7-7E2A-4331-9562-FE0C4556AAAE}"/>
          </ac:spMkLst>
        </pc:spChg>
        <pc:spChg chg="add mod">
          <ac:chgData name="Saito Shiro" userId="b2a17ba2fd642e30" providerId="LiveId" clId="{6CC7CDDE-9637-4AC0-8E36-1F9BC48A451E}" dt="2020-06-08T08:26:42.115" v="1350" actId="6549"/>
          <ac:spMkLst>
            <pc:docMk/>
            <pc:sldMk cId="467136939" sldId="663"/>
            <ac:spMk id="14" creationId="{00BBDFA9-5A17-4EB0-BFAC-5B1883FC890A}"/>
          </ac:spMkLst>
        </pc:spChg>
        <pc:spChg chg="add mod">
          <ac:chgData name="Saito Shiro" userId="b2a17ba2fd642e30" providerId="LiveId" clId="{6CC7CDDE-9637-4AC0-8E36-1F9BC48A451E}" dt="2020-06-08T08:28:04.375" v="1434" actId="1076"/>
          <ac:spMkLst>
            <pc:docMk/>
            <pc:sldMk cId="467136939" sldId="663"/>
            <ac:spMk id="15" creationId="{8FA6691B-7638-490B-8D6D-2B1F0D2B14B9}"/>
          </ac:spMkLst>
        </pc:spChg>
        <pc:spChg chg="add mod">
          <ac:chgData name="Saito Shiro" userId="b2a17ba2fd642e30" providerId="LiveId" clId="{6CC7CDDE-9637-4AC0-8E36-1F9BC48A451E}" dt="2020-06-08T08:28:40.249" v="1464" actId="1076"/>
          <ac:spMkLst>
            <pc:docMk/>
            <pc:sldMk cId="467136939" sldId="663"/>
            <ac:spMk id="16" creationId="{E75D07A7-F83E-4FFB-B03A-3ED24D0CE0BA}"/>
          </ac:spMkLst>
        </pc:spChg>
        <pc:spChg chg="add mod">
          <ac:chgData name="Saito Shiro" userId="b2a17ba2fd642e30" providerId="LiveId" clId="{6CC7CDDE-9637-4AC0-8E36-1F9BC48A451E}" dt="2020-06-08T08:28:36.271" v="1463" actId="1076"/>
          <ac:spMkLst>
            <pc:docMk/>
            <pc:sldMk cId="467136939" sldId="663"/>
            <ac:spMk id="17" creationId="{793F8EBC-AEB3-4F1F-A144-444B3324A74F}"/>
          </ac:spMkLst>
        </pc:spChg>
        <pc:spChg chg="add mod">
          <ac:chgData name="Saito Shiro" userId="b2a17ba2fd642e30" providerId="LiveId" clId="{6CC7CDDE-9637-4AC0-8E36-1F9BC48A451E}" dt="2020-06-08T08:29:10.437" v="1470" actId="14100"/>
          <ac:spMkLst>
            <pc:docMk/>
            <pc:sldMk cId="467136939" sldId="663"/>
            <ac:spMk id="18" creationId="{EA43C6F9-DCAC-4CC6-8469-A464A9227472}"/>
          </ac:spMkLst>
        </pc:spChg>
        <pc:spChg chg="del">
          <ac:chgData name="Saito Shiro" userId="b2a17ba2fd642e30" providerId="LiveId" clId="{6CC7CDDE-9637-4AC0-8E36-1F9BC48A451E}" dt="2020-06-08T07:48:49.985" v="803" actId="478"/>
          <ac:spMkLst>
            <pc:docMk/>
            <pc:sldMk cId="467136939" sldId="663"/>
            <ac:spMk id="19" creationId="{54276554-9E5A-41BD-866D-89B63DB97CAA}"/>
          </ac:spMkLst>
        </pc:spChg>
        <pc:picChg chg="add del mod ord">
          <ac:chgData name="Saito Shiro" userId="b2a17ba2fd642e30" providerId="LiveId" clId="{6CC7CDDE-9637-4AC0-8E36-1F9BC48A451E}" dt="2020-06-08T08:25:24.613" v="1305" actId="478"/>
          <ac:picMkLst>
            <pc:docMk/>
            <pc:sldMk cId="467136939" sldId="663"/>
            <ac:picMk id="3" creationId="{4469D892-62BD-4A7A-AC1A-E909205C8312}"/>
          </ac:picMkLst>
        </pc:picChg>
        <pc:picChg chg="del">
          <ac:chgData name="Saito Shiro" userId="b2a17ba2fd642e30" providerId="LiveId" clId="{6CC7CDDE-9637-4AC0-8E36-1F9BC48A451E}" dt="2020-06-08T07:49:38.023" v="808" actId="478"/>
          <ac:picMkLst>
            <pc:docMk/>
            <pc:sldMk cId="467136939" sldId="663"/>
            <ac:picMk id="4" creationId="{31F6ACB6-0AD9-4B48-B9B2-EB8E4D4BDD6E}"/>
          </ac:picMkLst>
        </pc:picChg>
        <pc:picChg chg="add mod ord">
          <ac:chgData name="Saito Shiro" userId="b2a17ba2fd642e30" providerId="LiveId" clId="{6CC7CDDE-9637-4AC0-8E36-1F9BC48A451E}" dt="2020-06-08T08:26:32.988" v="1343" actId="1076"/>
          <ac:picMkLst>
            <pc:docMk/>
            <pc:sldMk cId="467136939" sldId="663"/>
            <ac:picMk id="7" creationId="{ED3348F1-31A9-4C5C-9325-FB61123324A9}"/>
          </ac:picMkLst>
        </pc:picChg>
      </pc:sldChg>
      <pc:sldChg chg="addSp delSp modSp add mod">
        <pc:chgData name="Saito Shiro" userId="b2a17ba2fd642e30" providerId="LiveId" clId="{6CC7CDDE-9637-4AC0-8E36-1F9BC48A451E}" dt="2020-06-08T08:20:47.725" v="1304" actId="1076"/>
        <pc:sldMkLst>
          <pc:docMk/>
          <pc:sldMk cId="4182901490" sldId="664"/>
        </pc:sldMkLst>
        <pc:spChg chg="mod">
          <ac:chgData name="Saito Shiro" userId="b2a17ba2fd642e30" providerId="LiveId" clId="{6CC7CDDE-9637-4AC0-8E36-1F9BC48A451E}" dt="2020-06-08T07:57:49.038" v="864" actId="14100"/>
          <ac:spMkLst>
            <pc:docMk/>
            <pc:sldMk cId="4182901490" sldId="664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8T08:20:29.165" v="1299" actId="14100"/>
          <ac:spMkLst>
            <pc:docMk/>
            <pc:sldMk cId="4182901490" sldId="664"/>
            <ac:spMk id="8" creationId="{B8456F41-5358-411A-A1E6-5B48045B34B3}"/>
          </ac:spMkLst>
        </pc:spChg>
        <pc:spChg chg="add del mod">
          <ac:chgData name="Saito Shiro" userId="b2a17ba2fd642e30" providerId="LiveId" clId="{6CC7CDDE-9637-4AC0-8E36-1F9BC48A451E}" dt="2020-06-08T08:00:13.805" v="930" actId="478"/>
          <ac:spMkLst>
            <pc:docMk/>
            <pc:sldMk cId="4182901490" sldId="664"/>
            <ac:spMk id="9" creationId="{D8B95932-C1A4-412E-A9B6-1C14FF079F61}"/>
          </ac:spMkLst>
        </pc:spChg>
        <pc:spChg chg="add mod">
          <ac:chgData name="Saito Shiro" userId="b2a17ba2fd642e30" providerId="LiveId" clId="{6CC7CDDE-9637-4AC0-8E36-1F9BC48A451E}" dt="2020-06-08T08:20:40.505" v="1303" actId="14100"/>
          <ac:spMkLst>
            <pc:docMk/>
            <pc:sldMk cId="4182901490" sldId="664"/>
            <ac:spMk id="10" creationId="{63858277-DE61-4373-A1DE-4A0F0D2BF4F2}"/>
          </ac:spMkLst>
        </pc:spChg>
        <pc:spChg chg="add mod">
          <ac:chgData name="Saito Shiro" userId="b2a17ba2fd642e30" providerId="LiveId" clId="{6CC7CDDE-9637-4AC0-8E36-1F9BC48A451E}" dt="2020-06-08T08:15:05.627" v="1291" actId="1076"/>
          <ac:spMkLst>
            <pc:docMk/>
            <pc:sldMk cId="4182901490" sldId="664"/>
            <ac:spMk id="11" creationId="{C43F7476-6FE9-4BA2-8CD9-3D8503FC6A3B}"/>
          </ac:spMkLst>
        </pc:spChg>
        <pc:spChg chg="add mod">
          <ac:chgData name="Saito Shiro" userId="b2a17ba2fd642e30" providerId="LiveId" clId="{6CC7CDDE-9637-4AC0-8E36-1F9BC48A451E}" dt="2020-06-08T08:20:47.725" v="1304" actId="1076"/>
          <ac:spMkLst>
            <pc:docMk/>
            <pc:sldMk cId="4182901490" sldId="664"/>
            <ac:spMk id="12" creationId="{4397587E-4CA5-4BCE-A03D-2D6C0F04DDBC}"/>
          </ac:spMkLst>
        </pc:spChg>
        <pc:spChg chg="del">
          <ac:chgData name="Saito Shiro" userId="b2a17ba2fd642e30" providerId="LiveId" clId="{6CC7CDDE-9637-4AC0-8E36-1F9BC48A451E}" dt="2020-06-08T07:58:49.035" v="875" actId="478"/>
          <ac:spMkLst>
            <pc:docMk/>
            <pc:sldMk cId="4182901490" sldId="664"/>
            <ac:spMk id="14" creationId="{364AAB33-24CA-4999-B452-7801E584E965}"/>
          </ac:spMkLst>
        </pc:spChg>
        <pc:spChg chg="add del mod">
          <ac:chgData name="Saito Shiro" userId="b2a17ba2fd642e30" providerId="LiveId" clId="{6CC7CDDE-9637-4AC0-8E36-1F9BC48A451E}" dt="2020-06-08T08:12:57.725" v="1148" actId="478"/>
          <ac:spMkLst>
            <pc:docMk/>
            <pc:sldMk cId="4182901490" sldId="664"/>
            <ac:spMk id="15" creationId="{4DFD43F7-823A-4DA4-8D68-102C54C3D687}"/>
          </ac:spMkLst>
        </pc:spChg>
        <pc:spChg chg="add mod">
          <ac:chgData name="Saito Shiro" userId="b2a17ba2fd642e30" providerId="LiveId" clId="{6CC7CDDE-9637-4AC0-8E36-1F9BC48A451E}" dt="2020-06-08T08:14:18.825" v="1288" actId="14100"/>
          <ac:spMkLst>
            <pc:docMk/>
            <pc:sldMk cId="4182901490" sldId="664"/>
            <ac:spMk id="16" creationId="{403B841C-840A-4E8E-96B5-FF963108D5C9}"/>
          </ac:spMkLst>
        </pc:spChg>
        <pc:spChg chg="del mod">
          <ac:chgData name="Saito Shiro" userId="b2a17ba2fd642e30" providerId="LiveId" clId="{6CC7CDDE-9637-4AC0-8E36-1F9BC48A451E}" dt="2020-06-08T08:10:25.846" v="1007" actId="478"/>
          <ac:spMkLst>
            <pc:docMk/>
            <pc:sldMk cId="4182901490" sldId="664"/>
            <ac:spMk id="18" creationId="{4A583239-C9E1-4E9F-8BF3-E97A6EA58AC0}"/>
          </ac:spMkLst>
        </pc:spChg>
        <pc:spChg chg="del">
          <ac:chgData name="Saito Shiro" userId="b2a17ba2fd642e30" providerId="LiveId" clId="{6CC7CDDE-9637-4AC0-8E36-1F9BC48A451E}" dt="2020-06-08T07:58:50.389" v="876" actId="478"/>
          <ac:spMkLst>
            <pc:docMk/>
            <pc:sldMk cId="4182901490" sldId="664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8T08:02:28.401" v="992" actId="478"/>
          <ac:picMkLst>
            <pc:docMk/>
            <pc:sldMk cId="4182901490" sldId="664"/>
            <ac:picMk id="3" creationId="{F51DA7F2-4283-4F0D-95B8-8CCA9680E231}"/>
          </ac:picMkLst>
        </pc:picChg>
        <pc:picChg chg="add mod modCrop">
          <ac:chgData name="Saito Shiro" userId="b2a17ba2fd642e30" providerId="LiveId" clId="{6CC7CDDE-9637-4AC0-8E36-1F9BC48A451E}" dt="2020-06-08T08:12:46.739" v="1145" actId="1076"/>
          <ac:picMkLst>
            <pc:docMk/>
            <pc:sldMk cId="4182901490" sldId="664"/>
            <ac:picMk id="4" creationId="{92FF9FC9-E6F2-4E95-BEAB-6FB14ECE698A}"/>
          </ac:picMkLst>
        </pc:picChg>
      </pc:sldChg>
      <pc:sldChg chg="addSp delSp modSp add mod">
        <pc:chgData name="Saito Shiro" userId="b2a17ba2fd642e30" providerId="LiveId" clId="{6CC7CDDE-9637-4AC0-8E36-1F9BC48A451E}" dt="2020-06-09T08:11:44.037" v="2056" actId="1076"/>
        <pc:sldMkLst>
          <pc:docMk/>
          <pc:sldMk cId="1593983350" sldId="665"/>
        </pc:sldMkLst>
        <pc:spChg chg="mod">
          <ac:chgData name="Saito Shiro" userId="b2a17ba2fd642e30" providerId="LiveId" clId="{6CC7CDDE-9637-4AC0-8E36-1F9BC48A451E}" dt="2020-06-08T08:38:49.580" v="1521" actId="14100"/>
          <ac:spMkLst>
            <pc:docMk/>
            <pc:sldMk cId="1593983350" sldId="665"/>
            <ac:spMk id="5" creationId="{D1EB5B00-37EB-45F8-8A31-C540002A779D}"/>
          </ac:spMkLst>
        </pc:spChg>
        <pc:spChg chg="del">
          <ac:chgData name="Saito Shiro" userId="b2a17ba2fd642e30" providerId="LiveId" clId="{6CC7CDDE-9637-4AC0-8E36-1F9BC48A451E}" dt="2020-06-08T08:37:14.486" v="1495" actId="478"/>
          <ac:spMkLst>
            <pc:docMk/>
            <pc:sldMk cId="1593983350" sldId="665"/>
            <ac:spMk id="8" creationId="{B8456F41-5358-411A-A1E6-5B48045B34B3}"/>
          </ac:spMkLst>
        </pc:spChg>
        <pc:spChg chg="mod">
          <ac:chgData name="Saito Shiro" userId="b2a17ba2fd642e30" providerId="LiveId" clId="{6CC7CDDE-9637-4AC0-8E36-1F9BC48A451E}" dt="2020-06-09T08:06:11.687" v="2049" actId="20577"/>
          <ac:spMkLst>
            <pc:docMk/>
            <pc:sldMk cId="1593983350" sldId="665"/>
            <ac:spMk id="10" creationId="{63858277-DE61-4373-A1DE-4A0F0D2BF4F2}"/>
          </ac:spMkLst>
        </pc:spChg>
        <pc:spChg chg="mod">
          <ac:chgData name="Saito Shiro" userId="b2a17ba2fd642e30" providerId="LiveId" clId="{6CC7CDDE-9637-4AC0-8E36-1F9BC48A451E}" dt="2020-06-08T09:06:03.210" v="1747" actId="1038"/>
          <ac:spMkLst>
            <pc:docMk/>
            <pc:sldMk cId="1593983350" sldId="665"/>
            <ac:spMk id="11" creationId="{C43F7476-6FE9-4BA2-8CD9-3D8503FC6A3B}"/>
          </ac:spMkLst>
        </pc:spChg>
        <pc:spChg chg="del">
          <ac:chgData name="Saito Shiro" userId="b2a17ba2fd642e30" providerId="LiveId" clId="{6CC7CDDE-9637-4AC0-8E36-1F9BC48A451E}" dt="2020-06-08T08:37:17.896" v="1496" actId="478"/>
          <ac:spMkLst>
            <pc:docMk/>
            <pc:sldMk cId="1593983350" sldId="665"/>
            <ac:spMk id="12" creationId="{4397587E-4CA5-4BCE-A03D-2D6C0F04DDBC}"/>
          </ac:spMkLst>
        </pc:spChg>
        <pc:spChg chg="mod">
          <ac:chgData name="Saito Shiro" userId="b2a17ba2fd642e30" providerId="LiveId" clId="{6CC7CDDE-9637-4AC0-8E36-1F9BC48A451E}" dt="2020-06-08T09:05:37.139" v="1745" actId="1038"/>
          <ac:spMkLst>
            <pc:docMk/>
            <pc:sldMk cId="1593983350" sldId="665"/>
            <ac:spMk id="16" creationId="{403B841C-840A-4E8E-96B5-FF963108D5C9}"/>
          </ac:spMkLst>
        </pc:spChg>
        <pc:picChg chg="add del mod ord">
          <ac:chgData name="Saito Shiro" userId="b2a17ba2fd642e30" providerId="LiveId" clId="{6CC7CDDE-9637-4AC0-8E36-1F9BC48A451E}" dt="2020-06-09T08:11:21.828" v="2050" actId="478"/>
          <ac:picMkLst>
            <pc:docMk/>
            <pc:sldMk cId="1593983350" sldId="665"/>
            <ac:picMk id="3" creationId="{E8FE0477-0401-4764-9431-5F2A30C53048}"/>
          </ac:picMkLst>
        </pc:picChg>
        <pc:picChg chg="del mod">
          <ac:chgData name="Saito Shiro" userId="b2a17ba2fd642e30" providerId="LiveId" clId="{6CC7CDDE-9637-4AC0-8E36-1F9BC48A451E}" dt="2020-06-08T08:38:40.126" v="1512" actId="478"/>
          <ac:picMkLst>
            <pc:docMk/>
            <pc:sldMk cId="1593983350" sldId="665"/>
            <ac:picMk id="4" creationId="{92FF9FC9-E6F2-4E95-BEAB-6FB14ECE698A}"/>
          </ac:picMkLst>
        </pc:picChg>
        <pc:picChg chg="add mod ord">
          <ac:chgData name="Saito Shiro" userId="b2a17ba2fd642e30" providerId="LiveId" clId="{6CC7CDDE-9637-4AC0-8E36-1F9BC48A451E}" dt="2020-06-09T08:11:44.037" v="2056" actId="1076"/>
          <ac:picMkLst>
            <pc:docMk/>
            <pc:sldMk cId="1593983350" sldId="665"/>
            <ac:picMk id="4" creationId="{D5461861-2B4D-4A0A-B67B-2C378A34F7A5}"/>
          </ac:picMkLst>
        </pc:picChg>
      </pc:sldChg>
      <pc:sldChg chg="delSp add del mod">
        <pc:chgData name="Saito Shiro" userId="b2a17ba2fd642e30" providerId="LiveId" clId="{6CC7CDDE-9637-4AC0-8E36-1F9BC48A451E}" dt="2020-06-08T09:03:34.981" v="1727" actId="47"/>
        <pc:sldMkLst>
          <pc:docMk/>
          <pc:sldMk cId="244408605" sldId="666"/>
        </pc:sldMkLst>
        <pc:picChg chg="del">
          <ac:chgData name="Saito Shiro" userId="b2a17ba2fd642e30" providerId="LiveId" clId="{6CC7CDDE-9637-4AC0-8E36-1F9BC48A451E}" dt="2020-06-08T08:54:37.253" v="1612" actId="478"/>
          <ac:picMkLst>
            <pc:docMk/>
            <pc:sldMk cId="244408605" sldId="666"/>
            <ac:picMk id="3" creationId="{E8FE0477-0401-4764-9431-5F2A30C53048}"/>
          </ac:picMkLst>
        </pc:picChg>
      </pc:sldChg>
      <pc:sldChg chg="addSp delSp modSp add mod">
        <pc:chgData name="Saito Shiro" userId="b2a17ba2fd642e30" providerId="LiveId" clId="{6CC7CDDE-9637-4AC0-8E36-1F9BC48A451E}" dt="2020-06-09T08:15:44.681" v="2068" actId="1076"/>
        <pc:sldMkLst>
          <pc:docMk/>
          <pc:sldMk cId="3731303872" sldId="666"/>
        </pc:sldMkLst>
        <pc:spChg chg="mod">
          <ac:chgData name="Saito Shiro" userId="b2a17ba2fd642e30" providerId="LiveId" clId="{6CC7CDDE-9637-4AC0-8E36-1F9BC48A451E}" dt="2020-06-09T05:03:51.648" v="1983" actId="14100"/>
          <ac:spMkLst>
            <pc:docMk/>
            <pc:sldMk cId="3731303872" sldId="666"/>
            <ac:spMk id="5" creationId="{D1EB5B00-37EB-45F8-8A31-C540002A779D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7" creationId="{4350D402-D427-4A9B-86C0-938F6899C7B1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8" creationId="{D4E9A1D4-3C6A-4926-AE80-5D19892BB128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9" creationId="{48CD2F04-2855-4B0E-87F2-A0FC9FDA6F5D}"/>
          </ac:spMkLst>
        </pc:spChg>
        <pc:spChg chg="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0" creationId="{63858277-DE61-4373-A1DE-4A0F0D2BF4F2}"/>
          </ac:spMkLst>
        </pc:spChg>
        <pc:spChg chg="mo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1" creationId="{C43F7476-6FE9-4BA2-8CD9-3D8503FC6A3B}"/>
          </ac:spMkLst>
        </pc:spChg>
        <pc:spChg chg="add mod ord">
          <ac:chgData name="Saito Shiro" userId="b2a17ba2fd642e30" providerId="LiveId" clId="{6CC7CDDE-9637-4AC0-8E36-1F9BC48A451E}" dt="2020-06-09T05:00:02.716" v="1954" actId="1036"/>
          <ac:spMkLst>
            <pc:docMk/>
            <pc:sldMk cId="3731303872" sldId="666"/>
            <ac:spMk id="12" creationId="{61EBB937-8A44-4773-8A2A-38C1B78BEFEA}"/>
          </ac:spMkLst>
        </pc:spChg>
        <pc:spChg chg="mod">
          <ac:chgData name="Saito Shiro" userId="b2a17ba2fd642e30" providerId="LiveId" clId="{6CC7CDDE-9637-4AC0-8E36-1F9BC48A451E}" dt="2020-06-09T08:15:44.681" v="2068" actId="1076"/>
          <ac:spMkLst>
            <pc:docMk/>
            <pc:sldMk cId="3731303872" sldId="666"/>
            <ac:spMk id="16" creationId="{403B841C-840A-4E8E-96B5-FF963108D5C9}"/>
          </ac:spMkLst>
        </pc:spChg>
        <pc:picChg chg="add mod ord modCrop">
          <ac:chgData name="Saito Shiro" userId="b2a17ba2fd642e30" providerId="LiveId" clId="{6CC7CDDE-9637-4AC0-8E36-1F9BC48A451E}" dt="2020-06-09T08:14:50.888" v="2066" actId="14100"/>
          <ac:picMkLst>
            <pc:docMk/>
            <pc:sldMk cId="3731303872" sldId="666"/>
            <ac:picMk id="3" creationId="{C46C1065-E7E2-4772-8445-EC98C5596E6A}"/>
          </ac:picMkLst>
        </pc:picChg>
        <pc:picChg chg="del">
          <ac:chgData name="Saito Shiro" userId="b2a17ba2fd642e30" providerId="LiveId" clId="{6CC7CDDE-9637-4AC0-8E36-1F9BC48A451E}" dt="2020-06-09T04:54:40.011" v="1857" actId="478"/>
          <ac:picMkLst>
            <pc:docMk/>
            <pc:sldMk cId="3731303872" sldId="666"/>
            <ac:picMk id="3" creationId="{E8FE0477-0401-4764-9431-5F2A30C53048}"/>
          </ac:picMkLst>
        </pc:picChg>
        <pc:picChg chg="add del mod ord modCrop">
          <ac:chgData name="Saito Shiro" userId="b2a17ba2fd642e30" providerId="LiveId" clId="{6CC7CDDE-9637-4AC0-8E36-1F9BC48A451E}" dt="2020-06-09T08:14:18.972" v="2057" actId="478"/>
          <ac:picMkLst>
            <pc:docMk/>
            <pc:sldMk cId="3731303872" sldId="666"/>
            <ac:picMk id="4" creationId="{B03748FE-336F-4E57-A79B-EF6D68393C00}"/>
          </ac:picMkLst>
        </pc:picChg>
      </pc:sldChg>
      <pc:sldChg chg="addSp delSp modSp add mod">
        <pc:chgData name="Saito Shiro" userId="b2a17ba2fd642e30" providerId="LiveId" clId="{6CC7CDDE-9637-4AC0-8E36-1F9BC48A451E}" dt="2020-06-09T08:35:24.592" v="2257" actId="1038"/>
        <pc:sldMkLst>
          <pc:docMk/>
          <pc:sldMk cId="2372195810" sldId="667"/>
        </pc:sldMkLst>
        <pc:spChg chg="mod">
          <ac:chgData name="Saito Shiro" userId="b2a17ba2fd642e30" providerId="LiveId" clId="{6CC7CDDE-9637-4AC0-8E36-1F9BC48A451E}" dt="2020-06-09T08:31:07.821" v="2107" actId="14100"/>
          <ac:spMkLst>
            <pc:docMk/>
            <pc:sldMk cId="2372195810" sldId="667"/>
            <ac:spMk id="5" creationId="{D1EB5B00-37EB-45F8-8A31-C540002A779D}"/>
          </ac:spMkLst>
        </pc:spChg>
        <pc:spChg chg="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8" creationId="{B8456F41-5358-411A-A1E6-5B48045B34B3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9" creationId="{DDED7F73-9FFD-4F34-967E-1FCBD0310C09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10" creationId="{A5D47E2C-2D6C-470D-8C20-DC3B94CC9359}"/>
          </ac:spMkLst>
        </pc:spChg>
        <pc:spChg chg="add mod">
          <ac:chgData name="Saito Shiro" userId="b2a17ba2fd642e30" providerId="LiveId" clId="{6CC7CDDE-9637-4AC0-8E36-1F9BC48A451E}" dt="2020-06-09T08:35:24.592" v="2257" actId="1038"/>
          <ac:spMkLst>
            <pc:docMk/>
            <pc:sldMk cId="2372195810" sldId="667"/>
            <ac:spMk id="11" creationId="{DBD7BA6A-F19E-44FC-894C-3D6C440185F7}"/>
          </ac:spMkLst>
        </pc:spChg>
        <pc:spChg chg="del">
          <ac:chgData name="Saito Shiro" userId="b2a17ba2fd642e30" providerId="LiveId" clId="{6CC7CDDE-9637-4AC0-8E36-1F9BC48A451E}" dt="2020-06-09T08:31:11.243" v="2108" actId="478"/>
          <ac:spMkLst>
            <pc:docMk/>
            <pc:sldMk cId="2372195810" sldId="667"/>
            <ac:spMk id="14" creationId="{364AAB33-24CA-4999-B452-7801E584E965}"/>
          </ac:spMkLst>
        </pc:spChg>
        <pc:spChg chg="del">
          <ac:chgData name="Saito Shiro" userId="b2a17ba2fd642e30" providerId="LiveId" clId="{6CC7CDDE-9637-4AC0-8E36-1F9BC48A451E}" dt="2020-06-09T08:33:41.761" v="2173" actId="478"/>
          <ac:spMkLst>
            <pc:docMk/>
            <pc:sldMk cId="2372195810" sldId="667"/>
            <ac:spMk id="18" creationId="{4A583239-C9E1-4E9F-8BF3-E97A6EA58AC0}"/>
          </ac:spMkLst>
        </pc:spChg>
        <pc:spChg chg="mod">
          <ac:chgData name="Saito Shiro" userId="b2a17ba2fd642e30" providerId="LiveId" clId="{6CC7CDDE-9637-4AC0-8E36-1F9BC48A451E}" dt="2020-06-09T08:34:56.481" v="2247" actId="14100"/>
          <ac:spMkLst>
            <pc:docMk/>
            <pc:sldMk cId="2372195810" sldId="667"/>
            <ac:spMk id="19" creationId="{54276554-9E5A-41BD-866D-89B63DB97CAA}"/>
          </ac:spMkLst>
        </pc:spChg>
        <pc:picChg chg="del">
          <ac:chgData name="Saito Shiro" userId="b2a17ba2fd642e30" providerId="LiveId" clId="{6CC7CDDE-9637-4AC0-8E36-1F9BC48A451E}" dt="2020-06-09T08:33:48.857" v="2174" actId="478"/>
          <ac:picMkLst>
            <pc:docMk/>
            <pc:sldMk cId="2372195810" sldId="667"/>
            <ac:picMk id="3" creationId="{F51DA7F2-4283-4F0D-95B8-8CCA9680E231}"/>
          </ac:picMkLst>
        </pc:picChg>
        <pc:picChg chg="add mod ord modCrop">
          <ac:chgData name="Saito Shiro" userId="b2a17ba2fd642e30" providerId="LiveId" clId="{6CC7CDDE-9637-4AC0-8E36-1F9BC48A451E}" dt="2020-06-09T08:34:27.669" v="2185" actId="1076"/>
          <ac:picMkLst>
            <pc:docMk/>
            <pc:sldMk cId="2372195810" sldId="667"/>
            <ac:picMk id="4" creationId="{B3703C08-E2D9-4E1E-A2DB-4D37454B126E}"/>
          </ac:picMkLst>
        </pc:picChg>
      </pc:sldChg>
    </pc:docChg>
  </pc:docChgLst>
  <pc:docChgLst>
    <pc:chgData name="Saito Shiro" userId="b2a17ba2fd642e30" providerId="LiveId" clId="{2770E35F-8B52-427E-B5D4-77606A891919}"/>
    <pc:docChg chg="modSld modNotesMaster modHandout">
      <pc:chgData name="Saito Shiro" userId="b2a17ba2fd642e30" providerId="LiveId" clId="{2770E35F-8B52-427E-B5D4-77606A891919}" dt="2020-03-03T12:29:26.680" v="2"/>
      <pc:docMkLst>
        <pc:docMk/>
      </pc:docMkLst>
      <pc:sldChg chg="modNotes">
        <pc:chgData name="Saito Shiro" userId="b2a17ba2fd642e30" providerId="LiveId" clId="{2770E35F-8B52-427E-B5D4-77606A891919}" dt="2020-03-03T12:29:26.680" v="2"/>
        <pc:sldMkLst>
          <pc:docMk/>
          <pc:sldMk cId="3755346429" sldId="633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2652706275" sldId="634"/>
        </pc:sldMkLst>
      </pc:sldChg>
      <pc:sldChg chg="modSp mod">
        <pc:chgData name="Saito Shiro" userId="b2a17ba2fd642e30" providerId="LiveId" clId="{2770E35F-8B52-427E-B5D4-77606A891919}" dt="2020-03-03T12:27:36.846" v="0" actId="2711"/>
        <pc:sldMkLst>
          <pc:docMk/>
          <pc:sldMk cId="2699526981" sldId="641"/>
        </pc:sldMkLst>
        <pc:spChg chg="mod">
          <ac:chgData name="Saito Shiro" userId="b2a17ba2fd642e30" providerId="LiveId" clId="{2770E35F-8B52-427E-B5D4-77606A891919}" dt="2020-03-03T12:27:36.846" v="0" actId="2711"/>
          <ac:spMkLst>
            <pc:docMk/>
            <pc:sldMk cId="2699526981" sldId="641"/>
            <ac:spMk id="5" creationId="{00000000-0000-0000-0000-000000000000}"/>
          </ac:spMkLst>
        </pc:spChg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1661180447" sldId="643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3766043413" sldId="644"/>
        </pc:sldMkLst>
      </pc:sldChg>
      <pc:sldChg chg="modNotes">
        <pc:chgData name="Saito Shiro" userId="b2a17ba2fd642e30" providerId="LiveId" clId="{2770E35F-8B52-427E-B5D4-77606A891919}" dt="2020-03-03T12:29:26.680" v="2"/>
        <pc:sldMkLst>
          <pc:docMk/>
          <pc:sldMk cId="3099844634" sldId="6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2021/4/20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1202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422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17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18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75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7150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154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5889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0832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486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mazon.co.jp/dp/B00SXQ81J0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03CA568-A83D-4691-A2C8-85397766A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76600"/>
            <a:ext cx="9109587" cy="2590800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50768" y="1070449"/>
            <a:ext cx="7734300" cy="1015663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0" dirty="0">
                <a:solidFill>
                  <a:srgbClr val="3366FF"/>
                </a:solidFill>
              </a:rPr>
              <a:t>100</a:t>
            </a:r>
            <a:r>
              <a:rPr lang="ja-JP" altLang="en-US" sz="6000" dirty="0">
                <a:solidFill>
                  <a:srgbClr val="3366FF"/>
                </a:solidFill>
              </a:rPr>
              <a:t>ｍダッシュを作ろう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885068" y="24014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（日本語）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D076B2-9A53-47E3-A55B-FCD63A782BAB}"/>
              </a:ext>
            </a:extLst>
          </p:cNvPr>
          <p:cNvSpPr txBox="1"/>
          <p:nvPr/>
        </p:nvSpPr>
        <p:spPr>
          <a:xfrm>
            <a:off x="2203876" y="6198513"/>
            <a:ext cx="5532285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100m</a:t>
            </a:r>
            <a:r>
              <a:rPr lang="ja-JP" altLang="en-US" sz="2800" dirty="0"/>
              <a:t>はしって、タイムでたいけつ！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3865996-357B-428F-B6C7-D76815D5C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287744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534BEB-4056-4258-861D-B57157E0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18" y="2222486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143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3747" y="4506217"/>
            <a:ext cx="6718507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スペースキー（よこにながいキー）をおすと</a:t>
            </a:r>
            <a:endParaRPr lang="en-US" altLang="ja-JP" sz="2800" dirty="0"/>
          </a:p>
          <a:p>
            <a:pPr algn="ctr"/>
            <a:r>
              <a:rPr lang="ja-JP" altLang="en-US" sz="2800" dirty="0"/>
              <a:t>人がはしる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</a:t>
            </a:r>
            <a:r>
              <a:rPr lang="en-US" altLang="ja-JP" sz="2800" dirty="0"/>
              <a:t>1</a:t>
            </a:r>
            <a:r>
              <a:rPr lang="ja-JP" altLang="en-US" sz="2800" dirty="0"/>
              <a:t>回おしただけで、たくさんはしる）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362200"/>
            <a:ext cx="7679656" cy="16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838200" y="3429000"/>
            <a:ext cx="7632424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BTN(32) CONT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754559"/>
            <a:ext cx="53580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いっぽずつ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318224" y="3421243"/>
            <a:ext cx="920446" cy="824493"/>
            <a:chOff x="932963" y="1680170"/>
            <a:chExt cx="920446" cy="824493"/>
          </a:xfrm>
        </p:grpSpPr>
        <p:sp>
          <p:nvSpPr>
            <p:cNvPr id="6" name="角丸四角形 5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屈折矢印 6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424226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17761" y="4624626"/>
            <a:ext cx="353013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スペースキーをおすと</a:t>
            </a:r>
            <a:endParaRPr lang="en-US" altLang="ja-JP" sz="2800" dirty="0"/>
          </a:p>
          <a:p>
            <a:pPr algn="ctr"/>
            <a:r>
              <a:rPr lang="ja-JP" altLang="en-US" sz="2800" dirty="0" err="1"/>
              <a:t>いっぽずつ</a:t>
            </a:r>
            <a:r>
              <a:rPr lang="ja-JP" altLang="en-US" sz="2800" dirty="0"/>
              <a:t>はしる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43426"/>
            <a:ext cx="7679656" cy="16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3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898954" y="3208816"/>
            <a:ext cx="67116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T=TICK():?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4900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1898954" y="1905000"/>
            <a:ext cx="30540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CLT</a:t>
            </a: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1898954" y="4679447"/>
            <a:ext cx="320644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?T</a:t>
            </a: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7467600" y="413013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97445" y="4815936"/>
            <a:ext cx="6236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け</a:t>
            </a:r>
            <a:endParaRPr kumimoji="1" lang="en-US" altLang="ja-JP" sz="3200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800600" y="1868922"/>
            <a:ext cx="920446" cy="824493"/>
            <a:chOff x="932963" y="1680170"/>
            <a:chExt cx="920446" cy="824493"/>
          </a:xfrm>
        </p:grpSpPr>
        <p:sp>
          <p:nvSpPr>
            <p:cNvPr id="10" name="角丸四角形 9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1" name="屈折矢印 10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458200" y="3177569"/>
            <a:ext cx="920446" cy="824493"/>
            <a:chOff x="932963" y="1680170"/>
            <a:chExt cx="920446" cy="824493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5" name="屈折矢印 14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953000" y="4648200"/>
            <a:ext cx="920446" cy="824493"/>
            <a:chOff x="932963" y="1680170"/>
            <a:chExt cx="920446" cy="824493"/>
          </a:xfrm>
        </p:grpSpPr>
        <p:sp>
          <p:nvSpPr>
            <p:cNvPr id="18" name="角丸四角形 17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屈折矢印 19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C6E5FF-E3E5-4C1C-8547-4239F2E5A297}"/>
              </a:ext>
            </a:extLst>
          </p:cNvPr>
          <p:cNvSpPr txBox="1"/>
          <p:nvPr/>
        </p:nvSpPr>
        <p:spPr>
          <a:xfrm>
            <a:off x="6006795" y="743609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3</a:t>
            </a:r>
            <a:r>
              <a:rPr lang="ja-JP" altLang="en-US" sz="3200" dirty="0"/>
              <a:t>行ついかする</a:t>
            </a:r>
          </a:p>
        </p:txBody>
      </p:sp>
    </p:spTree>
    <p:extLst>
      <p:ext uri="{BB962C8B-B14F-4D97-AF65-F5344CB8AC3E}">
        <p14:creationId xmlns:p14="http://schemas.microsoft.com/office/powerpoint/2010/main" val="258914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6096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5718" y="5244974"/>
            <a:ext cx="3332964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ゴールすると</a:t>
            </a:r>
            <a:endParaRPr lang="en-US" altLang="ja-JP" sz="2800" dirty="0"/>
          </a:p>
          <a:p>
            <a:r>
              <a:rPr lang="ja-JP" altLang="en-US" sz="2800" dirty="0"/>
              <a:t>タイムのすう</a:t>
            </a:r>
            <a:r>
              <a:rPr lang="ja-JP" altLang="en-US" sz="2800" dirty="0" err="1"/>
              <a:t>じが</a:t>
            </a:r>
            <a:r>
              <a:rPr lang="ja-JP" altLang="en-US" sz="2800" dirty="0"/>
              <a:t>でる</a:t>
            </a:r>
            <a:endParaRPr lang="en-US" altLang="ja-JP" sz="2800" dirty="0"/>
          </a:p>
          <a:p>
            <a:r>
              <a:rPr lang="ja-JP" altLang="en-US" sz="2800" dirty="0"/>
              <a:t>（</a:t>
            </a:r>
            <a:r>
              <a:rPr lang="en-US" altLang="ja-JP" sz="2800" dirty="0"/>
              <a:t>60</a:t>
            </a:r>
            <a:r>
              <a:rPr lang="ja-JP" altLang="en-US" sz="2800" dirty="0"/>
              <a:t>で</a:t>
            </a:r>
            <a:r>
              <a:rPr lang="en-US" altLang="ja-JP" sz="2800" dirty="0"/>
              <a:t>1</a:t>
            </a:r>
            <a:r>
              <a:rPr lang="ja-JP" altLang="en-US" sz="2800" dirty="0"/>
              <a:t>びょう）</a:t>
            </a:r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1066800" y="448938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96941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45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68820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びょ</a:t>
            </a:r>
            <a:r>
              <a:rPr kumimoji="1" lang="ja-JP" altLang="en-US" sz="4400" dirty="0">
                <a:solidFill>
                  <a:srgbClr val="0066FF"/>
                </a:solidFill>
              </a:rPr>
              <a:t>うでひょうじ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81000" y="3672775"/>
            <a:ext cx="8431566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?T/60;”.”;T%60/6</a:t>
            </a: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2901645" y="45445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6518" y="5218546"/>
            <a:ext cx="533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め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 rot="10800000">
            <a:off x="4876799" y="452671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62499" y="5212510"/>
            <a:ext cx="7239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る</a:t>
            </a:r>
            <a:endParaRPr kumimoji="1" lang="en-US" altLang="ja-JP" sz="32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4421252" y="297124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16454" y="2368667"/>
            <a:ext cx="1828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2</a:t>
            </a:r>
            <a:endParaRPr kumimoji="1" lang="en-US" altLang="ja-JP" sz="3200" dirty="0"/>
          </a:p>
        </p:txBody>
      </p:sp>
      <p:sp>
        <p:nvSpPr>
          <p:cNvPr id="13" name="下矢印 12"/>
          <p:cNvSpPr/>
          <p:nvPr/>
        </p:nvSpPr>
        <p:spPr bwMode="auto">
          <a:xfrm>
            <a:off x="5259454" y="295947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下矢印 13"/>
          <p:cNvSpPr/>
          <p:nvPr/>
        </p:nvSpPr>
        <p:spPr bwMode="auto">
          <a:xfrm>
            <a:off x="6478654" y="297124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50056" y="2384561"/>
            <a:ext cx="18652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5</a:t>
            </a:r>
            <a:endParaRPr kumimoji="1" lang="en-US" altLang="ja-JP" sz="32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8674989" y="3641528"/>
            <a:ext cx="920446" cy="824493"/>
            <a:chOff x="932963" y="1680170"/>
            <a:chExt cx="920446" cy="824493"/>
          </a:xfrm>
        </p:grpSpPr>
        <p:sp>
          <p:nvSpPr>
            <p:cNvPr id="18" name="角丸四角形 17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0" name="屈折矢印 19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9526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814626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5800" y="5386626"/>
            <a:ext cx="373371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/>
              <a:t>ゴールすると</a:t>
            </a:r>
            <a:endParaRPr lang="en-US" altLang="ja-JP" sz="2800" dirty="0"/>
          </a:p>
          <a:p>
            <a:r>
              <a:rPr lang="ja-JP" altLang="en-US" sz="2800" dirty="0"/>
              <a:t>タイムを</a:t>
            </a:r>
            <a:r>
              <a:rPr lang="ja-JP" altLang="en-US" sz="2800" dirty="0" err="1"/>
              <a:t>びょ</a:t>
            </a:r>
            <a:r>
              <a:rPr lang="ja-JP" altLang="en-US" sz="2800" dirty="0"/>
              <a:t>うでひょうじ</a:t>
            </a:r>
            <a:endParaRPr lang="en-US" altLang="ja-JP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1066800" y="469441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64" y="1881426"/>
            <a:ext cx="910958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7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306107"/>
            <a:ext cx="6705600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</a:t>
            </a:r>
            <a:r>
              <a:rPr lang="en-US" altLang="ja-JP" sz="4400" dirty="0">
                <a:solidFill>
                  <a:srgbClr val="3366FF"/>
                </a:solidFill>
              </a:rPr>
              <a:t>100m</a:t>
            </a:r>
            <a:r>
              <a:rPr lang="ja-JP" altLang="en-US" sz="4400" dirty="0">
                <a:solidFill>
                  <a:srgbClr val="3366FF"/>
                </a:solidFill>
              </a:rPr>
              <a:t>ダッシュ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457200" y="1411671"/>
            <a:ext cx="8153400" cy="5105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?CHR$(251);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CLT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X=1 TO 100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!BTN(32) CONT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BTN(32) CONT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?CHR$(8,46,251);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NEXT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T=TICK():?</a:t>
            </a:r>
          </a:p>
          <a:p>
            <a:pPr eaLnBrk="0" hangingPunct="0">
              <a:lnSpc>
                <a:spcPts val="44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?T/60;".";T%60/6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06658" y="2112278"/>
            <a:ext cx="20714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タイマーをリセット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51268" y="1541504"/>
            <a:ext cx="302679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スタート位置に自分を表示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08690" y="3239482"/>
            <a:ext cx="208262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スペース押した？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361588" y="5511755"/>
            <a:ext cx="202972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タイムを読み出し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0723" y="4360997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一歩前進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41072" y="4937687"/>
            <a:ext cx="16369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20</a:t>
            </a:r>
            <a:r>
              <a:rPr lang="ja-JP" altLang="en-US" sz="2000" dirty="0"/>
              <a:t>行へもどる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39522" y="2687657"/>
            <a:ext cx="185178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100m</a:t>
            </a:r>
            <a:r>
              <a:rPr lang="ja-JP" altLang="en-US" sz="2000" dirty="0"/>
              <a:t>くりかえし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260722" y="3800239"/>
            <a:ext cx="212910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スペース離した？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033369" y="6044918"/>
            <a:ext cx="13564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タイム表示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52600" y="2438400"/>
            <a:ext cx="64770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みんなできょうそう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してみよう</a:t>
            </a:r>
          </a:p>
        </p:txBody>
      </p:sp>
    </p:spTree>
    <p:extLst>
      <p:ext uri="{BB962C8B-B14F-4D97-AF65-F5344CB8AC3E}">
        <p14:creationId xmlns:p14="http://schemas.microsoft.com/office/powerpoint/2010/main" val="166118044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4AAB33-24CA-4999-B452-7801E584E965}"/>
              </a:ext>
            </a:extLst>
          </p:cNvPr>
          <p:cNvSpPr/>
          <p:nvPr/>
        </p:nvSpPr>
        <p:spPr bwMode="auto">
          <a:xfrm>
            <a:off x="3525174" y="1619766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7107B46-6D5C-4F0D-A550-40E42F3B4D54}"/>
              </a:ext>
            </a:extLst>
          </p:cNvPr>
          <p:cNvSpPr/>
          <p:nvPr/>
        </p:nvSpPr>
        <p:spPr bwMode="auto">
          <a:xfrm>
            <a:off x="5390847" y="2874919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74" y="1676221"/>
            <a:ext cx="44958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?CHR$(251)</a:t>
            </a:r>
            <a:r>
              <a:rPr kumimoji="0" lang="ja-JP" altLang="en-US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；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68592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（かいぞう）人のキャラをかえる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BF3D2F0-2128-4A81-A238-4A4CB6F9D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69" y="5181600"/>
            <a:ext cx="9329461" cy="1143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809F84-64CB-4660-9C57-BE658D0EF5FC}"/>
              </a:ext>
            </a:extLst>
          </p:cNvPr>
          <p:cNvSpPr txBox="1"/>
          <p:nvPr/>
        </p:nvSpPr>
        <p:spPr>
          <a:xfrm>
            <a:off x="303573" y="475840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224 225 226 227 228 229 230 231 232 233 234 235 236 237 238 239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98890A-DF45-4FE9-8432-ACBB49E3D81F}"/>
              </a:ext>
            </a:extLst>
          </p:cNvPr>
          <p:cNvSpPr txBox="1"/>
          <p:nvPr/>
        </p:nvSpPr>
        <p:spPr>
          <a:xfrm>
            <a:off x="303573" y="6351657"/>
            <a:ext cx="922020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300" dirty="0"/>
              <a:t>240 241 242 243 244 245 246 247 248 249 250 251 252 253 254 255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2171700" y="4051097"/>
            <a:ext cx="56388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/>
              <a:t>例：いろいろなキャラクター</a:t>
            </a: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211B32D5-3CB5-4966-AEE9-8C6F4260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74" y="2932027"/>
            <a:ext cx="63246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?CHR$(8,46,251);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EB997D57-2FAE-4263-90F0-9514612CA7EE}"/>
              </a:ext>
            </a:extLst>
          </p:cNvPr>
          <p:cNvSpPr/>
          <p:nvPr/>
        </p:nvSpPr>
        <p:spPr bwMode="auto">
          <a:xfrm>
            <a:off x="7620000" y="2707826"/>
            <a:ext cx="1905000" cy="1025974"/>
          </a:xfrm>
          <a:prstGeom prst="wedgeRoundRectCallout">
            <a:avLst>
              <a:gd name="adj1" fmla="val -110684"/>
              <a:gd name="adj2" fmla="val 2498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5734975" y="1509829"/>
            <a:ext cx="1905000" cy="1025974"/>
          </a:xfrm>
          <a:prstGeom prst="wedgeRoundRectCallout">
            <a:avLst>
              <a:gd name="adj1" fmla="val -109752"/>
              <a:gd name="adj2" fmla="val 1892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人間の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文字コード</a:t>
            </a: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スクリーンショット, 抽象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724063D0-044E-46C4-875D-AE24B8B20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6887"/>
            <a:ext cx="5763714" cy="5282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F51DA7F2-4283-4F0D-95B8-8CCA9680E2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13"/>
          <a:stretch/>
        </p:blipFill>
        <p:spPr>
          <a:xfrm>
            <a:off x="990600" y="3604079"/>
            <a:ext cx="8077200" cy="3118427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64AAB33-24CA-4999-B452-7801E584E965}"/>
              </a:ext>
            </a:extLst>
          </p:cNvPr>
          <p:cNvSpPr/>
          <p:nvPr/>
        </p:nvSpPr>
        <p:spPr bwMode="auto">
          <a:xfrm>
            <a:off x="5410200" y="1625617"/>
            <a:ext cx="990600" cy="71947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774" y="1676221"/>
            <a:ext cx="5466426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X=1 TO 100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2" y="366565"/>
            <a:ext cx="71640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（かいぞう）はしるきょりをかえる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83239-C9E1-4E9F-8BF3-E97A6EA58AC0}"/>
              </a:ext>
            </a:extLst>
          </p:cNvPr>
          <p:cNvSpPr txBox="1"/>
          <p:nvPr/>
        </p:nvSpPr>
        <p:spPr>
          <a:xfrm>
            <a:off x="990600" y="2971800"/>
            <a:ext cx="3581400" cy="55399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例：</a:t>
            </a:r>
            <a:r>
              <a:rPr lang="en-US" altLang="ja-JP" dirty="0">
                <a:solidFill>
                  <a:srgbClr val="0066FF"/>
                </a:solidFill>
              </a:rPr>
              <a:t>200m</a:t>
            </a:r>
            <a:r>
              <a:rPr lang="ja-JP" altLang="en-US" dirty="0">
                <a:solidFill>
                  <a:srgbClr val="0066FF"/>
                </a:solidFill>
              </a:rPr>
              <a:t>ダッシュ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6934200" y="2068095"/>
            <a:ext cx="2057400" cy="553998"/>
          </a:xfrm>
          <a:prstGeom prst="wedgeRoundRectCallout">
            <a:avLst>
              <a:gd name="adj1" fmla="val -72212"/>
              <a:gd name="adj2" fmla="val 289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はしるきょり</a:t>
            </a:r>
          </a:p>
        </p:txBody>
      </p:sp>
    </p:spTree>
    <p:extLst>
      <p:ext uri="{BB962C8B-B14F-4D97-AF65-F5344CB8AC3E}">
        <p14:creationId xmlns:p14="http://schemas.microsoft.com/office/powerpoint/2010/main" val="1139885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B3703C08-E2D9-4E1E-A2DB-4D37454B1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986"/>
          <a:stretch/>
        </p:blipFill>
        <p:spPr>
          <a:xfrm>
            <a:off x="303572" y="4244457"/>
            <a:ext cx="9398182" cy="1797701"/>
          </a:xfrm>
          <a:prstGeom prst="rect">
            <a:avLst/>
          </a:prstGeom>
        </p:spPr>
      </p:pic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2272761"/>
            <a:ext cx="4191000" cy="130863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 CLS</a:t>
            </a:r>
          </a:p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 LC 100:?"|"</a:t>
            </a:r>
          </a:p>
          <a:p>
            <a:pPr eaLnBrk="0" hangingPunct="0">
              <a:lnSpc>
                <a:spcPts val="3200"/>
              </a:lnSpc>
            </a:pPr>
            <a:r>
              <a:rPr kumimoji="0" lang="fr-FR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 LC 0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2" y="366565"/>
            <a:ext cx="74688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（かいぞう）ゴールラインをひょうじ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2438400" y="5590513"/>
            <a:ext cx="3733800" cy="553998"/>
          </a:xfrm>
          <a:prstGeom prst="wedgeRoundRectCallout">
            <a:avLst>
              <a:gd name="adj1" fmla="val -63591"/>
              <a:gd name="adj2" fmla="val -4998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ゴールラインをひょうじ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ED7F73-9FFD-4F34-967E-1FCBD0310C09}"/>
              </a:ext>
            </a:extLst>
          </p:cNvPr>
          <p:cNvSpPr txBox="1"/>
          <p:nvPr/>
        </p:nvSpPr>
        <p:spPr>
          <a:xfrm>
            <a:off x="5810250" y="2711636"/>
            <a:ext cx="2495550" cy="430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/>
              <a:t>3</a:t>
            </a:r>
            <a:r>
              <a:rPr lang="ja-JP" altLang="en-US" sz="2800" dirty="0"/>
              <a:t>行ついかする</a:t>
            </a:r>
          </a:p>
        </p:txBody>
      </p:sp>
      <p:sp>
        <p:nvSpPr>
          <p:cNvPr id="10" name="下矢印 13">
            <a:extLst>
              <a:ext uri="{FF2B5EF4-FFF2-40B4-BE49-F238E27FC236}">
                <a16:creationId xmlns:a16="http://schemas.microsoft.com/office/drawing/2014/main" id="{A5D47E2C-2D6C-470D-8C20-DC3B94CC9359}"/>
              </a:ext>
            </a:extLst>
          </p:cNvPr>
          <p:cNvSpPr/>
          <p:nvPr/>
        </p:nvSpPr>
        <p:spPr bwMode="auto">
          <a:xfrm>
            <a:off x="4527427" y="20411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D7BA6A-F19E-44FC-894C-3D6C440185F7}"/>
              </a:ext>
            </a:extLst>
          </p:cNvPr>
          <p:cNvSpPr txBox="1"/>
          <p:nvPr/>
        </p:nvSpPr>
        <p:spPr>
          <a:xfrm>
            <a:off x="3823405" y="1455103"/>
            <a:ext cx="18652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\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372195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73" y="1447800"/>
            <a:ext cx="5792427" cy="457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IF X%10=5 ?”I”;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59448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（かいぞう）ハードルを出す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17" y="2229034"/>
            <a:ext cx="7860183" cy="97136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 IF X%10=5 IF TICK()%60 CONT ELSE ?CHR$(8);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6496050" y="474286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行ついかする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97587E-4CA5-4BCE-A03D-2D6C0F04DDBC}"/>
              </a:ext>
            </a:extLst>
          </p:cNvPr>
          <p:cNvSpPr txBox="1"/>
          <p:nvPr/>
        </p:nvSpPr>
        <p:spPr>
          <a:xfrm>
            <a:off x="6191250" y="2842014"/>
            <a:ext cx="3714750" cy="8617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/>
              <a:t>とちゅうで改行しないで</a:t>
            </a:r>
            <a:endParaRPr lang="en-US" altLang="ja-JP" sz="2800" dirty="0"/>
          </a:p>
          <a:p>
            <a:r>
              <a:rPr lang="ja-JP" altLang="en-US" sz="2800" dirty="0"/>
              <a:t>さいごまで入力</a:t>
            </a:r>
          </a:p>
        </p:txBody>
      </p:sp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92FF9FC9-E6F2-4E95-BEAB-6FB14ECE69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15" b="72716"/>
          <a:stretch/>
        </p:blipFill>
        <p:spPr>
          <a:xfrm>
            <a:off x="1387864" y="4038600"/>
            <a:ext cx="7130272" cy="2247789"/>
          </a:xfrm>
          <a:prstGeom prst="rect">
            <a:avLst/>
          </a:prstGeom>
        </p:spPr>
      </p:pic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1442009" y="5562600"/>
            <a:ext cx="6858000" cy="1011198"/>
          </a:xfrm>
          <a:prstGeom prst="wedgeRoundRectCallout">
            <a:avLst>
              <a:gd name="adj1" fmla="val 25307"/>
              <a:gd name="adj2" fmla="val -10042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10m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ごとにハードルがでる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スペースキーを長おしすると、先へすすめる</a:t>
            </a:r>
          </a:p>
        </p:txBody>
      </p:sp>
    </p:spTree>
    <p:extLst>
      <p:ext uri="{BB962C8B-B14F-4D97-AF65-F5344CB8AC3E}">
        <p14:creationId xmlns:p14="http://schemas.microsoft.com/office/powerpoint/2010/main" val="4182901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438400"/>
            <a:ext cx="5716228" cy="838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!BTN() CONT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BTN() CONT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5716228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（かいぞう）ボタンではしる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54276554-9E5A-41BD-866D-89B63DB97CAA}"/>
              </a:ext>
            </a:extLst>
          </p:cNvPr>
          <p:cNvSpPr/>
          <p:nvPr/>
        </p:nvSpPr>
        <p:spPr bwMode="auto">
          <a:xfrm>
            <a:off x="3048000" y="1476467"/>
            <a:ext cx="3554523" cy="553998"/>
          </a:xfrm>
          <a:prstGeom prst="wedgeRoundRectCallout">
            <a:avLst>
              <a:gd name="adj1" fmla="val -23750"/>
              <a:gd name="adj2" fmla="val 10866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（）の中のすうじをけす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70B51BC7-F7EC-4AF5-B952-AB521D0C0419}"/>
              </a:ext>
            </a:extLst>
          </p:cNvPr>
          <p:cNvSpPr/>
          <p:nvPr/>
        </p:nvSpPr>
        <p:spPr bwMode="auto">
          <a:xfrm>
            <a:off x="2590800" y="3684535"/>
            <a:ext cx="3554523" cy="553998"/>
          </a:xfrm>
          <a:prstGeom prst="wedgeRoundRectCallout">
            <a:avLst>
              <a:gd name="adj1" fmla="val -21252"/>
              <a:gd name="adj2" fmla="val -11087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（）の中のすうじをけす</a:t>
            </a:r>
          </a:p>
        </p:txBody>
      </p:sp>
      <p:pic>
        <p:nvPicPr>
          <p:cNvPr id="4" name="図 3" descr="電子機器, 回路 が含まれている画像&#10;&#10;自動的に生成された説明">
            <a:extLst>
              <a:ext uri="{FF2B5EF4-FFF2-40B4-BE49-F238E27FC236}">
                <a16:creationId xmlns:a16="http://schemas.microsoft.com/office/drawing/2014/main" id="{31F6ACB6-0AD9-4B48-B9B2-EB8E4D4BDD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590800"/>
            <a:ext cx="2604673" cy="346358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AE2399-91F3-403D-8C9E-E203B22AD8A2}"/>
              </a:ext>
            </a:extLst>
          </p:cNvPr>
          <p:cNvSpPr txBox="1"/>
          <p:nvPr/>
        </p:nvSpPr>
        <p:spPr>
          <a:xfrm>
            <a:off x="3868617" y="4640549"/>
            <a:ext cx="2837597" cy="147732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 err="1">
                <a:solidFill>
                  <a:schemeClr val="tx1"/>
                </a:solidFill>
              </a:rPr>
              <a:t>IchigoJam</a:t>
            </a:r>
            <a:r>
              <a:rPr lang="ja-JP" altLang="en-US" sz="3200" dirty="0">
                <a:solidFill>
                  <a:schemeClr val="tx1"/>
                </a:solidFill>
              </a:rPr>
              <a:t>の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ボタンをおすと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はしる</a:t>
            </a:r>
          </a:p>
        </p:txBody>
      </p:sp>
      <p:sp>
        <p:nvSpPr>
          <p:cNvPr id="12" name="下矢印 5">
            <a:extLst>
              <a:ext uri="{FF2B5EF4-FFF2-40B4-BE49-F238E27FC236}">
                <a16:creationId xmlns:a16="http://schemas.microsoft.com/office/drawing/2014/main" id="{49989B79-9F10-479E-83B6-9D48D1EB6181}"/>
              </a:ext>
            </a:extLst>
          </p:cNvPr>
          <p:cNvSpPr/>
          <p:nvPr/>
        </p:nvSpPr>
        <p:spPr bwMode="auto">
          <a:xfrm rot="14885916">
            <a:off x="7142205" y="4126455"/>
            <a:ext cx="457200" cy="161166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540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回路 が含まれている画像&#10;&#10;自動的に生成された説明">
            <a:extLst>
              <a:ext uri="{FF2B5EF4-FFF2-40B4-BE49-F238E27FC236}">
                <a16:creationId xmlns:a16="http://schemas.microsoft.com/office/drawing/2014/main" id="{ED3348F1-31A9-4C5C-9325-FB61123324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35606"/>
            <a:ext cx="4049254" cy="54864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4497028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でかボタンではしる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AE2399-91F3-403D-8C9E-E203B22AD8A2}"/>
              </a:ext>
            </a:extLst>
          </p:cNvPr>
          <p:cNvSpPr txBox="1"/>
          <p:nvPr/>
        </p:nvSpPr>
        <p:spPr>
          <a:xfrm>
            <a:off x="7620000" y="920550"/>
            <a:ext cx="1029361" cy="430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>
                <a:solidFill>
                  <a:schemeClr val="tx1"/>
                </a:solidFill>
              </a:rPr>
              <a:t>GND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EDDC9B7-7E2A-4331-9562-FE0C4556AAAE}"/>
              </a:ext>
            </a:extLst>
          </p:cNvPr>
          <p:cNvSpPr txBox="1"/>
          <p:nvPr/>
        </p:nvSpPr>
        <p:spPr>
          <a:xfrm>
            <a:off x="677418" y="5704990"/>
            <a:ext cx="8551164" cy="98488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/>
              <a:t>オジデン フットスイッチ </a:t>
            </a:r>
            <a:r>
              <a:rPr lang="en-US" altLang="ja-JP" sz="3200" dirty="0"/>
              <a:t>H</a:t>
            </a:r>
            <a:r>
              <a:rPr lang="ja-JP" altLang="en-US" sz="3200" dirty="0"/>
              <a:t>形 薄型多機能形 レッド</a:t>
            </a:r>
            <a:endParaRPr lang="en-US" altLang="ja-JP" sz="3200" dirty="0">
              <a:hlinkClick r:id="rId4"/>
            </a:endParaRPr>
          </a:p>
          <a:p>
            <a:r>
              <a:rPr lang="en-US" altLang="ja-JP" sz="3200" dirty="0">
                <a:hlinkClick r:id="rId4"/>
              </a:rPr>
              <a:t>https://www.amazon.co.jp/dp/B00SXQ81J0/</a:t>
            </a:r>
            <a:endParaRPr lang="ja-JP" altLang="en-US" sz="32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BBDFA9-5A17-4EB0-BFAC-5B1883FC890A}"/>
              </a:ext>
            </a:extLst>
          </p:cNvPr>
          <p:cNvSpPr txBox="1"/>
          <p:nvPr/>
        </p:nvSpPr>
        <p:spPr>
          <a:xfrm>
            <a:off x="7619999" y="1474560"/>
            <a:ext cx="1029361" cy="4308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>
                <a:solidFill>
                  <a:schemeClr val="tx1"/>
                </a:solidFill>
              </a:rPr>
              <a:t>BTN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A6691B-7638-490B-8D6D-2B1F0D2B14B9}"/>
              </a:ext>
            </a:extLst>
          </p:cNvPr>
          <p:cNvSpPr txBox="1"/>
          <p:nvPr/>
        </p:nvSpPr>
        <p:spPr>
          <a:xfrm>
            <a:off x="838200" y="2050886"/>
            <a:ext cx="3761906" cy="147732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>
                <a:solidFill>
                  <a:schemeClr val="tx1"/>
                </a:solidFill>
              </a:rPr>
              <a:t>2</a:t>
            </a:r>
            <a:r>
              <a:rPr lang="ja-JP" altLang="en-US" sz="3200" dirty="0">
                <a:solidFill>
                  <a:schemeClr val="tx1"/>
                </a:solidFill>
              </a:rPr>
              <a:t>本のせんを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ソケットの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en-US" altLang="ja-JP" sz="3200" dirty="0">
                <a:solidFill>
                  <a:schemeClr val="tx1"/>
                </a:solidFill>
              </a:rPr>
              <a:t>BTN</a:t>
            </a:r>
            <a:r>
              <a:rPr lang="ja-JP" altLang="en-US" sz="3200" dirty="0">
                <a:solidFill>
                  <a:schemeClr val="tx1"/>
                </a:solidFill>
              </a:rPr>
              <a:t>と</a:t>
            </a:r>
            <a:r>
              <a:rPr lang="en-US" altLang="ja-JP" sz="3200" dirty="0">
                <a:solidFill>
                  <a:schemeClr val="tx1"/>
                </a:solidFill>
              </a:rPr>
              <a:t>GND</a:t>
            </a:r>
            <a:r>
              <a:rPr lang="ja-JP" altLang="en-US" sz="3200" dirty="0">
                <a:solidFill>
                  <a:schemeClr val="tx1"/>
                </a:solidFill>
              </a:rPr>
              <a:t>にさす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75D07A7-F83E-4FFB-B03A-3ED24D0CE0BA}"/>
              </a:ext>
            </a:extLst>
          </p:cNvPr>
          <p:cNvSpPr txBox="1"/>
          <p:nvPr/>
        </p:nvSpPr>
        <p:spPr>
          <a:xfrm>
            <a:off x="2209800" y="4097130"/>
            <a:ext cx="2837597" cy="98488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</a:rPr>
              <a:t>大きなボタンを</a:t>
            </a:r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>
                <a:solidFill>
                  <a:schemeClr val="tx1"/>
                </a:solidFill>
              </a:rPr>
              <a:t>おすとはしる</a:t>
            </a:r>
          </a:p>
        </p:txBody>
      </p:sp>
      <p:sp>
        <p:nvSpPr>
          <p:cNvPr id="17" name="下矢印 5">
            <a:extLst>
              <a:ext uri="{FF2B5EF4-FFF2-40B4-BE49-F238E27FC236}">
                <a16:creationId xmlns:a16="http://schemas.microsoft.com/office/drawing/2014/main" id="{793F8EBC-AEB3-4F1F-A144-444B3324A74F}"/>
              </a:ext>
            </a:extLst>
          </p:cNvPr>
          <p:cNvSpPr/>
          <p:nvPr/>
        </p:nvSpPr>
        <p:spPr bwMode="auto">
          <a:xfrm rot="15657463">
            <a:off x="5486400" y="3643707"/>
            <a:ext cx="457200" cy="161166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下矢印 5">
            <a:extLst>
              <a:ext uri="{FF2B5EF4-FFF2-40B4-BE49-F238E27FC236}">
                <a16:creationId xmlns:a16="http://schemas.microsoft.com/office/drawing/2014/main" id="{EA43C6F9-DCAC-4CC6-8469-A464A9227472}"/>
              </a:ext>
            </a:extLst>
          </p:cNvPr>
          <p:cNvSpPr/>
          <p:nvPr/>
        </p:nvSpPr>
        <p:spPr bwMode="auto">
          <a:xfrm rot="14973560">
            <a:off x="4888379" y="531653"/>
            <a:ext cx="457200" cy="3286917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136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5461861-2B4D-4A0A-B67B-2C378A34F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22099"/>
            <a:ext cx="4593729" cy="351285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62496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</a:t>
            </a:r>
            <a:r>
              <a:rPr kumimoji="1" lang="en-US" altLang="ja-JP" sz="4000" dirty="0">
                <a:solidFill>
                  <a:srgbClr val="0066FF"/>
                </a:solidFill>
              </a:rPr>
              <a:t>5</a:t>
            </a:r>
            <a:r>
              <a:rPr kumimoji="1" lang="ja-JP" altLang="en-US" sz="4000" dirty="0">
                <a:solidFill>
                  <a:srgbClr val="0066FF"/>
                </a:solidFill>
              </a:rPr>
              <a:t>人リレーにする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7" y="1295400"/>
            <a:ext cx="6412383" cy="1676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FOR R=1 TO 5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 IF !BTN(32) CONT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?"R";R;”=”;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WAIT 60:CLK:NEXT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6896100" y="1887378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4</a:t>
            </a:r>
            <a:r>
              <a:rPr lang="ja-JP" altLang="en-US" sz="3200" dirty="0"/>
              <a:t>行ついかする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6096000" y="4427505"/>
            <a:ext cx="2667000" cy="551020"/>
          </a:xfrm>
          <a:prstGeom prst="wedgeRoundRectCallout">
            <a:avLst>
              <a:gd name="adj1" fmla="val -67314"/>
              <a:gd name="adj2" fmla="val 268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5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人リレーになる</a:t>
            </a:r>
          </a:p>
        </p:txBody>
      </p:sp>
    </p:spTree>
    <p:extLst>
      <p:ext uri="{BB962C8B-B14F-4D97-AF65-F5344CB8AC3E}">
        <p14:creationId xmlns:p14="http://schemas.microsoft.com/office/powerpoint/2010/main" val="1593983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黒い背景と白い文字&#10;&#10;自動的に生成された説明">
            <a:extLst>
              <a:ext uri="{FF2B5EF4-FFF2-40B4-BE49-F238E27FC236}">
                <a16:creationId xmlns:a16="http://schemas.microsoft.com/office/drawing/2014/main" id="{C46C1065-E7E2-4772-8445-EC98C5596E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50"/>
          <a:stretch/>
        </p:blipFill>
        <p:spPr>
          <a:xfrm>
            <a:off x="369417" y="3698291"/>
            <a:ext cx="9173910" cy="2550109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50D402-D427-4A9B-86C0-938F6899C7B1}"/>
              </a:ext>
            </a:extLst>
          </p:cNvPr>
          <p:cNvSpPr/>
          <p:nvPr/>
        </p:nvSpPr>
        <p:spPr bwMode="auto">
          <a:xfrm>
            <a:off x="4114801" y="1553346"/>
            <a:ext cx="990600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E9A1D4-3C6A-4926-AE80-5D19892BB128}"/>
              </a:ext>
            </a:extLst>
          </p:cNvPr>
          <p:cNvSpPr/>
          <p:nvPr/>
        </p:nvSpPr>
        <p:spPr bwMode="auto">
          <a:xfrm>
            <a:off x="3810001" y="1973672"/>
            <a:ext cx="609600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CD2F04-2855-4B0E-87F2-A0FC9FDA6F5D}"/>
              </a:ext>
            </a:extLst>
          </p:cNvPr>
          <p:cNvSpPr/>
          <p:nvPr/>
        </p:nvSpPr>
        <p:spPr bwMode="auto">
          <a:xfrm>
            <a:off x="369417" y="2426441"/>
            <a:ext cx="4050184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1EBB937-8A44-4773-8A2A-38C1B78BEFEA}"/>
              </a:ext>
            </a:extLst>
          </p:cNvPr>
          <p:cNvSpPr/>
          <p:nvPr/>
        </p:nvSpPr>
        <p:spPr bwMode="auto">
          <a:xfrm>
            <a:off x="6599374" y="1973672"/>
            <a:ext cx="868226" cy="398755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63858277-DE61-4373-A1DE-4A0F0D2B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7" y="1553346"/>
            <a:ext cx="7936383" cy="1295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?CHR$(251,45);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?CHR$(8,8,46,251,45);</a:t>
            </a:r>
          </a:p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115 ?CHR$(8);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03573" y="366565"/>
            <a:ext cx="800222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（かいぞう）バトンをもってリレーする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3F7476-6FE9-4BA2-8CD9-3D8503FC6A3B}"/>
              </a:ext>
            </a:extLst>
          </p:cNvPr>
          <p:cNvSpPr txBox="1"/>
          <p:nvPr/>
        </p:nvSpPr>
        <p:spPr>
          <a:xfrm>
            <a:off x="4968536" y="2707957"/>
            <a:ext cx="4497153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行かいぞう、</a:t>
            </a:r>
            <a:r>
              <a:rPr lang="en-US" altLang="ja-JP" sz="3200" dirty="0"/>
              <a:t>1</a:t>
            </a:r>
            <a:r>
              <a:rPr lang="ja-JP" altLang="en-US" sz="3200" dirty="0"/>
              <a:t>行ついか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03B841C-840A-4E8E-96B5-FF963108D5C9}"/>
              </a:ext>
            </a:extLst>
          </p:cNvPr>
          <p:cNvSpPr/>
          <p:nvPr/>
        </p:nvSpPr>
        <p:spPr bwMode="auto">
          <a:xfrm>
            <a:off x="4495800" y="5304654"/>
            <a:ext cx="4038600" cy="1042332"/>
          </a:xfrm>
          <a:prstGeom prst="wedgeRoundRectCallout">
            <a:avLst>
              <a:gd name="adj1" fmla="val -63548"/>
              <a:gd name="adj2" fmla="val -153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バトンをうけわたしながら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ランナーがはしる</a:t>
            </a:r>
          </a:p>
        </p:txBody>
      </p:sp>
    </p:spTree>
    <p:extLst>
      <p:ext uri="{BB962C8B-B14F-4D97-AF65-F5344CB8AC3E}">
        <p14:creationId xmlns:p14="http://schemas.microsoft.com/office/powerpoint/2010/main" val="373130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213154" y="3189982"/>
            <a:ext cx="6629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?CHR$(251)</a:t>
            </a:r>
            <a:r>
              <a:rPr kumimoji="0" lang="ja-JP" altLang="en-US" dirty="0">
                <a:solidFill>
                  <a:srgbClr val="FFFFFF"/>
                </a:solidFill>
                <a:latin typeface="IchigoJam 1.4" panose="00000400000000000000" pitchFamily="2" charset="0"/>
                <a:ea typeface="IchigoJam 1.2" panose="00000400000000000000" pitchFamily="2" charset="0"/>
                <a:cs typeface="Tahoma" panose="020B0604030504040204" pitchFamily="34" charset="0"/>
              </a:rPr>
              <a:t>；</a:t>
            </a:r>
            <a:endParaRPr kumimoji="0" lang="en-US" altLang="ja-JP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40767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）人をひょうじ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11655" y="4713982"/>
            <a:ext cx="1905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</a:t>
            </a:r>
            <a:r>
              <a:rPr kumimoji="1" lang="ja-JP" altLang="en-US" sz="3200" dirty="0" err="1"/>
              <a:t>め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2633016" y="410438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4489754" y="410438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0823" y="4713982"/>
            <a:ext cx="18619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4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946954" y="250418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2932" y="1883803"/>
            <a:ext cx="186524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8</a:t>
            </a:r>
            <a:endParaRPr kumimoji="1" lang="en-US" altLang="ja-JP" sz="32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6775754" y="250086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05081" y="1893323"/>
            <a:ext cx="175094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9</a:t>
            </a:r>
            <a:endParaRPr kumimoji="1" lang="en-US" altLang="ja-JP" sz="3200" dirty="0"/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7232954" y="410438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0725" y="4738269"/>
            <a:ext cx="64165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れ</a:t>
            </a:r>
            <a:endParaRPr kumimoji="1" lang="en-US" altLang="ja-JP" sz="32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7690154" y="3158735"/>
            <a:ext cx="920446" cy="824493"/>
            <a:chOff x="932963" y="1680170"/>
            <a:chExt cx="920446" cy="824493"/>
          </a:xfrm>
        </p:grpSpPr>
        <p:sp>
          <p:nvSpPr>
            <p:cNvPr id="16" name="角丸四角形 15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7" name="屈折矢印 16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762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06193" y="3537576"/>
            <a:ext cx="1986441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人をひょうじ</a:t>
            </a:r>
          </a:p>
        </p:txBody>
      </p:sp>
      <p:sp>
        <p:nvSpPr>
          <p:cNvPr id="5" name="下矢印 4"/>
          <p:cNvSpPr/>
          <p:nvPr/>
        </p:nvSpPr>
        <p:spPr bwMode="auto">
          <a:xfrm rot="16200000">
            <a:off x="4470708" y="344822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9" name="図 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4D4DB5A-0A32-4272-8ADF-5C920CC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708" y="2400638"/>
            <a:ext cx="2463492" cy="2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45888" y="2997644"/>
            <a:ext cx="8467253" cy="66097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?CHR$(8,46,251);</a:t>
            </a: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4876800" y="376606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4400" y="4375666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ね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85800"/>
            <a:ext cx="4267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ja-JP" altLang="en-US" sz="4400" dirty="0" err="1">
                <a:solidFill>
                  <a:srgbClr val="0066FF"/>
                </a:solidFill>
              </a:rPr>
              <a:t>いっぽ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8680754" y="2915885"/>
            <a:ext cx="920446" cy="824493"/>
            <a:chOff x="932963" y="1680170"/>
            <a:chExt cx="920446" cy="824493"/>
          </a:xfrm>
        </p:grpSpPr>
        <p:sp>
          <p:nvSpPr>
            <p:cNvPr id="8" name="角丸四角形 7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" name="屈折矢印 8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7607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762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8496" y="3213556"/>
            <a:ext cx="283443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人がいっぽはしる</a:t>
            </a:r>
          </a:p>
        </p:txBody>
      </p:sp>
      <p:sp>
        <p:nvSpPr>
          <p:cNvPr id="5" name="下矢印 4"/>
          <p:cNvSpPr/>
          <p:nvPr/>
        </p:nvSpPr>
        <p:spPr bwMode="auto">
          <a:xfrm rot="16200000">
            <a:off x="4191000" y="312420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F504FE2-3B43-4F4A-92A6-B6CC9AB29B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250" y="2133600"/>
            <a:ext cx="3339682" cy="2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629478" y="3152193"/>
            <a:ext cx="7962901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X=1 TO 100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4369076" y="242245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609600" y="5562600"/>
            <a:ext cx="3962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NEXT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95894" y="1777617"/>
            <a:ext cx="20300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</a:t>
            </a:r>
            <a:r>
              <a:rPr kumimoji="1" lang="ja-JP" altLang="en-US" sz="3200" dirty="0" err="1"/>
              <a:t>ほ</a:t>
            </a:r>
            <a:endParaRPr kumimoji="1" lang="en-US" altLang="ja-JP" sz="3200" dirty="0"/>
          </a:p>
        </p:txBody>
      </p:sp>
      <p:sp>
        <p:nvSpPr>
          <p:cNvPr id="9" name="下矢印 8"/>
          <p:cNvSpPr/>
          <p:nvPr/>
        </p:nvSpPr>
        <p:spPr bwMode="auto">
          <a:xfrm rot="10800000">
            <a:off x="2521226" y="402107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78326" y="4630675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1" name="下矢印 10"/>
          <p:cNvSpPr/>
          <p:nvPr/>
        </p:nvSpPr>
        <p:spPr bwMode="auto">
          <a:xfrm rot="10800000">
            <a:off x="6178826" y="40616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35926" y="4671296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オー</a:t>
            </a:r>
            <a:endParaRPr kumimoji="1" lang="en-US" altLang="ja-JP" sz="3200" dirty="0"/>
          </a:p>
        </p:txBody>
      </p:sp>
      <p:sp>
        <p:nvSpPr>
          <p:cNvPr id="16" name="下矢印 15"/>
          <p:cNvSpPr/>
          <p:nvPr/>
        </p:nvSpPr>
        <p:spPr bwMode="auto">
          <a:xfrm rot="10800000">
            <a:off x="7565334" y="406342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85823" y="4673025"/>
            <a:ext cx="106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ゼロ</a:t>
            </a:r>
            <a:endParaRPr kumimoji="1" lang="en-US" altLang="ja-JP" sz="3200" dirty="0"/>
          </a:p>
        </p:txBody>
      </p:sp>
      <p:sp>
        <p:nvSpPr>
          <p:cNvPr id="18" name="下矢印 17"/>
          <p:cNvSpPr/>
          <p:nvPr/>
        </p:nvSpPr>
        <p:spPr bwMode="auto">
          <a:xfrm rot="10800000">
            <a:off x="8022534" y="406253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408167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100m</a:t>
            </a:r>
            <a:r>
              <a:rPr kumimoji="1" lang="ja-JP" altLang="en-US" sz="4400" dirty="0">
                <a:solidFill>
                  <a:srgbClr val="0066FF"/>
                </a:solidFill>
              </a:rPr>
              <a:t>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8525942" y="3093472"/>
            <a:ext cx="920446" cy="824493"/>
            <a:chOff x="932963" y="1680170"/>
            <a:chExt cx="920446" cy="824493"/>
          </a:xfrm>
        </p:grpSpPr>
        <p:sp>
          <p:nvSpPr>
            <p:cNvPr id="21" name="角丸四角形 20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2" name="屈折矢印 21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4551068" y="5531353"/>
            <a:ext cx="920446" cy="824493"/>
            <a:chOff x="932963" y="1680170"/>
            <a:chExt cx="920446" cy="824493"/>
          </a:xfrm>
        </p:grpSpPr>
        <p:sp>
          <p:nvSpPr>
            <p:cNvPr id="25" name="角丸四角形 24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6" name="屈折矢印 25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9FF8DC6-1FB9-4474-8223-9A820F731DE2}"/>
              </a:ext>
            </a:extLst>
          </p:cNvPr>
          <p:cNvSpPr txBox="1"/>
          <p:nvPr/>
        </p:nvSpPr>
        <p:spPr>
          <a:xfrm>
            <a:off x="5105400" y="707520"/>
            <a:ext cx="2781300" cy="4924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行ついかする</a:t>
            </a:r>
          </a:p>
        </p:txBody>
      </p:sp>
    </p:spTree>
    <p:extLst>
      <p:ext uri="{BB962C8B-B14F-4D97-AF65-F5344CB8AC3E}">
        <p14:creationId xmlns:p14="http://schemas.microsoft.com/office/powerpoint/2010/main" val="361724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2200" y="1219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93997" y="4928873"/>
            <a:ext cx="2747867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800" dirty="0"/>
              <a:t>人が</a:t>
            </a:r>
            <a:r>
              <a:rPr lang="en-US" altLang="ja-JP" sz="2800" dirty="0"/>
              <a:t>100m</a:t>
            </a:r>
            <a:r>
              <a:rPr lang="ja-JP" altLang="en-US" sz="2800" dirty="0"/>
              <a:t>はしる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0" y="2578578"/>
            <a:ext cx="9129937" cy="200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94153" y="3505200"/>
            <a:ext cx="8013424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IF !BTN(32) CONT</a:t>
            </a:r>
          </a:p>
        </p:txBody>
      </p:sp>
      <p:sp>
        <p:nvSpPr>
          <p:cNvPr id="12" name="下矢印 11"/>
          <p:cNvSpPr/>
          <p:nvPr/>
        </p:nvSpPr>
        <p:spPr bwMode="auto">
          <a:xfrm>
            <a:off x="3087757" y="2760725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5295" y="2042612"/>
            <a:ext cx="200190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1</a:t>
            </a:r>
            <a:endParaRPr kumimoji="1" lang="en-US" altLang="ja-JP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5580" y="605111"/>
            <a:ext cx="832982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）スペースキーをおしたらはしる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8528354" y="3505200"/>
            <a:ext cx="920446" cy="824493"/>
            <a:chOff x="932963" y="1680170"/>
            <a:chExt cx="920446" cy="824493"/>
          </a:xfrm>
        </p:grpSpPr>
        <p:sp>
          <p:nvSpPr>
            <p:cNvPr id="9" name="角丸四角形 8"/>
            <p:cNvSpPr/>
            <p:nvPr/>
          </p:nvSpPr>
          <p:spPr bwMode="auto">
            <a:xfrm>
              <a:off x="932963" y="1680170"/>
              <a:ext cx="920446" cy="824493"/>
            </a:xfrm>
            <a:prstGeom prst="roundRect">
              <a:avLst/>
            </a:prstGeom>
            <a:solidFill>
              <a:schemeClr val="bg1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屈折矢印 9"/>
            <p:cNvSpPr/>
            <p:nvPr/>
          </p:nvSpPr>
          <p:spPr bwMode="auto">
            <a:xfrm rot="5400000" flipV="1">
              <a:off x="1244077" y="2049763"/>
              <a:ext cx="298217" cy="429266"/>
            </a:xfrm>
            <a:prstGeom prst="bentUp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32963" y="168017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/>
                <a:t>Enter</a:t>
              </a:r>
              <a:endParaRPr kumimoji="1" lang="ja-JP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713068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10040</TotalTime>
  <Words>748</Words>
  <Application>Microsoft Office PowerPoint</Application>
  <PresentationFormat>A4 210 x 297 mm</PresentationFormat>
  <Paragraphs>167</Paragraphs>
  <Slides>26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0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1976</cp:revision>
  <cp:lastPrinted>2020-03-03T12:29:06Z</cp:lastPrinted>
  <dcterms:created xsi:type="dcterms:W3CDTF">1601-01-01T00:00:00Z</dcterms:created>
  <dcterms:modified xsi:type="dcterms:W3CDTF">2021-04-20T01:04:53Z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