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8"/>
  </p:notesMasterIdLst>
  <p:handoutMasterIdLst>
    <p:handoutMasterId r:id="rId29"/>
  </p:handoutMasterIdLst>
  <p:sldIdLst>
    <p:sldId id="672" r:id="rId2"/>
    <p:sldId id="654" r:id="rId3"/>
    <p:sldId id="668" r:id="rId4"/>
    <p:sldId id="647" r:id="rId5"/>
    <p:sldId id="669" r:id="rId6"/>
    <p:sldId id="648" r:id="rId7"/>
    <p:sldId id="670" r:id="rId8"/>
    <p:sldId id="649" r:id="rId9"/>
    <p:sldId id="638" r:id="rId10"/>
    <p:sldId id="650" r:id="rId11"/>
    <p:sldId id="639" r:id="rId12"/>
    <p:sldId id="651" r:id="rId13"/>
    <p:sldId id="640" r:id="rId14"/>
    <p:sldId id="652" r:id="rId15"/>
    <p:sldId id="671" r:id="rId16"/>
    <p:sldId id="653" r:id="rId17"/>
    <p:sldId id="634" r:id="rId18"/>
    <p:sldId id="643" r:id="rId19"/>
    <p:sldId id="660" r:id="rId20"/>
    <p:sldId id="661" r:id="rId21"/>
    <p:sldId id="667" r:id="rId22"/>
    <p:sldId id="664" r:id="rId23"/>
    <p:sldId id="662" r:id="rId24"/>
    <p:sldId id="663" r:id="rId25"/>
    <p:sldId id="665" r:id="rId26"/>
    <p:sldId id="666" r:id="rId27"/>
  </p:sldIdLst>
  <p:sldSz cx="9906000" cy="6858000" type="A4"/>
  <p:notesSz cx="7104063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2" userDrawn="1">
          <p15:clr>
            <a:srgbClr val="A4A3A4"/>
          </p15:clr>
        </p15:guide>
        <p15:guide id="2" pos="223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66FF"/>
    <a:srgbClr val="66CCFF"/>
    <a:srgbClr val="006600"/>
    <a:srgbClr val="33CCFF"/>
    <a:srgbClr val="CCCC00"/>
    <a:srgbClr val="FF9933"/>
    <a:srgbClr val="FF7C80"/>
    <a:srgbClr val="FF99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C7CDDE-9637-4AC0-8E36-1F9BC48A451E}" v="297" dt="2020-06-09T08:34:47.3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93653" autoAdjust="0"/>
  </p:normalViewPr>
  <p:slideViewPr>
    <p:cSldViewPr>
      <p:cViewPr varScale="1">
        <p:scale>
          <a:sx n="108" d="100"/>
          <a:sy n="108" d="100"/>
        </p:scale>
        <p:origin x="1392" y="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28"/>
    </p:cViewPr>
  </p:sorterViewPr>
  <p:notesViewPr>
    <p:cSldViewPr>
      <p:cViewPr varScale="1">
        <p:scale>
          <a:sx n="83" d="100"/>
          <a:sy n="83" d="100"/>
        </p:scale>
        <p:origin x="1138" y="62"/>
      </p:cViewPr>
      <p:guideLst>
        <p:guide orient="horz" pos="3222"/>
        <p:guide pos="223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ito Shiro" userId="b2a17ba2fd642e30" providerId="LiveId" clId="{6CC7CDDE-9637-4AC0-8E36-1F9BC48A451E}"/>
    <pc:docChg chg="undo custSel addSld delSld modSld">
      <pc:chgData name="Saito Shiro" userId="b2a17ba2fd642e30" providerId="LiveId" clId="{6CC7CDDE-9637-4AC0-8E36-1F9BC48A451E}" dt="2020-06-09T08:35:24.592" v="2257" actId="1038"/>
      <pc:docMkLst>
        <pc:docMk/>
      </pc:docMkLst>
      <pc:sldChg chg="addSp modSp mod">
        <pc:chgData name="Saito Shiro" userId="b2a17ba2fd642e30" providerId="LiveId" clId="{6CC7CDDE-9637-4AC0-8E36-1F9BC48A451E}" dt="2020-06-08T07:08:47.551" v="28" actId="1076"/>
        <pc:sldMkLst>
          <pc:docMk/>
          <pc:sldMk cId="3755346429" sldId="633"/>
        </pc:sldMkLst>
        <pc:spChg chg="mod">
          <ac:chgData name="Saito Shiro" userId="b2a17ba2fd642e30" providerId="LiveId" clId="{6CC7CDDE-9637-4AC0-8E36-1F9BC48A451E}" dt="2020-06-08T07:08:47.551" v="28" actId="1076"/>
          <ac:spMkLst>
            <pc:docMk/>
            <pc:sldMk cId="3755346429" sldId="633"/>
            <ac:spMk id="2" creationId="{00000000-0000-0000-0000-000000000000}"/>
          </ac:spMkLst>
        </pc:spChg>
        <pc:spChg chg="mod">
          <ac:chgData name="Saito Shiro" userId="b2a17ba2fd642e30" providerId="LiveId" clId="{6CC7CDDE-9637-4AC0-8E36-1F9BC48A451E}" dt="2020-06-08T07:08:43.076" v="27" actId="1036"/>
          <ac:spMkLst>
            <pc:docMk/>
            <pc:sldMk cId="3755346429" sldId="633"/>
            <ac:spMk id="4" creationId="{00000000-0000-0000-0000-000000000000}"/>
          </ac:spMkLst>
        </pc:spChg>
        <pc:spChg chg="add mod">
          <ac:chgData name="Saito Shiro" userId="b2a17ba2fd642e30" providerId="LiveId" clId="{6CC7CDDE-9637-4AC0-8E36-1F9BC48A451E}" dt="2020-06-08T07:08:19.772" v="20" actId="1037"/>
          <ac:spMkLst>
            <pc:docMk/>
            <pc:sldMk cId="3755346429" sldId="633"/>
            <ac:spMk id="6" creationId="{00D076B2-9A53-47E3-A55B-FCD63A782BAB}"/>
          </ac:spMkLst>
        </pc:spChg>
        <pc:picChg chg="add mod ord">
          <ac:chgData name="Saito Shiro" userId="b2a17ba2fd642e30" providerId="LiveId" clId="{6CC7CDDE-9637-4AC0-8E36-1F9BC48A451E}" dt="2020-06-08T07:08:43.076" v="27" actId="1036"/>
          <ac:picMkLst>
            <pc:docMk/>
            <pc:sldMk cId="3755346429" sldId="633"/>
            <ac:picMk id="5" creationId="{703CA568-A83D-4691-A2C8-85397766AA86}"/>
          </ac:picMkLst>
        </pc:picChg>
      </pc:sldChg>
      <pc:sldChg chg="modSp mod">
        <pc:chgData name="Saito Shiro" userId="b2a17ba2fd642e30" providerId="LiveId" clId="{6CC7CDDE-9637-4AC0-8E36-1F9BC48A451E}" dt="2020-06-08T09:14:58.258" v="1751" actId="14100"/>
        <pc:sldMkLst>
          <pc:docMk/>
          <pc:sldMk cId="2652706275" sldId="634"/>
        </pc:sldMkLst>
        <pc:spChg chg="mod">
          <ac:chgData name="Saito Shiro" userId="b2a17ba2fd642e30" providerId="LiveId" clId="{6CC7CDDE-9637-4AC0-8E36-1F9BC48A451E}" dt="2020-06-08T09:14:58.258" v="1751" actId="14100"/>
          <ac:spMkLst>
            <pc:docMk/>
            <pc:sldMk cId="2652706275" sldId="634"/>
            <ac:spMk id="4" creationId="{00000000-0000-0000-0000-000000000000}"/>
          </ac:spMkLst>
        </pc:spChg>
        <pc:spChg chg="mod">
          <ac:chgData name="Saito Shiro" userId="b2a17ba2fd642e30" providerId="LiveId" clId="{6CC7CDDE-9637-4AC0-8E36-1F9BC48A451E}" dt="2020-06-08T07:27:03.565" v="302" actId="1076"/>
          <ac:spMkLst>
            <pc:docMk/>
            <pc:sldMk cId="2652706275" sldId="634"/>
            <ac:spMk id="5" creationId="{00000000-0000-0000-0000-000000000000}"/>
          </ac:spMkLst>
        </pc:spChg>
        <pc:spChg chg="mod">
          <ac:chgData name="Saito Shiro" userId="b2a17ba2fd642e30" providerId="LiveId" clId="{6CC7CDDE-9637-4AC0-8E36-1F9BC48A451E}" dt="2020-06-08T07:27:09.750" v="303" actId="1076"/>
          <ac:spMkLst>
            <pc:docMk/>
            <pc:sldMk cId="2652706275" sldId="634"/>
            <ac:spMk id="7" creationId="{00000000-0000-0000-0000-000000000000}"/>
          </ac:spMkLst>
        </pc:spChg>
        <pc:spChg chg="mod">
          <ac:chgData name="Saito Shiro" userId="b2a17ba2fd642e30" providerId="LiveId" clId="{6CC7CDDE-9637-4AC0-8E36-1F9BC48A451E}" dt="2020-06-08T07:27:32.122" v="328" actId="20577"/>
          <ac:spMkLst>
            <pc:docMk/>
            <pc:sldMk cId="2652706275" sldId="634"/>
            <ac:spMk id="8" creationId="{00000000-0000-0000-0000-000000000000}"/>
          </ac:spMkLst>
        </pc:spChg>
        <pc:spChg chg="mod">
          <ac:chgData name="Saito Shiro" userId="b2a17ba2fd642e30" providerId="LiveId" clId="{6CC7CDDE-9637-4AC0-8E36-1F9BC48A451E}" dt="2020-06-08T07:27:51.329" v="346" actId="20577"/>
          <ac:spMkLst>
            <pc:docMk/>
            <pc:sldMk cId="2652706275" sldId="634"/>
            <ac:spMk id="11" creationId="{00000000-0000-0000-0000-000000000000}"/>
          </ac:spMkLst>
        </pc:spChg>
        <pc:spChg chg="mod">
          <ac:chgData name="Saito Shiro" userId="b2a17ba2fd642e30" providerId="LiveId" clId="{6CC7CDDE-9637-4AC0-8E36-1F9BC48A451E}" dt="2020-06-08T08:44:39.418" v="1541" actId="20577"/>
          <ac:spMkLst>
            <pc:docMk/>
            <pc:sldMk cId="2652706275" sldId="634"/>
            <ac:spMk id="28" creationId="{00000000-0000-0000-0000-000000000000}"/>
          </ac:spMkLst>
        </pc:spChg>
        <pc:spChg chg="mod">
          <ac:chgData name="Saito Shiro" userId="b2a17ba2fd642e30" providerId="LiveId" clId="{6CC7CDDE-9637-4AC0-8E36-1F9BC48A451E}" dt="2020-06-08T07:27:40.169" v="342"/>
          <ac:spMkLst>
            <pc:docMk/>
            <pc:sldMk cId="2652706275" sldId="634"/>
            <ac:spMk id="40" creationId="{00000000-0000-0000-0000-000000000000}"/>
          </ac:spMkLst>
        </pc:spChg>
        <pc:spChg chg="mod">
          <ac:chgData name="Saito Shiro" userId="b2a17ba2fd642e30" providerId="LiveId" clId="{6CC7CDDE-9637-4AC0-8E36-1F9BC48A451E}" dt="2020-06-08T08:44:06.403" v="1537" actId="1076"/>
          <ac:spMkLst>
            <pc:docMk/>
            <pc:sldMk cId="2652706275" sldId="634"/>
            <ac:spMk id="42" creationId="{00000000-0000-0000-0000-000000000000}"/>
          </ac:spMkLst>
        </pc:spChg>
      </pc:sldChg>
      <pc:sldChg chg="modSp mod">
        <pc:chgData name="Saito Shiro" userId="b2a17ba2fd642e30" providerId="LiveId" clId="{6CC7CDDE-9637-4AC0-8E36-1F9BC48A451E}" dt="2020-06-08T07:19:29.773" v="165" actId="14100"/>
        <pc:sldMkLst>
          <pc:docMk/>
          <pc:sldMk cId="46501131" sldId="635"/>
        </pc:sldMkLst>
        <pc:spChg chg="mod">
          <ac:chgData name="Saito Shiro" userId="b2a17ba2fd642e30" providerId="LiveId" clId="{6CC7CDDE-9637-4AC0-8E36-1F9BC48A451E}" dt="2020-06-08T07:19:29.773" v="165" actId="14100"/>
          <ac:spMkLst>
            <pc:docMk/>
            <pc:sldMk cId="46501131" sldId="635"/>
            <ac:spMk id="3" creationId="{00000000-0000-0000-0000-000000000000}"/>
          </ac:spMkLst>
        </pc:spChg>
      </pc:sldChg>
      <pc:sldChg chg="modSp mod">
        <pc:chgData name="Saito Shiro" userId="b2a17ba2fd642e30" providerId="LiveId" clId="{6CC7CDDE-9637-4AC0-8E36-1F9BC48A451E}" dt="2020-06-08T07:13:41.426" v="74" actId="1037"/>
        <pc:sldMkLst>
          <pc:docMk/>
          <pc:sldMk cId="1276075072" sldId="636"/>
        </pc:sldMkLst>
        <pc:spChg chg="mod">
          <ac:chgData name="Saito Shiro" userId="b2a17ba2fd642e30" providerId="LiveId" clId="{6CC7CDDE-9637-4AC0-8E36-1F9BC48A451E}" dt="2020-06-08T07:13:35.850" v="73" actId="1038"/>
          <ac:spMkLst>
            <pc:docMk/>
            <pc:sldMk cId="1276075072" sldId="636"/>
            <ac:spMk id="2" creationId="{00000000-0000-0000-0000-000000000000}"/>
          </ac:spMkLst>
        </pc:spChg>
        <pc:spChg chg="mod">
          <ac:chgData name="Saito Shiro" userId="b2a17ba2fd642e30" providerId="LiveId" clId="{6CC7CDDE-9637-4AC0-8E36-1F9BC48A451E}" dt="2020-06-08T07:13:41.426" v="74" actId="1037"/>
          <ac:spMkLst>
            <pc:docMk/>
            <pc:sldMk cId="1276075072" sldId="636"/>
            <ac:spMk id="12" creationId="{00000000-0000-0000-0000-000000000000}"/>
          </ac:spMkLst>
        </pc:spChg>
        <pc:spChg chg="mod">
          <ac:chgData name="Saito Shiro" userId="b2a17ba2fd642e30" providerId="LiveId" clId="{6CC7CDDE-9637-4AC0-8E36-1F9BC48A451E}" dt="2020-06-08T07:13:41.426" v="74" actId="1037"/>
          <ac:spMkLst>
            <pc:docMk/>
            <pc:sldMk cId="1276075072" sldId="636"/>
            <ac:spMk id="13" creationId="{00000000-0000-0000-0000-000000000000}"/>
          </ac:spMkLst>
        </pc:spChg>
        <pc:grpChg chg="mod">
          <ac:chgData name="Saito Shiro" userId="b2a17ba2fd642e30" providerId="LiveId" clId="{6CC7CDDE-9637-4AC0-8E36-1F9BC48A451E}" dt="2020-06-08T07:13:35.850" v="73" actId="1038"/>
          <ac:grpSpMkLst>
            <pc:docMk/>
            <pc:sldMk cId="1276075072" sldId="636"/>
            <ac:grpSpMk id="7" creationId="{00000000-0000-0000-0000-000000000000}"/>
          </ac:grpSpMkLst>
        </pc:grpChg>
      </pc:sldChg>
      <pc:sldChg chg="addSp modSp mod">
        <pc:chgData name="Saito Shiro" userId="b2a17ba2fd642e30" providerId="LiveId" clId="{6CC7CDDE-9637-4AC0-8E36-1F9BC48A451E}" dt="2020-06-08T08:46:23.106" v="1580" actId="1076"/>
        <pc:sldMkLst>
          <pc:docMk/>
          <pc:sldMk cId="3617240978" sldId="637"/>
        </pc:sldMkLst>
        <pc:spChg chg="mod">
          <ac:chgData name="Saito Shiro" userId="b2a17ba2fd642e30" providerId="LiveId" clId="{6CC7CDDE-9637-4AC0-8E36-1F9BC48A451E}" dt="2020-06-08T07:28:30.393" v="356" actId="6549"/>
          <ac:spMkLst>
            <pc:docMk/>
            <pc:sldMk cId="3617240978" sldId="637"/>
            <ac:spMk id="2" creationId="{00000000-0000-0000-0000-000000000000}"/>
          </ac:spMkLst>
        </pc:spChg>
        <pc:spChg chg="mod">
          <ac:chgData name="Saito Shiro" userId="b2a17ba2fd642e30" providerId="LiveId" clId="{6CC7CDDE-9637-4AC0-8E36-1F9BC48A451E}" dt="2020-06-08T07:16:26.135" v="112" actId="14100"/>
          <ac:spMkLst>
            <pc:docMk/>
            <pc:sldMk cId="3617240978" sldId="637"/>
            <ac:spMk id="7" creationId="{00000000-0000-0000-0000-000000000000}"/>
          </ac:spMkLst>
        </pc:spChg>
        <pc:spChg chg="add mod">
          <ac:chgData name="Saito Shiro" userId="b2a17ba2fd642e30" providerId="LiveId" clId="{6CC7CDDE-9637-4AC0-8E36-1F9BC48A451E}" dt="2020-06-08T08:46:23.106" v="1580" actId="1076"/>
          <ac:spMkLst>
            <pc:docMk/>
            <pc:sldMk cId="3617240978" sldId="637"/>
            <ac:spMk id="28" creationId="{79FF8DC6-1FB9-4474-8223-9A820F731DE2}"/>
          </ac:spMkLst>
        </pc:spChg>
        <pc:grpChg chg="mod">
          <ac:chgData name="Saito Shiro" userId="b2a17ba2fd642e30" providerId="LiveId" clId="{6CC7CDDE-9637-4AC0-8E36-1F9BC48A451E}" dt="2020-06-08T07:16:29.005" v="113" actId="1076"/>
          <ac:grpSpMkLst>
            <pc:docMk/>
            <pc:sldMk cId="3617240978" sldId="637"/>
            <ac:grpSpMk id="24" creationId="{00000000-0000-0000-0000-000000000000}"/>
          </ac:grpSpMkLst>
        </pc:grpChg>
      </pc:sldChg>
      <pc:sldChg chg="modSp mod">
        <pc:chgData name="Saito Shiro" userId="b2a17ba2fd642e30" providerId="LiveId" clId="{6CC7CDDE-9637-4AC0-8E36-1F9BC48A451E}" dt="2020-06-08T07:18:43.584" v="153" actId="20577"/>
        <pc:sldMkLst>
          <pc:docMk/>
          <pc:sldMk cId="2927130682" sldId="638"/>
        </pc:sldMkLst>
        <pc:spChg chg="mod">
          <ac:chgData name="Saito Shiro" userId="b2a17ba2fd642e30" providerId="LiveId" clId="{6CC7CDDE-9637-4AC0-8E36-1F9BC48A451E}" dt="2020-06-08T07:18:43.584" v="153" actId="20577"/>
          <ac:spMkLst>
            <pc:docMk/>
            <pc:sldMk cId="2927130682" sldId="638"/>
            <ac:spMk id="2" creationId="{00000000-0000-0000-0000-000000000000}"/>
          </ac:spMkLst>
        </pc:spChg>
      </pc:sldChg>
      <pc:sldChg chg="modSp mod">
        <pc:chgData name="Saito Shiro" userId="b2a17ba2fd642e30" providerId="LiveId" clId="{6CC7CDDE-9637-4AC0-8E36-1F9BC48A451E}" dt="2020-06-08T07:20:26.308" v="209" actId="20577"/>
        <pc:sldMkLst>
          <pc:docMk/>
          <pc:sldMk cId="2247676976" sldId="639"/>
        </pc:sldMkLst>
        <pc:spChg chg="mod">
          <ac:chgData name="Saito Shiro" userId="b2a17ba2fd642e30" providerId="LiveId" clId="{6CC7CDDE-9637-4AC0-8E36-1F9BC48A451E}" dt="2020-06-08T07:20:26.308" v="209" actId="20577"/>
          <ac:spMkLst>
            <pc:docMk/>
            <pc:sldMk cId="2247676976" sldId="639"/>
            <ac:spMk id="2" creationId="{00000000-0000-0000-0000-000000000000}"/>
          </ac:spMkLst>
        </pc:spChg>
      </pc:sldChg>
      <pc:sldChg chg="addSp modSp mod">
        <pc:chgData name="Saito Shiro" userId="b2a17ba2fd642e30" providerId="LiveId" clId="{6CC7CDDE-9637-4AC0-8E36-1F9BC48A451E}" dt="2020-06-08T08:46:07.709" v="1578"/>
        <pc:sldMkLst>
          <pc:docMk/>
          <pc:sldMk cId="258914408" sldId="640"/>
        </pc:sldMkLst>
        <pc:spChg chg="mod">
          <ac:chgData name="Saito Shiro" userId="b2a17ba2fd642e30" providerId="LiveId" clId="{6CC7CDDE-9637-4AC0-8E36-1F9BC48A451E}" dt="2020-06-08T08:45:13.129" v="1555" actId="20577"/>
          <ac:spMkLst>
            <pc:docMk/>
            <pc:sldMk cId="258914408" sldId="640"/>
            <ac:spMk id="2" creationId="{00000000-0000-0000-0000-000000000000}"/>
          </ac:spMkLst>
        </pc:spChg>
        <pc:spChg chg="mod">
          <ac:chgData name="Saito Shiro" userId="b2a17ba2fd642e30" providerId="LiveId" clId="{6CC7CDDE-9637-4AC0-8E36-1F9BC48A451E}" dt="2020-06-08T07:23:05.670" v="285" actId="14100"/>
          <ac:spMkLst>
            <pc:docMk/>
            <pc:sldMk cId="258914408" sldId="640"/>
            <ac:spMk id="4" creationId="{00000000-0000-0000-0000-000000000000}"/>
          </ac:spMkLst>
        </pc:spChg>
        <pc:spChg chg="mod">
          <ac:chgData name="Saito Shiro" userId="b2a17ba2fd642e30" providerId="LiveId" clId="{6CC7CDDE-9637-4AC0-8E36-1F9BC48A451E}" dt="2020-06-08T08:45:38.105" v="1571" actId="1035"/>
          <ac:spMkLst>
            <pc:docMk/>
            <pc:sldMk cId="258914408" sldId="640"/>
            <ac:spMk id="5" creationId="{00000000-0000-0000-0000-000000000000}"/>
          </ac:spMkLst>
        </pc:spChg>
        <pc:spChg chg="mod">
          <ac:chgData name="Saito Shiro" userId="b2a17ba2fd642e30" providerId="LiveId" clId="{6CC7CDDE-9637-4AC0-8E36-1F9BC48A451E}" dt="2020-06-08T08:45:20.638" v="1556" actId="1076"/>
          <ac:spMkLst>
            <pc:docMk/>
            <pc:sldMk cId="258914408" sldId="640"/>
            <ac:spMk id="6" creationId="{00000000-0000-0000-0000-000000000000}"/>
          </ac:spMkLst>
        </pc:spChg>
        <pc:spChg chg="mod">
          <ac:chgData name="Saito Shiro" userId="b2a17ba2fd642e30" providerId="LiveId" clId="{6CC7CDDE-9637-4AC0-8E36-1F9BC48A451E}" dt="2020-06-08T08:45:20.638" v="1556" actId="1076"/>
          <ac:spMkLst>
            <pc:docMk/>
            <pc:sldMk cId="258914408" sldId="640"/>
            <ac:spMk id="7" creationId="{00000000-0000-0000-0000-000000000000}"/>
          </ac:spMkLst>
        </pc:spChg>
        <pc:spChg chg="add mod">
          <ac:chgData name="Saito Shiro" userId="b2a17ba2fd642e30" providerId="LiveId" clId="{6CC7CDDE-9637-4AC0-8E36-1F9BC48A451E}" dt="2020-06-08T08:46:07.709" v="1578"/>
          <ac:spMkLst>
            <pc:docMk/>
            <pc:sldMk cId="258914408" sldId="640"/>
            <ac:spMk id="22" creationId="{14C6E5FF-E3E5-4C1C-8547-4239F2E5A297}"/>
          </ac:spMkLst>
        </pc:spChg>
        <pc:grpChg chg="mod">
          <ac:chgData name="Saito Shiro" userId="b2a17ba2fd642e30" providerId="LiveId" clId="{6CC7CDDE-9637-4AC0-8E36-1F9BC48A451E}" dt="2020-06-08T07:23:09.464" v="286" actId="1076"/>
          <ac:grpSpMkLst>
            <pc:docMk/>
            <pc:sldMk cId="258914408" sldId="640"/>
            <ac:grpSpMk id="9" creationId="{00000000-0000-0000-0000-000000000000}"/>
          </ac:grpSpMkLst>
        </pc:grpChg>
        <pc:grpChg chg="mod">
          <ac:chgData name="Saito Shiro" userId="b2a17ba2fd642e30" providerId="LiveId" clId="{6CC7CDDE-9637-4AC0-8E36-1F9BC48A451E}" dt="2020-06-08T08:43:19.124" v="1527" actId="1076"/>
          <ac:grpSpMkLst>
            <pc:docMk/>
            <pc:sldMk cId="258914408" sldId="640"/>
            <ac:grpSpMk id="13" creationId="{00000000-0000-0000-0000-000000000000}"/>
          </ac:grpSpMkLst>
        </pc:grpChg>
        <pc:grpChg chg="mod">
          <ac:chgData name="Saito Shiro" userId="b2a17ba2fd642e30" providerId="LiveId" clId="{6CC7CDDE-9637-4AC0-8E36-1F9BC48A451E}" dt="2020-06-08T08:45:38.105" v="1571" actId="1035"/>
          <ac:grpSpMkLst>
            <pc:docMk/>
            <pc:sldMk cId="258914408" sldId="640"/>
            <ac:grpSpMk id="17" creationId="{00000000-0000-0000-0000-000000000000}"/>
          </ac:grpSpMkLst>
        </pc:grpChg>
      </pc:sldChg>
      <pc:sldChg chg="modSp mod">
        <pc:chgData name="Saito Shiro" userId="b2a17ba2fd642e30" providerId="LiveId" clId="{6CC7CDDE-9637-4AC0-8E36-1F9BC48A451E}" dt="2020-06-09T08:04:35.207" v="2044" actId="1037"/>
        <pc:sldMkLst>
          <pc:docMk/>
          <pc:sldMk cId="2699526981" sldId="641"/>
        </pc:sldMkLst>
        <pc:spChg chg="mod">
          <ac:chgData name="Saito Shiro" userId="b2a17ba2fd642e30" providerId="LiveId" clId="{6CC7CDDE-9637-4AC0-8E36-1F9BC48A451E}" dt="2020-06-09T08:04:35.207" v="2044" actId="1037"/>
          <ac:spMkLst>
            <pc:docMk/>
            <pc:sldMk cId="2699526981" sldId="641"/>
            <ac:spMk id="5" creationId="{00000000-0000-0000-0000-000000000000}"/>
          </ac:spMkLst>
        </pc:spChg>
        <pc:spChg chg="mod">
          <ac:chgData name="Saito Shiro" userId="b2a17ba2fd642e30" providerId="LiveId" clId="{6CC7CDDE-9637-4AC0-8E36-1F9BC48A451E}" dt="2020-06-09T08:04:35.207" v="2044" actId="1037"/>
          <ac:spMkLst>
            <pc:docMk/>
            <pc:sldMk cId="2699526981" sldId="641"/>
            <ac:spMk id="6" creationId="{00000000-0000-0000-0000-000000000000}"/>
          </ac:spMkLst>
        </pc:spChg>
        <pc:spChg chg="mod">
          <ac:chgData name="Saito Shiro" userId="b2a17ba2fd642e30" providerId="LiveId" clId="{6CC7CDDE-9637-4AC0-8E36-1F9BC48A451E}" dt="2020-06-09T08:04:35.207" v="2044" actId="1037"/>
          <ac:spMkLst>
            <pc:docMk/>
            <pc:sldMk cId="2699526981" sldId="641"/>
            <ac:spMk id="7" creationId="{00000000-0000-0000-0000-000000000000}"/>
          </ac:spMkLst>
        </pc:spChg>
        <pc:spChg chg="mod">
          <ac:chgData name="Saito Shiro" userId="b2a17ba2fd642e30" providerId="LiveId" clId="{6CC7CDDE-9637-4AC0-8E36-1F9BC48A451E}" dt="2020-06-09T08:04:35.207" v="2044" actId="1037"/>
          <ac:spMkLst>
            <pc:docMk/>
            <pc:sldMk cId="2699526981" sldId="641"/>
            <ac:spMk id="8" creationId="{00000000-0000-0000-0000-000000000000}"/>
          </ac:spMkLst>
        </pc:spChg>
        <pc:spChg chg="mod">
          <ac:chgData name="Saito Shiro" userId="b2a17ba2fd642e30" providerId="LiveId" clId="{6CC7CDDE-9637-4AC0-8E36-1F9BC48A451E}" dt="2020-06-09T08:04:35.207" v="2044" actId="1037"/>
          <ac:spMkLst>
            <pc:docMk/>
            <pc:sldMk cId="2699526981" sldId="641"/>
            <ac:spMk id="9" creationId="{00000000-0000-0000-0000-000000000000}"/>
          </ac:spMkLst>
        </pc:spChg>
        <pc:spChg chg="mod">
          <ac:chgData name="Saito Shiro" userId="b2a17ba2fd642e30" providerId="LiveId" clId="{6CC7CDDE-9637-4AC0-8E36-1F9BC48A451E}" dt="2020-06-09T08:04:35.207" v="2044" actId="1037"/>
          <ac:spMkLst>
            <pc:docMk/>
            <pc:sldMk cId="2699526981" sldId="641"/>
            <ac:spMk id="10" creationId="{00000000-0000-0000-0000-000000000000}"/>
          </ac:spMkLst>
        </pc:spChg>
        <pc:spChg chg="mod">
          <ac:chgData name="Saito Shiro" userId="b2a17ba2fd642e30" providerId="LiveId" clId="{6CC7CDDE-9637-4AC0-8E36-1F9BC48A451E}" dt="2020-06-09T08:04:35.207" v="2044" actId="1037"/>
          <ac:spMkLst>
            <pc:docMk/>
            <pc:sldMk cId="2699526981" sldId="641"/>
            <ac:spMk id="12" creationId="{00000000-0000-0000-0000-000000000000}"/>
          </ac:spMkLst>
        </pc:spChg>
        <pc:spChg chg="mod">
          <ac:chgData name="Saito Shiro" userId="b2a17ba2fd642e30" providerId="LiveId" clId="{6CC7CDDE-9637-4AC0-8E36-1F9BC48A451E}" dt="2020-06-09T08:04:35.207" v="2044" actId="1037"/>
          <ac:spMkLst>
            <pc:docMk/>
            <pc:sldMk cId="2699526981" sldId="641"/>
            <ac:spMk id="13" creationId="{00000000-0000-0000-0000-000000000000}"/>
          </ac:spMkLst>
        </pc:spChg>
        <pc:spChg chg="mod">
          <ac:chgData name="Saito Shiro" userId="b2a17ba2fd642e30" providerId="LiveId" clId="{6CC7CDDE-9637-4AC0-8E36-1F9BC48A451E}" dt="2020-06-09T08:04:35.207" v="2044" actId="1037"/>
          <ac:spMkLst>
            <pc:docMk/>
            <pc:sldMk cId="2699526981" sldId="641"/>
            <ac:spMk id="14" creationId="{00000000-0000-0000-0000-000000000000}"/>
          </ac:spMkLst>
        </pc:spChg>
        <pc:spChg chg="mod">
          <ac:chgData name="Saito Shiro" userId="b2a17ba2fd642e30" providerId="LiveId" clId="{6CC7CDDE-9637-4AC0-8E36-1F9BC48A451E}" dt="2020-06-09T08:04:35.207" v="2044" actId="1037"/>
          <ac:spMkLst>
            <pc:docMk/>
            <pc:sldMk cId="2699526981" sldId="641"/>
            <ac:spMk id="15" creationId="{00000000-0000-0000-0000-000000000000}"/>
          </ac:spMkLst>
        </pc:spChg>
        <pc:grpChg chg="mod">
          <ac:chgData name="Saito Shiro" userId="b2a17ba2fd642e30" providerId="LiveId" clId="{6CC7CDDE-9637-4AC0-8E36-1F9BC48A451E}" dt="2020-06-09T08:04:35.207" v="2044" actId="1037"/>
          <ac:grpSpMkLst>
            <pc:docMk/>
            <pc:sldMk cId="2699526981" sldId="641"/>
            <ac:grpSpMk id="17" creationId="{00000000-0000-0000-0000-000000000000}"/>
          </ac:grpSpMkLst>
        </pc:grpChg>
      </pc:sldChg>
      <pc:sldChg chg="addSp modSp del mod modTransition">
        <pc:chgData name="Saito Shiro" userId="b2a17ba2fd642e30" providerId="LiveId" clId="{6CC7CDDE-9637-4AC0-8E36-1F9BC48A451E}" dt="2020-06-08T09:04:32.575" v="1741" actId="47"/>
        <pc:sldMkLst>
          <pc:docMk/>
          <pc:sldMk cId="2543507761" sldId="642"/>
        </pc:sldMkLst>
        <pc:spChg chg="mod">
          <ac:chgData name="Saito Shiro" userId="b2a17ba2fd642e30" providerId="LiveId" clId="{6CC7CDDE-9637-4AC0-8E36-1F9BC48A451E}" dt="2020-06-08T07:29:13.226" v="360" actId="14100"/>
          <ac:spMkLst>
            <pc:docMk/>
            <pc:sldMk cId="2543507761" sldId="642"/>
            <ac:spMk id="5" creationId="{00000000-0000-0000-0000-000000000000}"/>
          </ac:spMkLst>
        </pc:spChg>
        <pc:spChg chg="add mod">
          <ac:chgData name="Saito Shiro" userId="b2a17ba2fd642e30" providerId="LiveId" clId="{6CC7CDDE-9637-4AC0-8E36-1F9BC48A451E}" dt="2020-06-08T09:04:25.996" v="1740" actId="20577"/>
          <ac:spMkLst>
            <pc:docMk/>
            <pc:sldMk cId="2543507761" sldId="642"/>
            <ac:spMk id="6" creationId="{9B9C6DD0-3C1C-4B8C-A023-419C3784E8A4}"/>
          </ac:spMkLst>
        </pc:spChg>
      </pc:sldChg>
      <pc:sldChg chg="del modTransition">
        <pc:chgData name="Saito Shiro" userId="b2a17ba2fd642e30" providerId="LiveId" clId="{6CC7CDDE-9637-4AC0-8E36-1F9BC48A451E}" dt="2020-06-08T09:04:32.575" v="1741" actId="47"/>
        <pc:sldMkLst>
          <pc:docMk/>
          <pc:sldMk cId="3766043413" sldId="644"/>
        </pc:sldMkLst>
      </pc:sldChg>
      <pc:sldChg chg="del">
        <pc:chgData name="Saito Shiro" userId="b2a17ba2fd642e30" providerId="LiveId" clId="{6CC7CDDE-9637-4AC0-8E36-1F9BC48A451E}" dt="2020-06-08T07:30:25.213" v="361" actId="47"/>
        <pc:sldMkLst>
          <pc:docMk/>
          <pc:sldMk cId="3099844634" sldId="645"/>
        </pc:sldMkLst>
      </pc:sldChg>
      <pc:sldChg chg="del">
        <pc:chgData name="Saito Shiro" userId="b2a17ba2fd642e30" providerId="LiveId" clId="{6CC7CDDE-9637-4AC0-8E36-1F9BC48A451E}" dt="2020-06-08T07:08:58.579" v="29" actId="47"/>
        <pc:sldMkLst>
          <pc:docMk/>
          <pc:sldMk cId="1108723381" sldId="646"/>
        </pc:sldMkLst>
      </pc:sldChg>
      <pc:sldChg chg="addSp delSp modSp mod">
        <pc:chgData name="Saito Shiro" userId="b2a17ba2fd642e30" providerId="LiveId" clId="{6CC7CDDE-9637-4AC0-8E36-1F9BC48A451E}" dt="2020-06-08T07:19:35.421" v="178"/>
        <pc:sldMkLst>
          <pc:docMk/>
          <pc:sldMk cId="285977191" sldId="647"/>
        </pc:sldMkLst>
        <pc:spChg chg="mod">
          <ac:chgData name="Saito Shiro" userId="b2a17ba2fd642e30" providerId="LiveId" clId="{6CC7CDDE-9637-4AC0-8E36-1F9BC48A451E}" dt="2020-06-08T07:19:35.421" v="178"/>
          <ac:spMkLst>
            <pc:docMk/>
            <pc:sldMk cId="285977191" sldId="647"/>
            <ac:spMk id="4" creationId="{00000000-0000-0000-0000-000000000000}"/>
          </ac:spMkLst>
        </pc:spChg>
        <pc:spChg chg="mod">
          <ac:chgData name="Saito Shiro" userId="b2a17ba2fd642e30" providerId="LiveId" clId="{6CC7CDDE-9637-4AC0-8E36-1F9BC48A451E}" dt="2020-06-08T07:12:33.074" v="62" actId="1036"/>
          <ac:spMkLst>
            <pc:docMk/>
            <pc:sldMk cId="285977191" sldId="647"/>
            <ac:spMk id="5" creationId="{00000000-0000-0000-0000-000000000000}"/>
          </ac:spMkLst>
        </pc:spChg>
        <pc:picChg chg="del">
          <ac:chgData name="Saito Shiro" userId="b2a17ba2fd642e30" providerId="LiveId" clId="{6CC7CDDE-9637-4AC0-8E36-1F9BC48A451E}" dt="2020-06-08T07:10:35.436" v="30" actId="478"/>
          <ac:picMkLst>
            <pc:docMk/>
            <pc:sldMk cId="285977191" sldId="647"/>
            <ac:picMk id="2" creationId="{00000000-0000-0000-0000-000000000000}"/>
          </ac:picMkLst>
        </pc:picChg>
        <pc:picChg chg="add del mod">
          <ac:chgData name="Saito Shiro" userId="b2a17ba2fd642e30" providerId="LiveId" clId="{6CC7CDDE-9637-4AC0-8E36-1F9BC48A451E}" dt="2020-06-08T07:10:53.627" v="36" actId="478"/>
          <ac:picMkLst>
            <pc:docMk/>
            <pc:sldMk cId="285977191" sldId="647"/>
            <ac:picMk id="7" creationId="{8E2BEF81-B9F2-4C7E-8FFB-7CF9F35DE2F9}"/>
          </ac:picMkLst>
        </pc:picChg>
        <pc:picChg chg="add mod">
          <ac:chgData name="Saito Shiro" userId="b2a17ba2fd642e30" providerId="LiveId" clId="{6CC7CDDE-9637-4AC0-8E36-1F9BC48A451E}" dt="2020-06-08T07:12:33.074" v="62" actId="1036"/>
          <ac:picMkLst>
            <pc:docMk/>
            <pc:sldMk cId="285977191" sldId="647"/>
            <ac:picMk id="9" creationId="{14D4DB5A-0A32-4272-8ADF-5C920CCDAE6F}"/>
          </ac:picMkLst>
        </pc:picChg>
      </pc:sldChg>
      <pc:sldChg chg="addSp delSp modSp mod">
        <pc:chgData name="Saito Shiro" userId="b2a17ba2fd642e30" providerId="LiveId" clId="{6CC7CDDE-9637-4AC0-8E36-1F9BC48A451E}" dt="2020-06-08T07:19:44.345" v="190" actId="6549"/>
        <pc:sldMkLst>
          <pc:docMk/>
          <pc:sldMk cId="987084312" sldId="648"/>
        </pc:sldMkLst>
        <pc:spChg chg="mod">
          <ac:chgData name="Saito Shiro" userId="b2a17ba2fd642e30" providerId="LiveId" clId="{6CC7CDDE-9637-4AC0-8E36-1F9BC48A451E}" dt="2020-06-08T07:19:44.345" v="190" actId="6549"/>
          <ac:spMkLst>
            <pc:docMk/>
            <pc:sldMk cId="987084312" sldId="648"/>
            <ac:spMk id="4" creationId="{00000000-0000-0000-0000-000000000000}"/>
          </ac:spMkLst>
        </pc:spChg>
        <pc:picChg chg="del">
          <ac:chgData name="Saito Shiro" userId="b2a17ba2fd642e30" providerId="LiveId" clId="{6CC7CDDE-9637-4AC0-8E36-1F9BC48A451E}" dt="2020-06-08T07:15:31.177" v="75" actId="478"/>
          <ac:picMkLst>
            <pc:docMk/>
            <pc:sldMk cId="987084312" sldId="648"/>
            <ac:picMk id="6" creationId="{00000000-0000-0000-0000-000000000000}"/>
          </ac:picMkLst>
        </pc:picChg>
        <pc:picChg chg="add mod">
          <ac:chgData name="Saito Shiro" userId="b2a17ba2fd642e30" providerId="LiveId" clId="{6CC7CDDE-9637-4AC0-8E36-1F9BC48A451E}" dt="2020-06-08T07:15:39.259" v="79" actId="1076"/>
          <ac:picMkLst>
            <pc:docMk/>
            <pc:sldMk cId="987084312" sldId="648"/>
            <ac:picMk id="7" creationId="{AF504FE2-3B43-4F4A-92A6-B6CC9AB29BEC}"/>
          </ac:picMkLst>
        </pc:picChg>
      </pc:sldChg>
      <pc:sldChg chg="modSp mod">
        <pc:chgData name="Saito Shiro" userId="b2a17ba2fd642e30" providerId="LiveId" clId="{6CC7CDDE-9637-4AC0-8E36-1F9BC48A451E}" dt="2020-06-08T07:19:57.239" v="201"/>
        <pc:sldMkLst>
          <pc:docMk/>
          <pc:sldMk cId="3162853366" sldId="649"/>
        </pc:sldMkLst>
        <pc:spChg chg="mod">
          <ac:chgData name="Saito Shiro" userId="b2a17ba2fd642e30" providerId="LiveId" clId="{6CC7CDDE-9637-4AC0-8E36-1F9BC48A451E}" dt="2020-06-08T07:19:57.239" v="201"/>
          <ac:spMkLst>
            <pc:docMk/>
            <pc:sldMk cId="3162853366" sldId="649"/>
            <ac:spMk id="4" creationId="{00000000-0000-0000-0000-000000000000}"/>
          </ac:spMkLst>
        </pc:spChg>
      </pc:sldChg>
      <pc:sldChg chg="modSp mod">
        <pc:chgData name="Saito Shiro" userId="b2a17ba2fd642e30" providerId="LiveId" clId="{6CC7CDDE-9637-4AC0-8E36-1F9BC48A451E}" dt="2020-06-08T07:21:05.559" v="283" actId="20577"/>
        <pc:sldMkLst>
          <pc:docMk/>
          <pc:sldMk cId="3402066421" sldId="650"/>
        </pc:sldMkLst>
        <pc:spChg chg="mod">
          <ac:chgData name="Saito Shiro" userId="b2a17ba2fd642e30" providerId="LiveId" clId="{6CC7CDDE-9637-4AC0-8E36-1F9BC48A451E}" dt="2020-06-08T07:20:57.734" v="278" actId="1035"/>
          <ac:spMkLst>
            <pc:docMk/>
            <pc:sldMk cId="3402066421" sldId="650"/>
            <ac:spMk id="3" creationId="{00000000-0000-0000-0000-000000000000}"/>
          </ac:spMkLst>
        </pc:spChg>
        <pc:spChg chg="mod">
          <ac:chgData name="Saito Shiro" userId="b2a17ba2fd642e30" providerId="LiveId" clId="{6CC7CDDE-9637-4AC0-8E36-1F9BC48A451E}" dt="2020-06-08T07:21:05.559" v="283" actId="20577"/>
          <ac:spMkLst>
            <pc:docMk/>
            <pc:sldMk cId="3402066421" sldId="650"/>
            <ac:spMk id="4" creationId="{00000000-0000-0000-0000-000000000000}"/>
          </ac:spMkLst>
        </pc:spChg>
        <pc:picChg chg="mod">
          <ac:chgData name="Saito Shiro" userId="b2a17ba2fd642e30" providerId="LiveId" clId="{6CC7CDDE-9637-4AC0-8E36-1F9BC48A451E}" dt="2020-06-08T07:20:57.734" v="278" actId="1035"/>
          <ac:picMkLst>
            <pc:docMk/>
            <pc:sldMk cId="3402066421" sldId="650"/>
            <ac:picMk id="5" creationId="{00000000-0000-0000-0000-000000000000}"/>
          </ac:picMkLst>
        </pc:picChg>
      </pc:sldChg>
      <pc:sldChg chg="addSp delSp modSp add mod">
        <pc:chgData name="Saito Shiro" userId="b2a17ba2fd642e30" providerId="LiveId" clId="{6CC7CDDE-9637-4AC0-8E36-1F9BC48A451E}" dt="2020-06-09T05:01:57.060" v="1964" actId="1037"/>
        <pc:sldMkLst>
          <pc:docMk/>
          <pc:sldMk cId="1694590244" sldId="654"/>
        </pc:sldMkLst>
        <pc:picChg chg="del">
          <ac:chgData name="Saito Shiro" userId="b2a17ba2fd642e30" providerId="LiveId" clId="{6CC7CDDE-9637-4AC0-8E36-1F9BC48A451E}" dt="2020-06-09T05:01:31.317" v="1956" actId="478"/>
          <ac:picMkLst>
            <pc:docMk/>
            <pc:sldMk cId="1694590244" sldId="654"/>
            <ac:picMk id="5" creationId="{5C1E32D2-D38E-49F5-8335-B5C16222A46E}"/>
          </ac:picMkLst>
        </pc:picChg>
        <pc:picChg chg="add mod">
          <ac:chgData name="Saito Shiro" userId="b2a17ba2fd642e30" providerId="LiveId" clId="{6CC7CDDE-9637-4AC0-8E36-1F9BC48A451E}" dt="2020-06-09T05:01:57.060" v="1964" actId="1037"/>
          <ac:picMkLst>
            <pc:docMk/>
            <pc:sldMk cId="1694590244" sldId="654"/>
            <ac:picMk id="6" creationId="{724063D0-044E-46C4-875D-AE24B8B20B46}"/>
          </ac:picMkLst>
        </pc:picChg>
      </pc:sldChg>
      <pc:sldChg chg="addSp delSp modSp add mod">
        <pc:chgData name="Saito Shiro" userId="b2a17ba2fd642e30" providerId="LiveId" clId="{6CC7CDDE-9637-4AC0-8E36-1F9BC48A451E}" dt="2020-06-08T07:34:01.006" v="468" actId="1036"/>
        <pc:sldMkLst>
          <pc:docMk/>
          <pc:sldMk cId="1324783938" sldId="660"/>
        </pc:sldMkLst>
        <pc:spChg chg="mod">
          <ac:chgData name="Saito Shiro" userId="b2a17ba2fd642e30" providerId="LiveId" clId="{6CC7CDDE-9637-4AC0-8E36-1F9BC48A451E}" dt="2020-06-08T07:32:30.186" v="443" actId="14100"/>
          <ac:spMkLst>
            <pc:docMk/>
            <pc:sldMk cId="1324783938" sldId="660"/>
            <ac:spMk id="5" creationId="{D1EB5B00-37EB-45F8-8A31-C540002A779D}"/>
          </ac:spMkLst>
        </pc:spChg>
        <pc:spChg chg="mod">
          <ac:chgData name="Saito Shiro" userId="b2a17ba2fd642e30" providerId="LiveId" clId="{6CC7CDDE-9637-4AC0-8E36-1F9BC48A451E}" dt="2020-06-08T07:34:01.006" v="468" actId="1036"/>
          <ac:spMkLst>
            <pc:docMk/>
            <pc:sldMk cId="1324783938" sldId="660"/>
            <ac:spMk id="8" creationId="{B8456F41-5358-411A-A1E6-5B48045B34B3}"/>
          </ac:spMkLst>
        </pc:spChg>
        <pc:spChg chg="del">
          <ac:chgData name="Saito Shiro" userId="b2a17ba2fd642e30" providerId="LiveId" clId="{6CC7CDDE-9637-4AC0-8E36-1F9BC48A451E}" dt="2020-06-08T07:33:14.599" v="453" actId="478"/>
          <ac:spMkLst>
            <pc:docMk/>
            <pc:sldMk cId="1324783938" sldId="660"/>
            <ac:spMk id="9" creationId="{3A8E5284-4614-434A-B4D3-67EDA5B74321}"/>
          </ac:spMkLst>
        </pc:spChg>
        <pc:spChg chg="del">
          <ac:chgData name="Saito Shiro" userId="b2a17ba2fd642e30" providerId="LiveId" clId="{6CC7CDDE-9637-4AC0-8E36-1F9BC48A451E}" dt="2020-06-08T07:33:13.440" v="452" actId="478"/>
          <ac:spMkLst>
            <pc:docMk/>
            <pc:sldMk cId="1324783938" sldId="660"/>
            <ac:spMk id="10" creationId="{D3AA047F-88EC-4434-856F-21CCD6DB3DB3}"/>
          </ac:spMkLst>
        </pc:spChg>
        <pc:spChg chg="mod">
          <ac:chgData name="Saito Shiro" userId="b2a17ba2fd642e30" providerId="LiveId" clId="{6CC7CDDE-9637-4AC0-8E36-1F9BC48A451E}" dt="2020-06-08T07:34:01.006" v="468" actId="1036"/>
          <ac:spMkLst>
            <pc:docMk/>
            <pc:sldMk cId="1324783938" sldId="660"/>
            <ac:spMk id="11" creationId="{211B32D5-3CB5-4966-AEE9-8C6F4260BBDB}"/>
          </ac:spMkLst>
        </pc:spChg>
        <pc:spChg chg="mod">
          <ac:chgData name="Saito Shiro" userId="b2a17ba2fd642e30" providerId="LiveId" clId="{6CC7CDDE-9637-4AC0-8E36-1F9BC48A451E}" dt="2020-06-08T07:34:01.006" v="468" actId="1036"/>
          <ac:spMkLst>
            <pc:docMk/>
            <pc:sldMk cId="1324783938" sldId="660"/>
            <ac:spMk id="12" creationId="{37107B46-6D5C-4F0D-A550-40E42F3B4D54}"/>
          </ac:spMkLst>
        </pc:spChg>
        <pc:spChg chg="mod">
          <ac:chgData name="Saito Shiro" userId="b2a17ba2fd642e30" providerId="LiveId" clId="{6CC7CDDE-9637-4AC0-8E36-1F9BC48A451E}" dt="2020-06-08T07:34:01.006" v="468" actId="1036"/>
          <ac:spMkLst>
            <pc:docMk/>
            <pc:sldMk cId="1324783938" sldId="660"/>
            <ac:spMk id="13" creationId="{EB997D57-2FAE-4263-90F0-9514612CA7EE}"/>
          </ac:spMkLst>
        </pc:spChg>
        <pc:spChg chg="add mod ord">
          <ac:chgData name="Saito Shiro" userId="b2a17ba2fd642e30" providerId="LiveId" clId="{6CC7CDDE-9637-4AC0-8E36-1F9BC48A451E}" dt="2020-06-08T07:34:01.006" v="468" actId="1036"/>
          <ac:spMkLst>
            <pc:docMk/>
            <pc:sldMk cId="1324783938" sldId="660"/>
            <ac:spMk id="14" creationId="{364AAB33-24CA-4999-B452-7801E584E965}"/>
          </ac:spMkLst>
        </pc:spChg>
        <pc:spChg chg="add mod">
          <ac:chgData name="Saito Shiro" userId="b2a17ba2fd642e30" providerId="LiveId" clId="{6CC7CDDE-9637-4AC0-8E36-1F9BC48A451E}" dt="2020-06-08T07:34:01.006" v="468" actId="1036"/>
          <ac:spMkLst>
            <pc:docMk/>
            <pc:sldMk cId="1324783938" sldId="660"/>
            <ac:spMk id="19" creationId="{54276554-9E5A-41BD-866D-89B63DB97CAA}"/>
          </ac:spMkLst>
        </pc:spChg>
      </pc:sldChg>
      <pc:sldChg chg="addSp delSp modSp add mod">
        <pc:chgData name="Saito Shiro" userId="b2a17ba2fd642e30" providerId="LiveId" clId="{6CC7CDDE-9637-4AC0-8E36-1F9BC48A451E}" dt="2020-06-08T07:45:44.367" v="710" actId="1035"/>
        <pc:sldMkLst>
          <pc:docMk/>
          <pc:sldMk cId="1139885299" sldId="661"/>
        </pc:sldMkLst>
        <pc:spChg chg="mod">
          <ac:chgData name="Saito Shiro" userId="b2a17ba2fd642e30" providerId="LiveId" clId="{6CC7CDDE-9637-4AC0-8E36-1F9BC48A451E}" dt="2020-06-08T07:34:27.314" v="498" actId="14100"/>
          <ac:spMkLst>
            <pc:docMk/>
            <pc:sldMk cId="1139885299" sldId="661"/>
            <ac:spMk id="5" creationId="{D1EB5B00-37EB-45F8-8A31-C540002A779D}"/>
          </ac:spMkLst>
        </pc:spChg>
        <pc:spChg chg="mod">
          <ac:chgData name="Saito Shiro" userId="b2a17ba2fd642e30" providerId="LiveId" clId="{6CC7CDDE-9637-4AC0-8E36-1F9BC48A451E}" dt="2020-06-08T07:35:40.325" v="540" actId="1038"/>
          <ac:spMkLst>
            <pc:docMk/>
            <pc:sldMk cId="1139885299" sldId="661"/>
            <ac:spMk id="8" creationId="{B8456F41-5358-411A-A1E6-5B48045B34B3}"/>
          </ac:spMkLst>
        </pc:spChg>
        <pc:spChg chg="del">
          <ac:chgData name="Saito Shiro" userId="b2a17ba2fd642e30" providerId="LiveId" clId="{6CC7CDDE-9637-4AC0-8E36-1F9BC48A451E}" dt="2020-06-08T07:34:53.926" v="501" actId="478"/>
          <ac:spMkLst>
            <pc:docMk/>
            <pc:sldMk cId="1139885299" sldId="661"/>
            <ac:spMk id="11" creationId="{211B32D5-3CB5-4966-AEE9-8C6F4260BBDB}"/>
          </ac:spMkLst>
        </pc:spChg>
        <pc:spChg chg="del">
          <ac:chgData name="Saito Shiro" userId="b2a17ba2fd642e30" providerId="LiveId" clId="{6CC7CDDE-9637-4AC0-8E36-1F9BC48A451E}" dt="2020-06-08T07:34:53.926" v="501" actId="478"/>
          <ac:spMkLst>
            <pc:docMk/>
            <pc:sldMk cId="1139885299" sldId="661"/>
            <ac:spMk id="12" creationId="{37107B46-6D5C-4F0D-A550-40E42F3B4D54}"/>
          </ac:spMkLst>
        </pc:spChg>
        <pc:spChg chg="del">
          <ac:chgData name="Saito Shiro" userId="b2a17ba2fd642e30" providerId="LiveId" clId="{6CC7CDDE-9637-4AC0-8E36-1F9BC48A451E}" dt="2020-06-08T07:34:53.926" v="501" actId="478"/>
          <ac:spMkLst>
            <pc:docMk/>
            <pc:sldMk cId="1139885299" sldId="661"/>
            <ac:spMk id="13" creationId="{EB997D57-2FAE-4263-90F0-9514612CA7EE}"/>
          </ac:spMkLst>
        </pc:spChg>
        <pc:spChg chg="mod">
          <ac:chgData name="Saito Shiro" userId="b2a17ba2fd642e30" providerId="LiveId" clId="{6CC7CDDE-9637-4AC0-8E36-1F9BC48A451E}" dt="2020-06-08T07:35:40.325" v="540" actId="1038"/>
          <ac:spMkLst>
            <pc:docMk/>
            <pc:sldMk cId="1139885299" sldId="661"/>
            <ac:spMk id="14" creationId="{364AAB33-24CA-4999-B452-7801E584E965}"/>
          </ac:spMkLst>
        </pc:spChg>
        <pc:spChg chg="del">
          <ac:chgData name="Saito Shiro" userId="b2a17ba2fd642e30" providerId="LiveId" clId="{6CC7CDDE-9637-4AC0-8E36-1F9BC48A451E}" dt="2020-06-08T07:35:46.989" v="542" actId="478"/>
          <ac:spMkLst>
            <pc:docMk/>
            <pc:sldMk cId="1139885299" sldId="661"/>
            <ac:spMk id="16" creationId="{AB809F84-64CB-4660-9C57-BE658D0EF5FC}"/>
          </ac:spMkLst>
        </pc:spChg>
        <pc:spChg chg="del">
          <ac:chgData name="Saito Shiro" userId="b2a17ba2fd642e30" providerId="LiveId" clId="{6CC7CDDE-9637-4AC0-8E36-1F9BC48A451E}" dt="2020-06-08T07:35:46.989" v="542" actId="478"/>
          <ac:spMkLst>
            <pc:docMk/>
            <pc:sldMk cId="1139885299" sldId="661"/>
            <ac:spMk id="17" creationId="{CB98890A-DF45-4FE9-8432-ACBB49E3D81F}"/>
          </ac:spMkLst>
        </pc:spChg>
        <pc:spChg chg="mod">
          <ac:chgData name="Saito Shiro" userId="b2a17ba2fd642e30" providerId="LiveId" clId="{6CC7CDDE-9637-4AC0-8E36-1F9BC48A451E}" dt="2020-06-08T07:45:44.367" v="710" actId="1035"/>
          <ac:spMkLst>
            <pc:docMk/>
            <pc:sldMk cId="1139885299" sldId="661"/>
            <ac:spMk id="18" creationId="{4A583239-C9E1-4E9F-8BF3-E97A6EA58AC0}"/>
          </ac:spMkLst>
        </pc:spChg>
        <pc:spChg chg="mod">
          <ac:chgData name="Saito Shiro" userId="b2a17ba2fd642e30" providerId="LiveId" clId="{6CC7CDDE-9637-4AC0-8E36-1F9BC48A451E}" dt="2020-06-08T07:35:40.325" v="540" actId="1038"/>
          <ac:spMkLst>
            <pc:docMk/>
            <pc:sldMk cId="1139885299" sldId="661"/>
            <ac:spMk id="19" creationId="{54276554-9E5A-41BD-866D-89B63DB97CAA}"/>
          </ac:spMkLst>
        </pc:spChg>
        <pc:picChg chg="add mod ord modCrop">
          <ac:chgData name="Saito Shiro" userId="b2a17ba2fd642e30" providerId="LiveId" clId="{6CC7CDDE-9637-4AC0-8E36-1F9BC48A451E}" dt="2020-06-08T07:39:18.171" v="597" actId="1037"/>
          <ac:picMkLst>
            <pc:docMk/>
            <pc:sldMk cId="1139885299" sldId="661"/>
            <ac:picMk id="3" creationId="{F51DA7F2-4283-4F0D-95B8-8CCA9680E231}"/>
          </ac:picMkLst>
        </pc:picChg>
        <pc:picChg chg="del">
          <ac:chgData name="Saito Shiro" userId="b2a17ba2fd642e30" providerId="LiveId" clId="{6CC7CDDE-9637-4AC0-8E36-1F9BC48A451E}" dt="2020-06-08T07:35:46.989" v="542" actId="478"/>
          <ac:picMkLst>
            <pc:docMk/>
            <pc:sldMk cId="1139885299" sldId="661"/>
            <ac:picMk id="15" creationId="{ABF3D2F0-2128-4A81-A238-4A4CB6F9DFBD}"/>
          </ac:picMkLst>
        </pc:picChg>
      </pc:sldChg>
      <pc:sldChg chg="addSp delSp modSp add mod">
        <pc:chgData name="Saito Shiro" userId="b2a17ba2fd642e30" providerId="LiveId" clId="{6CC7CDDE-9637-4AC0-8E36-1F9BC48A451E}" dt="2020-06-08T08:27:55.108" v="1431" actId="1076"/>
        <pc:sldMkLst>
          <pc:docMk/>
          <pc:sldMk cId="2358154065" sldId="662"/>
        </pc:sldMkLst>
        <pc:spChg chg="mod">
          <ac:chgData name="Saito Shiro" userId="b2a17ba2fd642e30" providerId="LiveId" clId="{6CC7CDDE-9637-4AC0-8E36-1F9BC48A451E}" dt="2020-06-08T07:40:03.517" v="621" actId="14100"/>
          <ac:spMkLst>
            <pc:docMk/>
            <pc:sldMk cId="2358154065" sldId="662"/>
            <ac:spMk id="5" creationId="{D1EB5B00-37EB-45F8-8A31-C540002A779D}"/>
          </ac:spMkLst>
        </pc:spChg>
        <pc:spChg chg="mod">
          <ac:chgData name="Saito Shiro" userId="b2a17ba2fd642e30" providerId="LiveId" clId="{6CC7CDDE-9637-4AC0-8E36-1F9BC48A451E}" dt="2020-06-08T07:45:26.618" v="707" actId="1037"/>
          <ac:spMkLst>
            <pc:docMk/>
            <pc:sldMk cId="2358154065" sldId="662"/>
            <ac:spMk id="8" creationId="{B8456F41-5358-411A-A1E6-5B48045B34B3}"/>
          </ac:spMkLst>
        </pc:spChg>
        <pc:spChg chg="add mod">
          <ac:chgData name="Saito Shiro" userId="b2a17ba2fd642e30" providerId="LiveId" clId="{6CC7CDDE-9637-4AC0-8E36-1F9BC48A451E}" dt="2020-06-08T07:45:26.618" v="707" actId="1037"/>
          <ac:spMkLst>
            <pc:docMk/>
            <pc:sldMk cId="2358154065" sldId="662"/>
            <ac:spMk id="9" creationId="{70B51BC7-F7EC-4AF5-B952-AB521D0C0419}"/>
          </ac:spMkLst>
        </pc:spChg>
        <pc:spChg chg="add mod">
          <ac:chgData name="Saito Shiro" userId="b2a17ba2fd642e30" providerId="LiveId" clId="{6CC7CDDE-9637-4AC0-8E36-1F9BC48A451E}" dt="2020-06-08T08:27:55.108" v="1431" actId="1076"/>
          <ac:spMkLst>
            <pc:docMk/>
            <pc:sldMk cId="2358154065" sldId="662"/>
            <ac:spMk id="11" creationId="{7AAE2399-91F3-403D-8C9E-E203B22AD8A2}"/>
          </ac:spMkLst>
        </pc:spChg>
        <pc:spChg chg="add mod">
          <ac:chgData name="Saito Shiro" userId="b2a17ba2fd642e30" providerId="LiveId" clId="{6CC7CDDE-9637-4AC0-8E36-1F9BC48A451E}" dt="2020-06-08T07:46:08.866" v="717" actId="14100"/>
          <ac:spMkLst>
            <pc:docMk/>
            <pc:sldMk cId="2358154065" sldId="662"/>
            <ac:spMk id="12" creationId="{49989B79-9F10-479E-83B6-9D48D1EB6181}"/>
          </ac:spMkLst>
        </pc:spChg>
        <pc:spChg chg="del">
          <ac:chgData name="Saito Shiro" userId="b2a17ba2fd642e30" providerId="LiveId" clId="{6CC7CDDE-9637-4AC0-8E36-1F9BC48A451E}" dt="2020-06-08T07:40:28.295" v="624" actId="478"/>
          <ac:spMkLst>
            <pc:docMk/>
            <pc:sldMk cId="2358154065" sldId="662"/>
            <ac:spMk id="14" creationId="{364AAB33-24CA-4999-B452-7801E584E965}"/>
          </ac:spMkLst>
        </pc:spChg>
        <pc:spChg chg="del">
          <ac:chgData name="Saito Shiro" userId="b2a17ba2fd642e30" providerId="LiveId" clId="{6CC7CDDE-9637-4AC0-8E36-1F9BC48A451E}" dt="2020-06-08T07:40:33.820" v="625" actId="478"/>
          <ac:spMkLst>
            <pc:docMk/>
            <pc:sldMk cId="2358154065" sldId="662"/>
            <ac:spMk id="18" creationId="{4A583239-C9E1-4E9F-8BF3-E97A6EA58AC0}"/>
          </ac:spMkLst>
        </pc:spChg>
        <pc:spChg chg="mod">
          <ac:chgData name="Saito Shiro" userId="b2a17ba2fd642e30" providerId="LiveId" clId="{6CC7CDDE-9637-4AC0-8E36-1F9BC48A451E}" dt="2020-06-08T07:45:26.618" v="707" actId="1037"/>
          <ac:spMkLst>
            <pc:docMk/>
            <pc:sldMk cId="2358154065" sldId="662"/>
            <ac:spMk id="19" creationId="{54276554-9E5A-41BD-866D-89B63DB97CAA}"/>
          </ac:spMkLst>
        </pc:spChg>
        <pc:picChg chg="del">
          <ac:chgData name="Saito Shiro" userId="b2a17ba2fd642e30" providerId="LiveId" clId="{6CC7CDDE-9637-4AC0-8E36-1F9BC48A451E}" dt="2020-06-08T07:40:33.820" v="625" actId="478"/>
          <ac:picMkLst>
            <pc:docMk/>
            <pc:sldMk cId="2358154065" sldId="662"/>
            <ac:picMk id="3" creationId="{F51DA7F2-4283-4F0D-95B8-8CCA9680E231}"/>
          </ac:picMkLst>
        </pc:picChg>
        <pc:picChg chg="add mod">
          <ac:chgData name="Saito Shiro" userId="b2a17ba2fd642e30" providerId="LiveId" clId="{6CC7CDDE-9637-4AC0-8E36-1F9BC48A451E}" dt="2020-06-08T07:45:29.189" v="708" actId="1076"/>
          <ac:picMkLst>
            <pc:docMk/>
            <pc:sldMk cId="2358154065" sldId="662"/>
            <ac:picMk id="4" creationId="{31F6ACB6-0AD9-4B48-B9B2-EB8E4D4BDD6E}"/>
          </ac:picMkLst>
        </pc:picChg>
      </pc:sldChg>
      <pc:sldChg chg="addSp delSp modSp add mod">
        <pc:chgData name="Saito Shiro" userId="b2a17ba2fd642e30" providerId="LiveId" clId="{6CC7CDDE-9637-4AC0-8E36-1F9BC48A451E}" dt="2020-06-08T08:29:10.437" v="1470" actId="14100"/>
        <pc:sldMkLst>
          <pc:docMk/>
          <pc:sldMk cId="467136939" sldId="663"/>
        </pc:sldMkLst>
        <pc:spChg chg="mod">
          <ac:chgData name="Saito Shiro" userId="b2a17ba2fd642e30" providerId="LiveId" clId="{6CC7CDDE-9637-4AC0-8E36-1F9BC48A451E}" dt="2020-06-08T08:25:44.401" v="1312" actId="14100"/>
          <ac:spMkLst>
            <pc:docMk/>
            <pc:sldMk cId="467136939" sldId="663"/>
            <ac:spMk id="5" creationId="{D1EB5B00-37EB-45F8-8A31-C540002A779D}"/>
          </ac:spMkLst>
        </pc:spChg>
        <pc:spChg chg="del">
          <ac:chgData name="Saito Shiro" userId="b2a17ba2fd642e30" providerId="LiveId" clId="{6CC7CDDE-9637-4AC0-8E36-1F9BC48A451E}" dt="2020-06-08T07:48:49.985" v="803" actId="478"/>
          <ac:spMkLst>
            <pc:docMk/>
            <pc:sldMk cId="467136939" sldId="663"/>
            <ac:spMk id="8" creationId="{B8456F41-5358-411A-A1E6-5B48045B34B3}"/>
          </ac:spMkLst>
        </pc:spChg>
        <pc:spChg chg="del">
          <ac:chgData name="Saito Shiro" userId="b2a17ba2fd642e30" providerId="LiveId" clId="{6CC7CDDE-9637-4AC0-8E36-1F9BC48A451E}" dt="2020-06-08T07:48:49.985" v="803" actId="478"/>
          <ac:spMkLst>
            <pc:docMk/>
            <pc:sldMk cId="467136939" sldId="663"/>
            <ac:spMk id="9" creationId="{70B51BC7-F7EC-4AF5-B952-AB521D0C0419}"/>
          </ac:spMkLst>
        </pc:spChg>
        <pc:spChg chg="mod">
          <ac:chgData name="Saito Shiro" userId="b2a17ba2fd642e30" providerId="LiveId" clId="{6CC7CDDE-9637-4AC0-8E36-1F9BC48A451E}" dt="2020-06-08T08:26:27.411" v="1340" actId="1076"/>
          <ac:spMkLst>
            <pc:docMk/>
            <pc:sldMk cId="467136939" sldId="663"/>
            <ac:spMk id="11" creationId="{7AAE2399-91F3-403D-8C9E-E203B22AD8A2}"/>
          </ac:spMkLst>
        </pc:spChg>
        <pc:spChg chg="del mod">
          <ac:chgData name="Saito Shiro" userId="b2a17ba2fd642e30" providerId="LiveId" clId="{6CC7CDDE-9637-4AC0-8E36-1F9BC48A451E}" dt="2020-06-08T08:25:46.310" v="1314" actId="478"/>
          <ac:spMkLst>
            <pc:docMk/>
            <pc:sldMk cId="467136939" sldId="663"/>
            <ac:spMk id="12" creationId="{49989B79-9F10-479E-83B6-9D48D1EB6181}"/>
          </ac:spMkLst>
        </pc:spChg>
        <pc:spChg chg="add mod">
          <ac:chgData name="Saito Shiro" userId="b2a17ba2fd642e30" providerId="LiveId" clId="{6CC7CDDE-9637-4AC0-8E36-1F9BC48A451E}" dt="2020-06-08T07:51:49.202" v="822" actId="1076"/>
          <ac:spMkLst>
            <pc:docMk/>
            <pc:sldMk cId="467136939" sldId="663"/>
            <ac:spMk id="13" creationId="{CEDDC9B7-7E2A-4331-9562-FE0C4556AAAE}"/>
          </ac:spMkLst>
        </pc:spChg>
        <pc:spChg chg="add mod">
          <ac:chgData name="Saito Shiro" userId="b2a17ba2fd642e30" providerId="LiveId" clId="{6CC7CDDE-9637-4AC0-8E36-1F9BC48A451E}" dt="2020-06-08T08:26:42.115" v="1350" actId="6549"/>
          <ac:spMkLst>
            <pc:docMk/>
            <pc:sldMk cId="467136939" sldId="663"/>
            <ac:spMk id="14" creationId="{00BBDFA9-5A17-4EB0-BFAC-5B1883FC890A}"/>
          </ac:spMkLst>
        </pc:spChg>
        <pc:spChg chg="add mod">
          <ac:chgData name="Saito Shiro" userId="b2a17ba2fd642e30" providerId="LiveId" clId="{6CC7CDDE-9637-4AC0-8E36-1F9BC48A451E}" dt="2020-06-08T08:28:04.375" v="1434" actId="1076"/>
          <ac:spMkLst>
            <pc:docMk/>
            <pc:sldMk cId="467136939" sldId="663"/>
            <ac:spMk id="15" creationId="{8FA6691B-7638-490B-8D6D-2B1F0D2B14B9}"/>
          </ac:spMkLst>
        </pc:spChg>
        <pc:spChg chg="add mod">
          <ac:chgData name="Saito Shiro" userId="b2a17ba2fd642e30" providerId="LiveId" clId="{6CC7CDDE-9637-4AC0-8E36-1F9BC48A451E}" dt="2020-06-08T08:28:40.249" v="1464" actId="1076"/>
          <ac:spMkLst>
            <pc:docMk/>
            <pc:sldMk cId="467136939" sldId="663"/>
            <ac:spMk id="16" creationId="{E75D07A7-F83E-4FFB-B03A-3ED24D0CE0BA}"/>
          </ac:spMkLst>
        </pc:spChg>
        <pc:spChg chg="add mod">
          <ac:chgData name="Saito Shiro" userId="b2a17ba2fd642e30" providerId="LiveId" clId="{6CC7CDDE-9637-4AC0-8E36-1F9BC48A451E}" dt="2020-06-08T08:28:36.271" v="1463" actId="1076"/>
          <ac:spMkLst>
            <pc:docMk/>
            <pc:sldMk cId="467136939" sldId="663"/>
            <ac:spMk id="17" creationId="{793F8EBC-AEB3-4F1F-A144-444B3324A74F}"/>
          </ac:spMkLst>
        </pc:spChg>
        <pc:spChg chg="add mod">
          <ac:chgData name="Saito Shiro" userId="b2a17ba2fd642e30" providerId="LiveId" clId="{6CC7CDDE-9637-4AC0-8E36-1F9BC48A451E}" dt="2020-06-08T08:29:10.437" v="1470" actId="14100"/>
          <ac:spMkLst>
            <pc:docMk/>
            <pc:sldMk cId="467136939" sldId="663"/>
            <ac:spMk id="18" creationId="{EA43C6F9-DCAC-4CC6-8469-A464A9227472}"/>
          </ac:spMkLst>
        </pc:spChg>
        <pc:spChg chg="del">
          <ac:chgData name="Saito Shiro" userId="b2a17ba2fd642e30" providerId="LiveId" clId="{6CC7CDDE-9637-4AC0-8E36-1F9BC48A451E}" dt="2020-06-08T07:48:49.985" v="803" actId="478"/>
          <ac:spMkLst>
            <pc:docMk/>
            <pc:sldMk cId="467136939" sldId="663"/>
            <ac:spMk id="19" creationId="{54276554-9E5A-41BD-866D-89B63DB97CAA}"/>
          </ac:spMkLst>
        </pc:spChg>
        <pc:picChg chg="add del mod ord">
          <ac:chgData name="Saito Shiro" userId="b2a17ba2fd642e30" providerId="LiveId" clId="{6CC7CDDE-9637-4AC0-8E36-1F9BC48A451E}" dt="2020-06-08T08:25:24.613" v="1305" actId="478"/>
          <ac:picMkLst>
            <pc:docMk/>
            <pc:sldMk cId="467136939" sldId="663"/>
            <ac:picMk id="3" creationId="{4469D892-62BD-4A7A-AC1A-E909205C8312}"/>
          </ac:picMkLst>
        </pc:picChg>
        <pc:picChg chg="del">
          <ac:chgData name="Saito Shiro" userId="b2a17ba2fd642e30" providerId="LiveId" clId="{6CC7CDDE-9637-4AC0-8E36-1F9BC48A451E}" dt="2020-06-08T07:49:38.023" v="808" actId="478"/>
          <ac:picMkLst>
            <pc:docMk/>
            <pc:sldMk cId="467136939" sldId="663"/>
            <ac:picMk id="4" creationId="{31F6ACB6-0AD9-4B48-B9B2-EB8E4D4BDD6E}"/>
          </ac:picMkLst>
        </pc:picChg>
        <pc:picChg chg="add mod ord">
          <ac:chgData name="Saito Shiro" userId="b2a17ba2fd642e30" providerId="LiveId" clId="{6CC7CDDE-9637-4AC0-8E36-1F9BC48A451E}" dt="2020-06-08T08:26:32.988" v="1343" actId="1076"/>
          <ac:picMkLst>
            <pc:docMk/>
            <pc:sldMk cId="467136939" sldId="663"/>
            <ac:picMk id="7" creationId="{ED3348F1-31A9-4C5C-9325-FB61123324A9}"/>
          </ac:picMkLst>
        </pc:picChg>
      </pc:sldChg>
      <pc:sldChg chg="addSp delSp modSp add mod">
        <pc:chgData name="Saito Shiro" userId="b2a17ba2fd642e30" providerId="LiveId" clId="{6CC7CDDE-9637-4AC0-8E36-1F9BC48A451E}" dt="2020-06-08T08:20:47.725" v="1304" actId="1076"/>
        <pc:sldMkLst>
          <pc:docMk/>
          <pc:sldMk cId="4182901490" sldId="664"/>
        </pc:sldMkLst>
        <pc:spChg chg="mod">
          <ac:chgData name="Saito Shiro" userId="b2a17ba2fd642e30" providerId="LiveId" clId="{6CC7CDDE-9637-4AC0-8E36-1F9BC48A451E}" dt="2020-06-08T07:57:49.038" v="864" actId="14100"/>
          <ac:spMkLst>
            <pc:docMk/>
            <pc:sldMk cId="4182901490" sldId="664"/>
            <ac:spMk id="5" creationId="{D1EB5B00-37EB-45F8-8A31-C540002A779D}"/>
          </ac:spMkLst>
        </pc:spChg>
        <pc:spChg chg="mod">
          <ac:chgData name="Saito Shiro" userId="b2a17ba2fd642e30" providerId="LiveId" clId="{6CC7CDDE-9637-4AC0-8E36-1F9BC48A451E}" dt="2020-06-08T08:20:29.165" v="1299" actId="14100"/>
          <ac:spMkLst>
            <pc:docMk/>
            <pc:sldMk cId="4182901490" sldId="664"/>
            <ac:spMk id="8" creationId="{B8456F41-5358-411A-A1E6-5B48045B34B3}"/>
          </ac:spMkLst>
        </pc:spChg>
        <pc:spChg chg="add del mod">
          <ac:chgData name="Saito Shiro" userId="b2a17ba2fd642e30" providerId="LiveId" clId="{6CC7CDDE-9637-4AC0-8E36-1F9BC48A451E}" dt="2020-06-08T08:00:13.805" v="930" actId="478"/>
          <ac:spMkLst>
            <pc:docMk/>
            <pc:sldMk cId="4182901490" sldId="664"/>
            <ac:spMk id="9" creationId="{D8B95932-C1A4-412E-A9B6-1C14FF079F61}"/>
          </ac:spMkLst>
        </pc:spChg>
        <pc:spChg chg="add mod">
          <ac:chgData name="Saito Shiro" userId="b2a17ba2fd642e30" providerId="LiveId" clId="{6CC7CDDE-9637-4AC0-8E36-1F9BC48A451E}" dt="2020-06-08T08:20:40.505" v="1303" actId="14100"/>
          <ac:spMkLst>
            <pc:docMk/>
            <pc:sldMk cId="4182901490" sldId="664"/>
            <ac:spMk id="10" creationId="{63858277-DE61-4373-A1DE-4A0F0D2BF4F2}"/>
          </ac:spMkLst>
        </pc:spChg>
        <pc:spChg chg="add mod">
          <ac:chgData name="Saito Shiro" userId="b2a17ba2fd642e30" providerId="LiveId" clId="{6CC7CDDE-9637-4AC0-8E36-1F9BC48A451E}" dt="2020-06-08T08:15:05.627" v="1291" actId="1076"/>
          <ac:spMkLst>
            <pc:docMk/>
            <pc:sldMk cId="4182901490" sldId="664"/>
            <ac:spMk id="11" creationId="{C43F7476-6FE9-4BA2-8CD9-3D8503FC6A3B}"/>
          </ac:spMkLst>
        </pc:spChg>
        <pc:spChg chg="add mod">
          <ac:chgData name="Saito Shiro" userId="b2a17ba2fd642e30" providerId="LiveId" clId="{6CC7CDDE-9637-4AC0-8E36-1F9BC48A451E}" dt="2020-06-08T08:20:47.725" v="1304" actId="1076"/>
          <ac:spMkLst>
            <pc:docMk/>
            <pc:sldMk cId="4182901490" sldId="664"/>
            <ac:spMk id="12" creationId="{4397587E-4CA5-4BCE-A03D-2D6C0F04DDBC}"/>
          </ac:spMkLst>
        </pc:spChg>
        <pc:spChg chg="del">
          <ac:chgData name="Saito Shiro" userId="b2a17ba2fd642e30" providerId="LiveId" clId="{6CC7CDDE-9637-4AC0-8E36-1F9BC48A451E}" dt="2020-06-08T07:58:49.035" v="875" actId="478"/>
          <ac:spMkLst>
            <pc:docMk/>
            <pc:sldMk cId="4182901490" sldId="664"/>
            <ac:spMk id="14" creationId="{364AAB33-24CA-4999-B452-7801E584E965}"/>
          </ac:spMkLst>
        </pc:spChg>
        <pc:spChg chg="add del mod">
          <ac:chgData name="Saito Shiro" userId="b2a17ba2fd642e30" providerId="LiveId" clId="{6CC7CDDE-9637-4AC0-8E36-1F9BC48A451E}" dt="2020-06-08T08:12:57.725" v="1148" actId="478"/>
          <ac:spMkLst>
            <pc:docMk/>
            <pc:sldMk cId="4182901490" sldId="664"/>
            <ac:spMk id="15" creationId="{4DFD43F7-823A-4DA4-8D68-102C54C3D687}"/>
          </ac:spMkLst>
        </pc:spChg>
        <pc:spChg chg="add mod">
          <ac:chgData name="Saito Shiro" userId="b2a17ba2fd642e30" providerId="LiveId" clId="{6CC7CDDE-9637-4AC0-8E36-1F9BC48A451E}" dt="2020-06-08T08:14:18.825" v="1288" actId="14100"/>
          <ac:spMkLst>
            <pc:docMk/>
            <pc:sldMk cId="4182901490" sldId="664"/>
            <ac:spMk id="16" creationId="{403B841C-840A-4E8E-96B5-FF963108D5C9}"/>
          </ac:spMkLst>
        </pc:spChg>
        <pc:spChg chg="del mod">
          <ac:chgData name="Saito Shiro" userId="b2a17ba2fd642e30" providerId="LiveId" clId="{6CC7CDDE-9637-4AC0-8E36-1F9BC48A451E}" dt="2020-06-08T08:10:25.846" v="1007" actId="478"/>
          <ac:spMkLst>
            <pc:docMk/>
            <pc:sldMk cId="4182901490" sldId="664"/>
            <ac:spMk id="18" creationId="{4A583239-C9E1-4E9F-8BF3-E97A6EA58AC0}"/>
          </ac:spMkLst>
        </pc:spChg>
        <pc:spChg chg="del">
          <ac:chgData name="Saito Shiro" userId="b2a17ba2fd642e30" providerId="LiveId" clId="{6CC7CDDE-9637-4AC0-8E36-1F9BC48A451E}" dt="2020-06-08T07:58:50.389" v="876" actId="478"/>
          <ac:spMkLst>
            <pc:docMk/>
            <pc:sldMk cId="4182901490" sldId="664"/>
            <ac:spMk id="19" creationId="{54276554-9E5A-41BD-866D-89B63DB97CAA}"/>
          </ac:spMkLst>
        </pc:spChg>
        <pc:picChg chg="del">
          <ac:chgData name="Saito Shiro" userId="b2a17ba2fd642e30" providerId="LiveId" clId="{6CC7CDDE-9637-4AC0-8E36-1F9BC48A451E}" dt="2020-06-08T08:02:28.401" v="992" actId="478"/>
          <ac:picMkLst>
            <pc:docMk/>
            <pc:sldMk cId="4182901490" sldId="664"/>
            <ac:picMk id="3" creationId="{F51DA7F2-4283-4F0D-95B8-8CCA9680E231}"/>
          </ac:picMkLst>
        </pc:picChg>
        <pc:picChg chg="add mod modCrop">
          <ac:chgData name="Saito Shiro" userId="b2a17ba2fd642e30" providerId="LiveId" clId="{6CC7CDDE-9637-4AC0-8E36-1F9BC48A451E}" dt="2020-06-08T08:12:46.739" v="1145" actId="1076"/>
          <ac:picMkLst>
            <pc:docMk/>
            <pc:sldMk cId="4182901490" sldId="664"/>
            <ac:picMk id="4" creationId="{92FF9FC9-E6F2-4E95-BEAB-6FB14ECE698A}"/>
          </ac:picMkLst>
        </pc:picChg>
      </pc:sldChg>
      <pc:sldChg chg="addSp delSp modSp add mod">
        <pc:chgData name="Saito Shiro" userId="b2a17ba2fd642e30" providerId="LiveId" clId="{6CC7CDDE-9637-4AC0-8E36-1F9BC48A451E}" dt="2020-06-09T08:11:44.037" v="2056" actId="1076"/>
        <pc:sldMkLst>
          <pc:docMk/>
          <pc:sldMk cId="1593983350" sldId="665"/>
        </pc:sldMkLst>
        <pc:spChg chg="mod">
          <ac:chgData name="Saito Shiro" userId="b2a17ba2fd642e30" providerId="LiveId" clId="{6CC7CDDE-9637-4AC0-8E36-1F9BC48A451E}" dt="2020-06-08T08:38:49.580" v="1521" actId="14100"/>
          <ac:spMkLst>
            <pc:docMk/>
            <pc:sldMk cId="1593983350" sldId="665"/>
            <ac:spMk id="5" creationId="{D1EB5B00-37EB-45F8-8A31-C540002A779D}"/>
          </ac:spMkLst>
        </pc:spChg>
        <pc:spChg chg="del">
          <ac:chgData name="Saito Shiro" userId="b2a17ba2fd642e30" providerId="LiveId" clId="{6CC7CDDE-9637-4AC0-8E36-1F9BC48A451E}" dt="2020-06-08T08:37:14.486" v="1495" actId="478"/>
          <ac:spMkLst>
            <pc:docMk/>
            <pc:sldMk cId="1593983350" sldId="665"/>
            <ac:spMk id="8" creationId="{B8456F41-5358-411A-A1E6-5B48045B34B3}"/>
          </ac:spMkLst>
        </pc:spChg>
        <pc:spChg chg="mod">
          <ac:chgData name="Saito Shiro" userId="b2a17ba2fd642e30" providerId="LiveId" clId="{6CC7CDDE-9637-4AC0-8E36-1F9BC48A451E}" dt="2020-06-09T08:06:11.687" v="2049" actId="20577"/>
          <ac:spMkLst>
            <pc:docMk/>
            <pc:sldMk cId="1593983350" sldId="665"/>
            <ac:spMk id="10" creationId="{63858277-DE61-4373-A1DE-4A0F0D2BF4F2}"/>
          </ac:spMkLst>
        </pc:spChg>
        <pc:spChg chg="mod">
          <ac:chgData name="Saito Shiro" userId="b2a17ba2fd642e30" providerId="LiveId" clId="{6CC7CDDE-9637-4AC0-8E36-1F9BC48A451E}" dt="2020-06-08T09:06:03.210" v="1747" actId="1038"/>
          <ac:spMkLst>
            <pc:docMk/>
            <pc:sldMk cId="1593983350" sldId="665"/>
            <ac:spMk id="11" creationId="{C43F7476-6FE9-4BA2-8CD9-3D8503FC6A3B}"/>
          </ac:spMkLst>
        </pc:spChg>
        <pc:spChg chg="del">
          <ac:chgData name="Saito Shiro" userId="b2a17ba2fd642e30" providerId="LiveId" clId="{6CC7CDDE-9637-4AC0-8E36-1F9BC48A451E}" dt="2020-06-08T08:37:17.896" v="1496" actId="478"/>
          <ac:spMkLst>
            <pc:docMk/>
            <pc:sldMk cId="1593983350" sldId="665"/>
            <ac:spMk id="12" creationId="{4397587E-4CA5-4BCE-A03D-2D6C0F04DDBC}"/>
          </ac:spMkLst>
        </pc:spChg>
        <pc:spChg chg="mod">
          <ac:chgData name="Saito Shiro" userId="b2a17ba2fd642e30" providerId="LiveId" clId="{6CC7CDDE-9637-4AC0-8E36-1F9BC48A451E}" dt="2020-06-08T09:05:37.139" v="1745" actId="1038"/>
          <ac:spMkLst>
            <pc:docMk/>
            <pc:sldMk cId="1593983350" sldId="665"/>
            <ac:spMk id="16" creationId="{403B841C-840A-4E8E-96B5-FF963108D5C9}"/>
          </ac:spMkLst>
        </pc:spChg>
        <pc:picChg chg="add del mod ord">
          <ac:chgData name="Saito Shiro" userId="b2a17ba2fd642e30" providerId="LiveId" clId="{6CC7CDDE-9637-4AC0-8E36-1F9BC48A451E}" dt="2020-06-09T08:11:21.828" v="2050" actId="478"/>
          <ac:picMkLst>
            <pc:docMk/>
            <pc:sldMk cId="1593983350" sldId="665"/>
            <ac:picMk id="3" creationId="{E8FE0477-0401-4764-9431-5F2A30C53048}"/>
          </ac:picMkLst>
        </pc:picChg>
        <pc:picChg chg="del mod">
          <ac:chgData name="Saito Shiro" userId="b2a17ba2fd642e30" providerId="LiveId" clId="{6CC7CDDE-9637-4AC0-8E36-1F9BC48A451E}" dt="2020-06-08T08:38:40.126" v="1512" actId="478"/>
          <ac:picMkLst>
            <pc:docMk/>
            <pc:sldMk cId="1593983350" sldId="665"/>
            <ac:picMk id="4" creationId="{92FF9FC9-E6F2-4E95-BEAB-6FB14ECE698A}"/>
          </ac:picMkLst>
        </pc:picChg>
        <pc:picChg chg="add mod ord">
          <ac:chgData name="Saito Shiro" userId="b2a17ba2fd642e30" providerId="LiveId" clId="{6CC7CDDE-9637-4AC0-8E36-1F9BC48A451E}" dt="2020-06-09T08:11:44.037" v="2056" actId="1076"/>
          <ac:picMkLst>
            <pc:docMk/>
            <pc:sldMk cId="1593983350" sldId="665"/>
            <ac:picMk id="4" creationId="{D5461861-2B4D-4A0A-B67B-2C378A34F7A5}"/>
          </ac:picMkLst>
        </pc:picChg>
      </pc:sldChg>
      <pc:sldChg chg="delSp add del mod">
        <pc:chgData name="Saito Shiro" userId="b2a17ba2fd642e30" providerId="LiveId" clId="{6CC7CDDE-9637-4AC0-8E36-1F9BC48A451E}" dt="2020-06-08T09:03:34.981" v="1727" actId="47"/>
        <pc:sldMkLst>
          <pc:docMk/>
          <pc:sldMk cId="244408605" sldId="666"/>
        </pc:sldMkLst>
        <pc:picChg chg="del">
          <ac:chgData name="Saito Shiro" userId="b2a17ba2fd642e30" providerId="LiveId" clId="{6CC7CDDE-9637-4AC0-8E36-1F9BC48A451E}" dt="2020-06-08T08:54:37.253" v="1612" actId="478"/>
          <ac:picMkLst>
            <pc:docMk/>
            <pc:sldMk cId="244408605" sldId="666"/>
            <ac:picMk id="3" creationId="{E8FE0477-0401-4764-9431-5F2A30C53048}"/>
          </ac:picMkLst>
        </pc:picChg>
      </pc:sldChg>
      <pc:sldChg chg="addSp delSp modSp add mod">
        <pc:chgData name="Saito Shiro" userId="b2a17ba2fd642e30" providerId="LiveId" clId="{6CC7CDDE-9637-4AC0-8E36-1F9BC48A451E}" dt="2020-06-09T08:15:44.681" v="2068" actId="1076"/>
        <pc:sldMkLst>
          <pc:docMk/>
          <pc:sldMk cId="3731303872" sldId="666"/>
        </pc:sldMkLst>
        <pc:spChg chg="mod">
          <ac:chgData name="Saito Shiro" userId="b2a17ba2fd642e30" providerId="LiveId" clId="{6CC7CDDE-9637-4AC0-8E36-1F9BC48A451E}" dt="2020-06-09T05:03:51.648" v="1983" actId="14100"/>
          <ac:spMkLst>
            <pc:docMk/>
            <pc:sldMk cId="3731303872" sldId="666"/>
            <ac:spMk id="5" creationId="{D1EB5B00-37EB-45F8-8A31-C540002A779D}"/>
          </ac:spMkLst>
        </pc:spChg>
        <pc:spChg chg="add mod ord">
          <ac:chgData name="Saito Shiro" userId="b2a17ba2fd642e30" providerId="LiveId" clId="{6CC7CDDE-9637-4AC0-8E36-1F9BC48A451E}" dt="2020-06-09T05:00:02.716" v="1954" actId="1036"/>
          <ac:spMkLst>
            <pc:docMk/>
            <pc:sldMk cId="3731303872" sldId="666"/>
            <ac:spMk id="7" creationId="{4350D402-D427-4A9B-86C0-938F6899C7B1}"/>
          </ac:spMkLst>
        </pc:spChg>
        <pc:spChg chg="add mod ord">
          <ac:chgData name="Saito Shiro" userId="b2a17ba2fd642e30" providerId="LiveId" clId="{6CC7CDDE-9637-4AC0-8E36-1F9BC48A451E}" dt="2020-06-09T05:00:02.716" v="1954" actId="1036"/>
          <ac:spMkLst>
            <pc:docMk/>
            <pc:sldMk cId="3731303872" sldId="666"/>
            <ac:spMk id="8" creationId="{D4E9A1D4-3C6A-4926-AE80-5D19892BB128}"/>
          </ac:spMkLst>
        </pc:spChg>
        <pc:spChg chg="add mod ord">
          <ac:chgData name="Saito Shiro" userId="b2a17ba2fd642e30" providerId="LiveId" clId="{6CC7CDDE-9637-4AC0-8E36-1F9BC48A451E}" dt="2020-06-09T05:00:02.716" v="1954" actId="1036"/>
          <ac:spMkLst>
            <pc:docMk/>
            <pc:sldMk cId="3731303872" sldId="666"/>
            <ac:spMk id="9" creationId="{48CD2F04-2855-4B0E-87F2-A0FC9FDA6F5D}"/>
          </ac:spMkLst>
        </pc:spChg>
        <pc:spChg chg="mod ord">
          <ac:chgData name="Saito Shiro" userId="b2a17ba2fd642e30" providerId="LiveId" clId="{6CC7CDDE-9637-4AC0-8E36-1F9BC48A451E}" dt="2020-06-09T05:00:02.716" v="1954" actId="1036"/>
          <ac:spMkLst>
            <pc:docMk/>
            <pc:sldMk cId="3731303872" sldId="666"/>
            <ac:spMk id="10" creationId="{63858277-DE61-4373-A1DE-4A0F0D2BF4F2}"/>
          </ac:spMkLst>
        </pc:spChg>
        <pc:spChg chg="mod">
          <ac:chgData name="Saito Shiro" userId="b2a17ba2fd642e30" providerId="LiveId" clId="{6CC7CDDE-9637-4AC0-8E36-1F9BC48A451E}" dt="2020-06-09T05:00:02.716" v="1954" actId="1036"/>
          <ac:spMkLst>
            <pc:docMk/>
            <pc:sldMk cId="3731303872" sldId="666"/>
            <ac:spMk id="11" creationId="{C43F7476-6FE9-4BA2-8CD9-3D8503FC6A3B}"/>
          </ac:spMkLst>
        </pc:spChg>
        <pc:spChg chg="add mod ord">
          <ac:chgData name="Saito Shiro" userId="b2a17ba2fd642e30" providerId="LiveId" clId="{6CC7CDDE-9637-4AC0-8E36-1F9BC48A451E}" dt="2020-06-09T05:00:02.716" v="1954" actId="1036"/>
          <ac:spMkLst>
            <pc:docMk/>
            <pc:sldMk cId="3731303872" sldId="666"/>
            <ac:spMk id="12" creationId="{61EBB937-8A44-4773-8A2A-38C1B78BEFEA}"/>
          </ac:spMkLst>
        </pc:spChg>
        <pc:spChg chg="mod">
          <ac:chgData name="Saito Shiro" userId="b2a17ba2fd642e30" providerId="LiveId" clId="{6CC7CDDE-9637-4AC0-8E36-1F9BC48A451E}" dt="2020-06-09T08:15:44.681" v="2068" actId="1076"/>
          <ac:spMkLst>
            <pc:docMk/>
            <pc:sldMk cId="3731303872" sldId="666"/>
            <ac:spMk id="16" creationId="{403B841C-840A-4E8E-96B5-FF963108D5C9}"/>
          </ac:spMkLst>
        </pc:spChg>
        <pc:picChg chg="add mod ord modCrop">
          <ac:chgData name="Saito Shiro" userId="b2a17ba2fd642e30" providerId="LiveId" clId="{6CC7CDDE-9637-4AC0-8E36-1F9BC48A451E}" dt="2020-06-09T08:14:50.888" v="2066" actId="14100"/>
          <ac:picMkLst>
            <pc:docMk/>
            <pc:sldMk cId="3731303872" sldId="666"/>
            <ac:picMk id="3" creationId="{C46C1065-E7E2-4772-8445-EC98C5596E6A}"/>
          </ac:picMkLst>
        </pc:picChg>
        <pc:picChg chg="del">
          <ac:chgData name="Saito Shiro" userId="b2a17ba2fd642e30" providerId="LiveId" clId="{6CC7CDDE-9637-4AC0-8E36-1F9BC48A451E}" dt="2020-06-09T04:54:40.011" v="1857" actId="478"/>
          <ac:picMkLst>
            <pc:docMk/>
            <pc:sldMk cId="3731303872" sldId="666"/>
            <ac:picMk id="3" creationId="{E8FE0477-0401-4764-9431-5F2A30C53048}"/>
          </ac:picMkLst>
        </pc:picChg>
        <pc:picChg chg="add del mod ord modCrop">
          <ac:chgData name="Saito Shiro" userId="b2a17ba2fd642e30" providerId="LiveId" clId="{6CC7CDDE-9637-4AC0-8E36-1F9BC48A451E}" dt="2020-06-09T08:14:18.972" v="2057" actId="478"/>
          <ac:picMkLst>
            <pc:docMk/>
            <pc:sldMk cId="3731303872" sldId="666"/>
            <ac:picMk id="4" creationId="{B03748FE-336F-4E57-A79B-EF6D68393C00}"/>
          </ac:picMkLst>
        </pc:picChg>
      </pc:sldChg>
      <pc:sldChg chg="addSp delSp modSp add mod">
        <pc:chgData name="Saito Shiro" userId="b2a17ba2fd642e30" providerId="LiveId" clId="{6CC7CDDE-9637-4AC0-8E36-1F9BC48A451E}" dt="2020-06-09T08:35:24.592" v="2257" actId="1038"/>
        <pc:sldMkLst>
          <pc:docMk/>
          <pc:sldMk cId="2372195810" sldId="667"/>
        </pc:sldMkLst>
        <pc:spChg chg="mod">
          <ac:chgData name="Saito Shiro" userId="b2a17ba2fd642e30" providerId="LiveId" clId="{6CC7CDDE-9637-4AC0-8E36-1F9BC48A451E}" dt="2020-06-09T08:31:07.821" v="2107" actId="14100"/>
          <ac:spMkLst>
            <pc:docMk/>
            <pc:sldMk cId="2372195810" sldId="667"/>
            <ac:spMk id="5" creationId="{D1EB5B00-37EB-45F8-8A31-C540002A779D}"/>
          </ac:spMkLst>
        </pc:spChg>
        <pc:spChg chg="mod">
          <ac:chgData name="Saito Shiro" userId="b2a17ba2fd642e30" providerId="LiveId" clId="{6CC7CDDE-9637-4AC0-8E36-1F9BC48A451E}" dt="2020-06-09T08:35:24.592" v="2257" actId="1038"/>
          <ac:spMkLst>
            <pc:docMk/>
            <pc:sldMk cId="2372195810" sldId="667"/>
            <ac:spMk id="8" creationId="{B8456F41-5358-411A-A1E6-5B48045B34B3}"/>
          </ac:spMkLst>
        </pc:spChg>
        <pc:spChg chg="add mod">
          <ac:chgData name="Saito Shiro" userId="b2a17ba2fd642e30" providerId="LiveId" clId="{6CC7CDDE-9637-4AC0-8E36-1F9BC48A451E}" dt="2020-06-09T08:35:24.592" v="2257" actId="1038"/>
          <ac:spMkLst>
            <pc:docMk/>
            <pc:sldMk cId="2372195810" sldId="667"/>
            <ac:spMk id="9" creationId="{DDED7F73-9FFD-4F34-967E-1FCBD0310C09}"/>
          </ac:spMkLst>
        </pc:spChg>
        <pc:spChg chg="add mod">
          <ac:chgData name="Saito Shiro" userId="b2a17ba2fd642e30" providerId="LiveId" clId="{6CC7CDDE-9637-4AC0-8E36-1F9BC48A451E}" dt="2020-06-09T08:35:24.592" v="2257" actId="1038"/>
          <ac:spMkLst>
            <pc:docMk/>
            <pc:sldMk cId="2372195810" sldId="667"/>
            <ac:spMk id="10" creationId="{A5D47E2C-2D6C-470D-8C20-DC3B94CC9359}"/>
          </ac:spMkLst>
        </pc:spChg>
        <pc:spChg chg="add mod">
          <ac:chgData name="Saito Shiro" userId="b2a17ba2fd642e30" providerId="LiveId" clId="{6CC7CDDE-9637-4AC0-8E36-1F9BC48A451E}" dt="2020-06-09T08:35:24.592" v="2257" actId="1038"/>
          <ac:spMkLst>
            <pc:docMk/>
            <pc:sldMk cId="2372195810" sldId="667"/>
            <ac:spMk id="11" creationId="{DBD7BA6A-F19E-44FC-894C-3D6C440185F7}"/>
          </ac:spMkLst>
        </pc:spChg>
        <pc:spChg chg="del">
          <ac:chgData name="Saito Shiro" userId="b2a17ba2fd642e30" providerId="LiveId" clId="{6CC7CDDE-9637-4AC0-8E36-1F9BC48A451E}" dt="2020-06-09T08:31:11.243" v="2108" actId="478"/>
          <ac:spMkLst>
            <pc:docMk/>
            <pc:sldMk cId="2372195810" sldId="667"/>
            <ac:spMk id="14" creationId="{364AAB33-24CA-4999-B452-7801E584E965}"/>
          </ac:spMkLst>
        </pc:spChg>
        <pc:spChg chg="del">
          <ac:chgData name="Saito Shiro" userId="b2a17ba2fd642e30" providerId="LiveId" clId="{6CC7CDDE-9637-4AC0-8E36-1F9BC48A451E}" dt="2020-06-09T08:33:41.761" v="2173" actId="478"/>
          <ac:spMkLst>
            <pc:docMk/>
            <pc:sldMk cId="2372195810" sldId="667"/>
            <ac:spMk id="18" creationId="{4A583239-C9E1-4E9F-8BF3-E97A6EA58AC0}"/>
          </ac:spMkLst>
        </pc:spChg>
        <pc:spChg chg="mod">
          <ac:chgData name="Saito Shiro" userId="b2a17ba2fd642e30" providerId="LiveId" clId="{6CC7CDDE-9637-4AC0-8E36-1F9BC48A451E}" dt="2020-06-09T08:34:56.481" v="2247" actId="14100"/>
          <ac:spMkLst>
            <pc:docMk/>
            <pc:sldMk cId="2372195810" sldId="667"/>
            <ac:spMk id="19" creationId="{54276554-9E5A-41BD-866D-89B63DB97CAA}"/>
          </ac:spMkLst>
        </pc:spChg>
        <pc:picChg chg="del">
          <ac:chgData name="Saito Shiro" userId="b2a17ba2fd642e30" providerId="LiveId" clId="{6CC7CDDE-9637-4AC0-8E36-1F9BC48A451E}" dt="2020-06-09T08:33:48.857" v="2174" actId="478"/>
          <ac:picMkLst>
            <pc:docMk/>
            <pc:sldMk cId="2372195810" sldId="667"/>
            <ac:picMk id="3" creationId="{F51DA7F2-4283-4F0D-95B8-8CCA9680E231}"/>
          </ac:picMkLst>
        </pc:picChg>
        <pc:picChg chg="add mod ord modCrop">
          <ac:chgData name="Saito Shiro" userId="b2a17ba2fd642e30" providerId="LiveId" clId="{6CC7CDDE-9637-4AC0-8E36-1F9BC48A451E}" dt="2020-06-09T08:34:27.669" v="2185" actId="1076"/>
          <ac:picMkLst>
            <pc:docMk/>
            <pc:sldMk cId="2372195810" sldId="667"/>
            <ac:picMk id="4" creationId="{B3703C08-E2D9-4E1E-A2DB-4D37454B126E}"/>
          </ac:picMkLst>
        </pc:picChg>
      </pc:sldChg>
    </pc:docChg>
  </pc:docChgLst>
  <pc:docChgLst>
    <pc:chgData name="Saito Shiro" userId="b2a17ba2fd642e30" providerId="LiveId" clId="{2770E35F-8B52-427E-B5D4-77606A891919}"/>
    <pc:docChg chg="modSld modNotesMaster modHandout">
      <pc:chgData name="Saito Shiro" userId="b2a17ba2fd642e30" providerId="LiveId" clId="{2770E35F-8B52-427E-B5D4-77606A891919}" dt="2020-03-03T12:29:26.680" v="2"/>
      <pc:docMkLst>
        <pc:docMk/>
      </pc:docMkLst>
      <pc:sldChg chg="modNotes">
        <pc:chgData name="Saito Shiro" userId="b2a17ba2fd642e30" providerId="LiveId" clId="{2770E35F-8B52-427E-B5D4-77606A891919}" dt="2020-03-03T12:29:26.680" v="2"/>
        <pc:sldMkLst>
          <pc:docMk/>
          <pc:sldMk cId="3755346429" sldId="633"/>
        </pc:sldMkLst>
      </pc:sldChg>
      <pc:sldChg chg="modNotes">
        <pc:chgData name="Saito Shiro" userId="b2a17ba2fd642e30" providerId="LiveId" clId="{2770E35F-8B52-427E-B5D4-77606A891919}" dt="2020-03-03T12:29:26.680" v="2"/>
        <pc:sldMkLst>
          <pc:docMk/>
          <pc:sldMk cId="2652706275" sldId="634"/>
        </pc:sldMkLst>
      </pc:sldChg>
      <pc:sldChg chg="modSp mod">
        <pc:chgData name="Saito Shiro" userId="b2a17ba2fd642e30" providerId="LiveId" clId="{2770E35F-8B52-427E-B5D4-77606A891919}" dt="2020-03-03T12:27:36.846" v="0" actId="2711"/>
        <pc:sldMkLst>
          <pc:docMk/>
          <pc:sldMk cId="2699526981" sldId="641"/>
        </pc:sldMkLst>
        <pc:spChg chg="mod">
          <ac:chgData name="Saito Shiro" userId="b2a17ba2fd642e30" providerId="LiveId" clId="{2770E35F-8B52-427E-B5D4-77606A891919}" dt="2020-03-03T12:27:36.846" v="0" actId="2711"/>
          <ac:spMkLst>
            <pc:docMk/>
            <pc:sldMk cId="2699526981" sldId="641"/>
            <ac:spMk id="5" creationId="{00000000-0000-0000-0000-000000000000}"/>
          </ac:spMkLst>
        </pc:spChg>
      </pc:sldChg>
      <pc:sldChg chg="modNotes">
        <pc:chgData name="Saito Shiro" userId="b2a17ba2fd642e30" providerId="LiveId" clId="{2770E35F-8B52-427E-B5D4-77606A891919}" dt="2020-03-03T12:29:26.680" v="2"/>
        <pc:sldMkLst>
          <pc:docMk/>
          <pc:sldMk cId="1661180447" sldId="643"/>
        </pc:sldMkLst>
      </pc:sldChg>
      <pc:sldChg chg="modNotes">
        <pc:chgData name="Saito Shiro" userId="b2a17ba2fd642e30" providerId="LiveId" clId="{2770E35F-8B52-427E-B5D4-77606A891919}" dt="2020-03-03T12:29:26.680" v="2"/>
        <pc:sldMkLst>
          <pc:docMk/>
          <pc:sldMk cId="3766043413" sldId="644"/>
        </pc:sldMkLst>
      </pc:sldChg>
      <pc:sldChg chg="modNotes">
        <pc:chgData name="Saito Shiro" userId="b2a17ba2fd642e30" providerId="LiveId" clId="{2770E35F-8B52-427E-B5D4-77606A891919}" dt="2020-03-03T12:29:26.680" v="2"/>
        <pc:sldMkLst>
          <pc:docMk/>
          <pc:sldMk cId="3099844634" sldId="64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16527" y="9165849"/>
            <a:ext cx="3080522" cy="511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64" tIns="47682" rIns="95364" bIns="47682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CE24E8F7-B059-42DF-967A-01D0DE1FEF2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27001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0" y="5"/>
            <a:ext cx="3079380" cy="511369"/>
          </a:xfrm>
          <a:prstGeom prst="rect">
            <a:avLst/>
          </a:prstGeom>
        </p:spPr>
        <p:txBody>
          <a:bodyPr vert="horz" lIns="95364" tIns="47682" rIns="95364" bIns="47682" rtlCol="0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22405" y="5"/>
            <a:ext cx="3080522" cy="511369"/>
          </a:xfrm>
          <a:prstGeom prst="rect">
            <a:avLst/>
          </a:prstGeom>
        </p:spPr>
        <p:txBody>
          <a:bodyPr vert="horz" lIns="95364" tIns="47682" rIns="95364" bIns="47682" rtlCol="0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E076350C-AF9E-4DCA-B463-A920DCF9D543}" type="datetimeFigureOut">
              <a:rPr lang="ja-JP" altLang="en-US"/>
              <a:pPr>
                <a:defRPr/>
              </a:pPr>
              <a:t>2021/7/10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766763"/>
            <a:ext cx="5545137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364" tIns="47682" rIns="95364" bIns="4768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10978" y="4860423"/>
            <a:ext cx="5683250" cy="4607144"/>
          </a:xfrm>
          <a:prstGeom prst="rect">
            <a:avLst/>
          </a:prstGeom>
        </p:spPr>
        <p:txBody>
          <a:bodyPr vert="horz" lIns="95364" tIns="47682" rIns="95364" bIns="47682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0" y="9720836"/>
            <a:ext cx="3079380" cy="511369"/>
          </a:xfrm>
          <a:prstGeom prst="rect">
            <a:avLst/>
          </a:prstGeom>
        </p:spPr>
        <p:txBody>
          <a:bodyPr vert="horz" lIns="95364" tIns="47682" rIns="95364" bIns="47682" rtlCol="0" anchor="b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22405" y="9720836"/>
            <a:ext cx="3080522" cy="511369"/>
          </a:xfrm>
          <a:prstGeom prst="rect">
            <a:avLst/>
          </a:prstGeom>
        </p:spPr>
        <p:txBody>
          <a:bodyPr vert="horz" lIns="95364" tIns="47682" rIns="95364" bIns="47682" rtlCol="0" anchor="b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8302EBF6-BE64-4BD6-A60E-3F0FD5CFCA8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297437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5113" y="1104900"/>
            <a:ext cx="7996238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912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1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3980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02EBF6-BE64-4BD6-A60E-3F0FD5CFCA81}" type="slidenum">
              <a:rPr lang="ja-JP" altLang="en-US" smtClean="0"/>
              <a:pPr>
                <a:defRPr/>
              </a:pPr>
              <a:t>25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212021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02EBF6-BE64-4BD6-A60E-3F0FD5CFCA81}" type="slidenum">
              <a:rPr lang="ja-JP" altLang="en-US" smtClean="0"/>
              <a:pPr>
                <a:defRPr/>
              </a:pPr>
              <a:t>26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042263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5113" y="1104900"/>
            <a:ext cx="7996238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912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17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1639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5113" y="1104900"/>
            <a:ext cx="7996238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912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18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0756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02EBF6-BE64-4BD6-A60E-3F0FD5CFCA81}" type="slidenum">
              <a:rPr lang="ja-JP" altLang="en-US" smtClean="0"/>
              <a:pPr>
                <a:defRPr/>
              </a:pPr>
              <a:t>19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502989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02EBF6-BE64-4BD6-A60E-3F0FD5CFCA81}" type="slidenum">
              <a:rPr lang="ja-JP" altLang="en-US" smtClean="0"/>
              <a:pPr>
                <a:defRPr/>
              </a:pPr>
              <a:t>20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571508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02EBF6-BE64-4BD6-A60E-3F0FD5CFCA81}" type="slidenum">
              <a:rPr lang="ja-JP" altLang="en-US" smtClean="0"/>
              <a:pPr>
                <a:defRPr/>
              </a:pPr>
              <a:t>21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891548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02EBF6-BE64-4BD6-A60E-3F0FD5CFCA81}" type="slidenum">
              <a:rPr lang="ja-JP" altLang="en-US" smtClean="0"/>
              <a:pPr>
                <a:defRPr/>
              </a:pPr>
              <a:t>22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758892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02EBF6-BE64-4BD6-A60E-3F0FD5CFCA81}" type="slidenum">
              <a:rPr lang="ja-JP" altLang="en-US" smtClean="0"/>
              <a:pPr>
                <a:defRPr/>
              </a:pPr>
              <a:t>23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108329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02EBF6-BE64-4BD6-A60E-3F0FD5CFCA81}" type="slidenum">
              <a:rPr lang="ja-JP" altLang="en-US" smtClean="0"/>
              <a:pPr>
                <a:defRPr/>
              </a:pPr>
              <a:t>24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84865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9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371475" indent="0" algn="ctr">
              <a:buNone/>
              <a:defRPr/>
            </a:lvl2pPr>
            <a:lvl3pPr marL="742950" indent="0" algn="ctr">
              <a:buNone/>
              <a:defRPr/>
            </a:lvl3pPr>
            <a:lvl4pPr marL="1114425" indent="0" algn="ctr">
              <a:buNone/>
              <a:defRPr/>
            </a:lvl4pPr>
            <a:lvl5pPr marL="1485900" indent="0" algn="ctr">
              <a:buNone/>
              <a:defRPr/>
            </a:lvl5pPr>
            <a:lvl6pPr marL="1857375" indent="0" algn="ctr">
              <a:buNone/>
              <a:defRPr/>
            </a:lvl6pPr>
            <a:lvl7pPr marL="2228850" indent="0" algn="ctr">
              <a:buNone/>
              <a:defRPr/>
            </a:lvl7pPr>
            <a:lvl8pPr marL="2600325" indent="0" algn="ctr">
              <a:buNone/>
              <a:defRPr/>
            </a:lvl8pPr>
            <a:lvl9pPr marL="29718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1DB07-024E-4D20-9EBE-4C462AD2609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A4BFC-ED53-4BDF-9C06-BA268FD221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2"/>
            <a:ext cx="65214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F7AD7-5FA5-4BBE-863D-1AC7500AF0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95300" y="1600204"/>
            <a:ext cx="437515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CDCE9-69CF-4DB3-B4B0-9EC88C75D8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95300" y="274642"/>
            <a:ext cx="89154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3104A-1D32-41C9-961B-F0E5AF24DE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1DEFB4-BA7B-43FF-80E2-5424AC35D71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4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325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25"/>
            </a:lvl1pPr>
            <a:lvl2pPr marL="371475" indent="0">
              <a:buNone/>
              <a:defRPr sz="1463"/>
            </a:lvl2pPr>
            <a:lvl3pPr marL="742950" indent="0">
              <a:buNone/>
              <a:defRPr sz="1300"/>
            </a:lvl3pPr>
            <a:lvl4pPr marL="1114425" indent="0">
              <a:buNone/>
              <a:defRPr sz="1138"/>
            </a:lvl4pPr>
            <a:lvl5pPr marL="1485900" indent="0">
              <a:buNone/>
              <a:defRPr sz="1138"/>
            </a:lvl5pPr>
            <a:lvl6pPr marL="1857375" indent="0">
              <a:buNone/>
              <a:defRPr sz="1138"/>
            </a:lvl6pPr>
            <a:lvl7pPr marL="2228850" indent="0">
              <a:buNone/>
              <a:defRPr sz="1138"/>
            </a:lvl7pPr>
            <a:lvl8pPr marL="2600325" indent="0">
              <a:buNone/>
              <a:defRPr sz="1138"/>
            </a:lvl8pPr>
            <a:lvl9pPr marL="2971800" indent="0">
              <a:buNone/>
              <a:defRPr sz="1138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43ED9-6C66-4E1F-A0E2-A26158A8AD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4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2C377-E9B2-4B59-A7E6-F041942831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3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89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89" cy="3951288"/>
          </a:xfrm>
          <a:prstGeom prst="rect">
            <a:avLst/>
          </a:prstGeo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3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E241B-4F7F-42B1-9636-AE8671CF6A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ADB01-7BE0-4536-A304-E6569F7828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5842B-BC36-41A6-9A66-642BF7B494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162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4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1" y="1435103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8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8230D-AD5E-4A84-9E4D-BEB38B9FC5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162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8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2BA32-DE1F-4BD5-959B-6505F9E90C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4600" y="0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38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E59DCB24-9697-4F0E-91FD-74E638334B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371475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742950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114425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485900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278606" indent="-278606" algn="l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  <a:cs typeface="+mn-cs"/>
        </a:defRPr>
      </a:lvl1pPr>
      <a:lvl2pPr marL="603647" indent="-232172" algn="l" rtl="0" eaLnBrk="0" fontAlgn="base" hangingPunct="0">
        <a:spcBef>
          <a:spcPct val="20000"/>
        </a:spcBef>
        <a:spcAft>
          <a:spcPct val="0"/>
        </a:spcAft>
        <a:buChar char="–"/>
        <a:defRPr kumimoji="1" sz="2275">
          <a:solidFill>
            <a:schemeClr val="tx1"/>
          </a:solidFill>
          <a:latin typeface="+mn-lt"/>
          <a:ea typeface="+mn-ea"/>
        </a:defRPr>
      </a:lvl2pPr>
      <a:lvl3pPr marL="928688" indent="-185738" algn="l" rtl="0" eaLnBrk="0" fontAlgn="base" hangingPunct="0">
        <a:spcBef>
          <a:spcPct val="20000"/>
        </a:spcBef>
        <a:spcAft>
          <a:spcPct val="0"/>
        </a:spcAft>
        <a:buChar char="•"/>
        <a:defRPr kumimoji="1" sz="1950">
          <a:solidFill>
            <a:schemeClr val="tx1"/>
          </a:solidFill>
          <a:latin typeface="+mn-lt"/>
          <a:ea typeface="+mn-ea"/>
        </a:defRPr>
      </a:lvl3pPr>
      <a:lvl4pPr marL="1300163" indent="-185738" algn="l" rtl="0" eaLnBrk="0" fontAlgn="base" hangingPunct="0">
        <a:spcBef>
          <a:spcPct val="20000"/>
        </a:spcBef>
        <a:spcAft>
          <a:spcPct val="0"/>
        </a:spcAft>
        <a:buChar char="–"/>
        <a:defRPr kumimoji="1" sz="1625">
          <a:solidFill>
            <a:schemeClr val="tx1"/>
          </a:solidFill>
          <a:latin typeface="+mn-lt"/>
          <a:ea typeface="+mn-ea"/>
        </a:defRPr>
      </a:lvl4pPr>
      <a:lvl5pPr marL="1671638" indent="-185738" algn="l" rtl="0" eaLnBrk="0" fontAlgn="base" hangingPunct="0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5pPr>
      <a:lvl6pPr marL="2043113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6pPr>
      <a:lvl7pPr marL="2414588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7pPr>
      <a:lvl8pPr marL="2786063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8pPr>
      <a:lvl9pPr marL="3157538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amazon.co.jp/dp/B00SXQ81J0/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703CA568-A83D-4691-A2C8-85397766AA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276600"/>
            <a:ext cx="9109587" cy="2590800"/>
          </a:xfrm>
          <a:prstGeom prst="rect">
            <a:avLst/>
          </a:prstGeom>
        </p:spPr>
      </p:pic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150768" y="1070449"/>
            <a:ext cx="7734300" cy="1015663"/>
          </a:xfrm>
          <a:prstGeom prst="rect">
            <a:avLst/>
          </a:prstGeom>
          <a:solidFill>
            <a:srgbClr val="FFFF00"/>
          </a:solidFill>
          <a:ln w="38100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6000" dirty="0">
                <a:solidFill>
                  <a:srgbClr val="3366FF"/>
                </a:solidFill>
              </a:rPr>
              <a:t>100</a:t>
            </a:r>
            <a:r>
              <a:rPr lang="ja-JP" altLang="en-US" sz="6000" dirty="0">
                <a:solidFill>
                  <a:srgbClr val="3366FF"/>
                </a:solidFill>
              </a:rPr>
              <a:t>ｍダッシュを作ろう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885068" y="240149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（英語）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0D076B2-9A53-47E3-A55B-FCD63A782BAB}"/>
              </a:ext>
            </a:extLst>
          </p:cNvPr>
          <p:cNvSpPr txBox="1"/>
          <p:nvPr/>
        </p:nvSpPr>
        <p:spPr>
          <a:xfrm>
            <a:off x="2203876" y="6198513"/>
            <a:ext cx="5532285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en-US" altLang="ja-JP" sz="2800" dirty="0"/>
              <a:t>100m</a:t>
            </a:r>
            <a:r>
              <a:rPr lang="ja-JP" altLang="en-US" sz="2800" dirty="0"/>
              <a:t>はしって、タイムでたいけつ！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E3865996-357B-428F-B6C7-D76815D5C6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6911" y="287744"/>
            <a:ext cx="4432178" cy="646331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dirty="0">
                <a:solidFill>
                  <a:srgbClr val="3366FF"/>
                </a:solidFill>
              </a:rPr>
              <a:t>★ネットで挑戦★</a:t>
            </a:r>
            <a:endParaRPr lang="en-US" altLang="ja-JP" dirty="0">
              <a:solidFill>
                <a:srgbClr val="3366FF"/>
              </a:solidFill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6A534BEB-4056-4258-861D-B57157E0C0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6918" y="2222486"/>
            <a:ext cx="8382000" cy="40011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上田市マルチメディア情報センター／十勇士パソコンクラブ／</a:t>
            </a:r>
            <a:r>
              <a:rPr lang="en-US" altLang="ja-JP" sz="2000" dirty="0">
                <a:solidFill>
                  <a:schemeClr val="tx1"/>
                </a:solidFill>
              </a:rPr>
              <a:t>PCN</a:t>
            </a:r>
            <a:r>
              <a:rPr lang="ja-JP" altLang="en-US" sz="2000" dirty="0">
                <a:solidFill>
                  <a:schemeClr val="tx1"/>
                </a:solidFill>
              </a:rPr>
              <a:t>上田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428333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362200" y="1143000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93747" y="4506217"/>
            <a:ext cx="6718507" cy="12926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ja-JP" altLang="en-US" sz="2800" dirty="0"/>
              <a:t>スペースキー（よこにながいキー）をおすと</a:t>
            </a:r>
            <a:endParaRPr lang="en-US" altLang="ja-JP" sz="2800" dirty="0"/>
          </a:p>
          <a:p>
            <a:pPr algn="ctr"/>
            <a:r>
              <a:rPr lang="ja-JP" altLang="en-US" sz="2800" dirty="0"/>
              <a:t>人がはしる</a:t>
            </a:r>
            <a:endParaRPr lang="en-US" altLang="ja-JP" sz="2800" dirty="0"/>
          </a:p>
          <a:p>
            <a:pPr algn="ctr"/>
            <a:r>
              <a:rPr lang="ja-JP" altLang="en-US" sz="2800" dirty="0"/>
              <a:t>（</a:t>
            </a:r>
            <a:r>
              <a:rPr lang="en-US" altLang="ja-JP" sz="2800" dirty="0"/>
              <a:t>1</a:t>
            </a:r>
            <a:r>
              <a:rPr lang="ja-JP" altLang="en-US" sz="2800" dirty="0"/>
              <a:t>回おしただけで、たくさんはしる）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2362200"/>
            <a:ext cx="7679656" cy="1675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066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838200" y="3429000"/>
            <a:ext cx="7632424" cy="762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 IF BTN(32) CONT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85580" y="754559"/>
            <a:ext cx="5358020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5</a:t>
            </a:r>
            <a:r>
              <a:rPr kumimoji="1" lang="ja-JP" altLang="en-US" sz="4400" dirty="0">
                <a:solidFill>
                  <a:srgbClr val="0066FF"/>
                </a:solidFill>
              </a:rPr>
              <a:t>）</a:t>
            </a:r>
            <a:r>
              <a:rPr kumimoji="1" lang="ja-JP" altLang="en-US" sz="4400" dirty="0" err="1">
                <a:solidFill>
                  <a:srgbClr val="0066FF"/>
                </a:solidFill>
              </a:rPr>
              <a:t>いっぽずつ</a:t>
            </a:r>
            <a:r>
              <a:rPr kumimoji="1" lang="ja-JP" altLang="en-US" sz="4400" dirty="0">
                <a:solidFill>
                  <a:srgbClr val="0066FF"/>
                </a:solidFill>
              </a:rPr>
              <a:t>はしる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8318224" y="3421243"/>
            <a:ext cx="920446" cy="824493"/>
            <a:chOff x="932963" y="1680170"/>
            <a:chExt cx="920446" cy="824493"/>
          </a:xfrm>
        </p:grpSpPr>
        <p:sp>
          <p:nvSpPr>
            <p:cNvPr id="6" name="角丸四角形 5"/>
            <p:cNvSpPr/>
            <p:nvPr/>
          </p:nvSpPr>
          <p:spPr bwMode="auto">
            <a:xfrm>
              <a:off x="932963" y="1680170"/>
              <a:ext cx="920446" cy="824493"/>
            </a:xfrm>
            <a:prstGeom prst="roundRect">
              <a:avLst/>
            </a:prstGeom>
            <a:solidFill>
              <a:schemeClr val="bg1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7" name="屈折矢印 6"/>
            <p:cNvSpPr/>
            <p:nvPr/>
          </p:nvSpPr>
          <p:spPr bwMode="auto">
            <a:xfrm rot="5400000" flipV="1">
              <a:off x="1244077" y="2049763"/>
              <a:ext cx="298217" cy="429266"/>
            </a:xfrm>
            <a:prstGeom prst="bentUpArrow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932963" y="1680171"/>
              <a:ext cx="9204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/>
                <a:t>Enter</a:t>
              </a:r>
              <a:endParaRPr kumimoji="1" lang="ja-JP" alt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2476769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362200" y="1424226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217761" y="4624626"/>
            <a:ext cx="3530134" cy="861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ja-JP" altLang="en-US" sz="2800" dirty="0"/>
              <a:t>スペースキーをおすと</a:t>
            </a:r>
            <a:endParaRPr lang="en-US" altLang="ja-JP" sz="2800" dirty="0"/>
          </a:p>
          <a:p>
            <a:pPr algn="ctr"/>
            <a:r>
              <a:rPr lang="ja-JP" altLang="en-US" sz="2800" dirty="0" err="1"/>
              <a:t>いっぽずつ</a:t>
            </a:r>
            <a:r>
              <a:rPr lang="ja-JP" altLang="en-US" sz="2800" dirty="0"/>
              <a:t>はしる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2643426"/>
            <a:ext cx="7679656" cy="1675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5323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1898954" y="3208816"/>
            <a:ext cx="6711646" cy="762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120 T=TICK():?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85580" y="605111"/>
            <a:ext cx="4900820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lang="en-US" altLang="ja-JP" sz="4400" dirty="0">
                <a:solidFill>
                  <a:srgbClr val="0066FF"/>
                </a:solidFill>
              </a:rPr>
              <a:t>6</a:t>
            </a:r>
            <a:r>
              <a:rPr kumimoji="1" lang="ja-JP" altLang="en-US" sz="4400" dirty="0">
                <a:solidFill>
                  <a:srgbClr val="0066FF"/>
                </a:solidFill>
              </a:rPr>
              <a:t>）タイムを</a:t>
            </a:r>
            <a:r>
              <a:rPr kumimoji="1" lang="ja-JP" altLang="en-US" sz="4400" dirty="0" err="1">
                <a:solidFill>
                  <a:srgbClr val="0066FF"/>
                </a:solidFill>
              </a:rPr>
              <a:t>ひょうじ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4" name="テキスト ボックス 2"/>
          <p:cNvSpPr txBox="1">
            <a:spLocks noChangeArrowheads="1"/>
          </p:cNvSpPr>
          <p:nvPr/>
        </p:nvSpPr>
        <p:spPr bwMode="auto">
          <a:xfrm>
            <a:off x="1898954" y="1905000"/>
            <a:ext cx="3054046" cy="762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15 CLT</a:t>
            </a:r>
          </a:p>
        </p:txBody>
      </p:sp>
      <p:sp>
        <p:nvSpPr>
          <p:cNvPr id="5" name="テキスト ボックス 2"/>
          <p:cNvSpPr txBox="1">
            <a:spLocks noChangeArrowheads="1"/>
          </p:cNvSpPr>
          <p:nvPr/>
        </p:nvSpPr>
        <p:spPr bwMode="auto">
          <a:xfrm>
            <a:off x="1898954" y="4679447"/>
            <a:ext cx="3206446" cy="762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130 ?T</a:t>
            </a:r>
          </a:p>
        </p:txBody>
      </p:sp>
      <p:sp>
        <p:nvSpPr>
          <p:cNvPr id="6" name="下矢印 5"/>
          <p:cNvSpPr/>
          <p:nvPr/>
        </p:nvSpPr>
        <p:spPr bwMode="auto">
          <a:xfrm rot="10800000">
            <a:off x="7467600" y="4130136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4800600" y="1868922"/>
            <a:ext cx="920446" cy="824493"/>
            <a:chOff x="932963" y="1680170"/>
            <a:chExt cx="920446" cy="824493"/>
          </a:xfrm>
        </p:grpSpPr>
        <p:sp>
          <p:nvSpPr>
            <p:cNvPr id="10" name="角丸四角形 9"/>
            <p:cNvSpPr/>
            <p:nvPr/>
          </p:nvSpPr>
          <p:spPr bwMode="auto">
            <a:xfrm>
              <a:off x="932963" y="1680170"/>
              <a:ext cx="920446" cy="824493"/>
            </a:xfrm>
            <a:prstGeom prst="roundRect">
              <a:avLst/>
            </a:prstGeom>
            <a:solidFill>
              <a:schemeClr val="bg1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1" name="屈折矢印 10"/>
            <p:cNvSpPr/>
            <p:nvPr/>
          </p:nvSpPr>
          <p:spPr bwMode="auto">
            <a:xfrm rot="5400000" flipV="1">
              <a:off x="1244077" y="2049763"/>
              <a:ext cx="298217" cy="429266"/>
            </a:xfrm>
            <a:prstGeom prst="bentUpArrow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932963" y="1680171"/>
              <a:ext cx="9204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/>
                <a:t>Enter</a:t>
              </a:r>
              <a:endParaRPr kumimoji="1" lang="ja-JP" altLang="en-US" sz="2400" dirty="0"/>
            </a:p>
          </p:txBody>
        </p:sp>
      </p:grpSp>
      <p:grpSp>
        <p:nvGrpSpPr>
          <p:cNvPr id="13" name="グループ化 12"/>
          <p:cNvGrpSpPr/>
          <p:nvPr/>
        </p:nvGrpSpPr>
        <p:grpSpPr>
          <a:xfrm>
            <a:off x="8458200" y="3177569"/>
            <a:ext cx="920446" cy="824493"/>
            <a:chOff x="932963" y="1680170"/>
            <a:chExt cx="920446" cy="824493"/>
          </a:xfrm>
        </p:grpSpPr>
        <p:sp>
          <p:nvSpPr>
            <p:cNvPr id="14" name="角丸四角形 13"/>
            <p:cNvSpPr/>
            <p:nvPr/>
          </p:nvSpPr>
          <p:spPr bwMode="auto">
            <a:xfrm>
              <a:off x="932963" y="1680170"/>
              <a:ext cx="920446" cy="824493"/>
            </a:xfrm>
            <a:prstGeom prst="roundRect">
              <a:avLst/>
            </a:prstGeom>
            <a:solidFill>
              <a:schemeClr val="bg1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5" name="屈折矢印 14"/>
            <p:cNvSpPr/>
            <p:nvPr/>
          </p:nvSpPr>
          <p:spPr bwMode="auto">
            <a:xfrm rot="5400000" flipV="1">
              <a:off x="1244077" y="2049763"/>
              <a:ext cx="298217" cy="429266"/>
            </a:xfrm>
            <a:prstGeom prst="bentUpArrow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932963" y="1680171"/>
              <a:ext cx="9204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/>
                <a:t>Enter</a:t>
              </a:r>
              <a:endParaRPr kumimoji="1" lang="ja-JP" altLang="en-US" sz="2400" dirty="0"/>
            </a:p>
          </p:txBody>
        </p:sp>
      </p:grpSp>
      <p:grpSp>
        <p:nvGrpSpPr>
          <p:cNvPr id="17" name="グループ化 16"/>
          <p:cNvGrpSpPr/>
          <p:nvPr/>
        </p:nvGrpSpPr>
        <p:grpSpPr>
          <a:xfrm>
            <a:off x="4953000" y="4648200"/>
            <a:ext cx="920446" cy="824493"/>
            <a:chOff x="932963" y="1680170"/>
            <a:chExt cx="920446" cy="824493"/>
          </a:xfrm>
        </p:grpSpPr>
        <p:sp>
          <p:nvSpPr>
            <p:cNvPr id="18" name="角丸四角形 17"/>
            <p:cNvSpPr/>
            <p:nvPr/>
          </p:nvSpPr>
          <p:spPr bwMode="auto">
            <a:xfrm>
              <a:off x="932963" y="1680170"/>
              <a:ext cx="920446" cy="824493"/>
            </a:xfrm>
            <a:prstGeom prst="roundRect">
              <a:avLst/>
            </a:prstGeom>
            <a:solidFill>
              <a:schemeClr val="bg1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20" name="屈折矢印 19"/>
            <p:cNvSpPr/>
            <p:nvPr/>
          </p:nvSpPr>
          <p:spPr bwMode="auto">
            <a:xfrm rot="5400000" flipV="1">
              <a:off x="1244077" y="2049763"/>
              <a:ext cx="298217" cy="429266"/>
            </a:xfrm>
            <a:prstGeom prst="bentUpArrow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932963" y="1680171"/>
              <a:ext cx="9204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/>
                <a:t>Enter</a:t>
              </a:r>
              <a:endParaRPr kumimoji="1" lang="ja-JP" altLang="en-US" sz="2400" dirty="0"/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4C6E5FF-E3E5-4C1C-8547-4239F2E5A297}"/>
              </a:ext>
            </a:extLst>
          </p:cNvPr>
          <p:cNvSpPr txBox="1"/>
          <p:nvPr/>
        </p:nvSpPr>
        <p:spPr>
          <a:xfrm>
            <a:off x="6006795" y="743609"/>
            <a:ext cx="2781300" cy="492443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en-US" altLang="ja-JP" sz="3200" dirty="0"/>
              <a:t>3</a:t>
            </a:r>
            <a:r>
              <a:rPr lang="ja-JP" altLang="en-US" sz="3200" dirty="0"/>
              <a:t>行ついかする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74B9FB5-CFF0-4063-9307-E9D37CD90A59}"/>
              </a:ext>
            </a:extLst>
          </p:cNvPr>
          <p:cNvSpPr txBox="1"/>
          <p:nvPr/>
        </p:nvSpPr>
        <p:spPr>
          <a:xfrm>
            <a:off x="6708508" y="4739737"/>
            <a:ext cx="199528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/>
              <a:t>Shift</a:t>
            </a:r>
            <a:r>
              <a:rPr kumimoji="1" lang="ja-JP" altLang="en-US" sz="3200" dirty="0"/>
              <a:t>＋；</a:t>
            </a:r>
            <a:endParaRPr kumimoji="1"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2589144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362200" y="609600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95718" y="5244974"/>
            <a:ext cx="3332964" cy="12926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r>
              <a:rPr lang="ja-JP" altLang="en-US" sz="2800" dirty="0"/>
              <a:t>ゴールすると</a:t>
            </a:r>
            <a:endParaRPr lang="en-US" altLang="ja-JP" sz="2800" dirty="0"/>
          </a:p>
          <a:p>
            <a:r>
              <a:rPr lang="ja-JP" altLang="en-US" sz="2800" dirty="0"/>
              <a:t>タイムのすう</a:t>
            </a:r>
            <a:r>
              <a:rPr lang="ja-JP" altLang="en-US" sz="2800" dirty="0" err="1"/>
              <a:t>じが</a:t>
            </a:r>
            <a:r>
              <a:rPr lang="ja-JP" altLang="en-US" sz="2800" dirty="0"/>
              <a:t>でる</a:t>
            </a:r>
            <a:endParaRPr lang="en-US" altLang="ja-JP" sz="2800" dirty="0"/>
          </a:p>
          <a:p>
            <a:r>
              <a:rPr lang="ja-JP" altLang="en-US" sz="2800" dirty="0"/>
              <a:t>（</a:t>
            </a:r>
            <a:r>
              <a:rPr lang="en-US" altLang="ja-JP" sz="2800" dirty="0"/>
              <a:t>60</a:t>
            </a:r>
            <a:r>
              <a:rPr lang="ja-JP" altLang="en-US" sz="2800" dirty="0"/>
              <a:t>で</a:t>
            </a:r>
            <a:r>
              <a:rPr lang="en-US" altLang="ja-JP" sz="2800" dirty="0"/>
              <a:t>1</a:t>
            </a:r>
            <a:r>
              <a:rPr lang="ja-JP" altLang="en-US" sz="2800" dirty="0"/>
              <a:t>びょう）</a:t>
            </a:r>
          </a:p>
        </p:txBody>
      </p:sp>
      <p:sp>
        <p:nvSpPr>
          <p:cNvPr id="5" name="下矢印 4"/>
          <p:cNvSpPr/>
          <p:nvPr/>
        </p:nvSpPr>
        <p:spPr bwMode="auto">
          <a:xfrm rot="10800000">
            <a:off x="1066800" y="4489387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52600"/>
            <a:ext cx="8969415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4450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/>
          <p:cNvSpPr txBox="1"/>
          <p:nvPr/>
        </p:nvSpPr>
        <p:spPr>
          <a:xfrm>
            <a:off x="585580" y="605111"/>
            <a:ext cx="6729618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lang="en-US" altLang="ja-JP" sz="4400" dirty="0">
                <a:solidFill>
                  <a:srgbClr val="0066FF"/>
                </a:solidFill>
              </a:rPr>
              <a:t>7</a:t>
            </a:r>
            <a:r>
              <a:rPr kumimoji="1" lang="ja-JP" altLang="en-US" sz="4400" dirty="0">
                <a:solidFill>
                  <a:srgbClr val="0066FF"/>
                </a:solidFill>
              </a:rPr>
              <a:t>）タイムをびょうでひょうじ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5" name="テキスト ボックス 2"/>
          <p:cNvSpPr txBox="1">
            <a:spLocks noChangeArrowheads="1"/>
          </p:cNvSpPr>
          <p:nvPr/>
        </p:nvSpPr>
        <p:spPr bwMode="auto">
          <a:xfrm>
            <a:off x="451154" y="3834825"/>
            <a:ext cx="8266044" cy="584775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2" panose="00000400000000000000" pitchFamily="2" charset="0"/>
                <a:ea typeface="IchigoJam 1.2" panose="00000400000000000000" pitchFamily="2" charset="0"/>
                <a:cs typeface="Tahoma" panose="020B0604030504040204" pitchFamily="34" charset="0"/>
              </a:rPr>
              <a:t>130 ?:?T/60;”.”;T%60/6</a:t>
            </a:r>
          </a:p>
        </p:txBody>
      </p:sp>
      <p:sp>
        <p:nvSpPr>
          <p:cNvPr id="6" name="下矢印 5"/>
          <p:cNvSpPr/>
          <p:nvPr/>
        </p:nvSpPr>
        <p:spPr bwMode="auto">
          <a:xfrm rot="10800000">
            <a:off x="3276600" y="4495800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90800" y="5181600"/>
            <a:ext cx="1828801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/>
              <a:t>右</a:t>
            </a:r>
            <a:r>
              <a:rPr kumimoji="1" lang="en-US" altLang="ja-JP" sz="3200" dirty="0"/>
              <a:t>Shift</a:t>
            </a:r>
            <a:r>
              <a:rPr kumimoji="1" lang="ja-JP" altLang="en-US" sz="3200" dirty="0"/>
              <a:t>の</a:t>
            </a:r>
            <a:endParaRPr kumimoji="1" lang="en-US" altLang="ja-JP" sz="3200" dirty="0"/>
          </a:p>
          <a:p>
            <a:pPr algn="ctr"/>
            <a:r>
              <a:rPr kumimoji="1" lang="ja-JP" altLang="en-US" sz="3200" dirty="0"/>
              <a:t>となり</a:t>
            </a:r>
            <a:endParaRPr kumimoji="1" lang="en-US" altLang="ja-JP" sz="3200" dirty="0"/>
          </a:p>
        </p:txBody>
      </p:sp>
      <p:sp>
        <p:nvSpPr>
          <p:cNvPr id="8" name="下矢印 7"/>
          <p:cNvSpPr/>
          <p:nvPr/>
        </p:nvSpPr>
        <p:spPr bwMode="auto">
          <a:xfrm rot="10800000">
            <a:off x="5067300" y="4495800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953000" y="5181600"/>
            <a:ext cx="72390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/>
              <a:t>＞</a:t>
            </a:r>
            <a:endParaRPr kumimoji="1" lang="en-US" altLang="ja-JP" sz="3200" dirty="0"/>
          </a:p>
        </p:txBody>
      </p:sp>
      <p:sp>
        <p:nvSpPr>
          <p:cNvPr id="10" name="下矢印 9"/>
          <p:cNvSpPr/>
          <p:nvPr/>
        </p:nvSpPr>
        <p:spPr bwMode="auto">
          <a:xfrm>
            <a:off x="4648199" y="3124200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810000" y="2023609"/>
            <a:ext cx="2895600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/>
              <a:t>Enter</a:t>
            </a:r>
            <a:r>
              <a:rPr lang="ja-JP" altLang="en-US" sz="3200" dirty="0"/>
              <a:t>のとなり</a:t>
            </a:r>
            <a:endParaRPr lang="en-US" altLang="ja-JP" sz="3200" dirty="0"/>
          </a:p>
          <a:p>
            <a:pPr algn="ctr"/>
            <a:r>
              <a:rPr lang="en-US" altLang="ja-JP" sz="3200" dirty="0"/>
              <a:t>Shift</a:t>
            </a:r>
            <a:r>
              <a:rPr lang="ja-JP" altLang="en-US" sz="3200" dirty="0"/>
              <a:t>＋’</a:t>
            </a:r>
            <a:endParaRPr kumimoji="1" lang="en-US" altLang="ja-JP" sz="3200" dirty="0"/>
          </a:p>
        </p:txBody>
      </p:sp>
      <p:sp>
        <p:nvSpPr>
          <p:cNvPr id="13" name="下矢印 12"/>
          <p:cNvSpPr/>
          <p:nvPr/>
        </p:nvSpPr>
        <p:spPr bwMode="auto">
          <a:xfrm>
            <a:off x="5486401" y="3112438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4" name="下矢印 13"/>
          <p:cNvSpPr/>
          <p:nvPr/>
        </p:nvSpPr>
        <p:spPr bwMode="auto">
          <a:xfrm>
            <a:off x="6516754" y="3114342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288156" y="2527663"/>
            <a:ext cx="186524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/>
              <a:t>Shift</a:t>
            </a:r>
            <a:r>
              <a:rPr lang="ja-JP" altLang="en-US" sz="3200" dirty="0"/>
              <a:t>＋</a:t>
            </a:r>
            <a:r>
              <a:rPr lang="en-US" altLang="ja-JP" sz="3200" dirty="0"/>
              <a:t>5</a:t>
            </a:r>
            <a:endParaRPr kumimoji="1" lang="en-US" altLang="ja-JP" sz="3200" dirty="0"/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69B5ED73-A19F-43E1-82C7-1821F86EBC74}"/>
              </a:ext>
            </a:extLst>
          </p:cNvPr>
          <p:cNvGrpSpPr/>
          <p:nvPr/>
        </p:nvGrpSpPr>
        <p:grpSpPr>
          <a:xfrm>
            <a:off x="8452154" y="3714965"/>
            <a:ext cx="920446" cy="824493"/>
            <a:chOff x="932963" y="1680170"/>
            <a:chExt cx="920446" cy="824493"/>
          </a:xfrm>
        </p:grpSpPr>
        <p:sp>
          <p:nvSpPr>
            <p:cNvPr id="18" name="角丸四角形 17">
              <a:extLst>
                <a:ext uri="{FF2B5EF4-FFF2-40B4-BE49-F238E27FC236}">
                  <a16:creationId xmlns:a16="http://schemas.microsoft.com/office/drawing/2014/main" id="{27882230-0295-4DB4-BA59-49E3D054B845}"/>
                </a:ext>
              </a:extLst>
            </p:cNvPr>
            <p:cNvSpPr/>
            <p:nvPr/>
          </p:nvSpPr>
          <p:spPr bwMode="auto">
            <a:xfrm>
              <a:off x="932963" y="1680170"/>
              <a:ext cx="920446" cy="824493"/>
            </a:xfrm>
            <a:prstGeom prst="roundRect">
              <a:avLst/>
            </a:prstGeom>
            <a:solidFill>
              <a:schemeClr val="bg1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20" name="屈折矢印 19">
              <a:extLst>
                <a:ext uri="{FF2B5EF4-FFF2-40B4-BE49-F238E27FC236}">
                  <a16:creationId xmlns:a16="http://schemas.microsoft.com/office/drawing/2014/main" id="{35CAAD18-8ADD-4743-9EE5-975325BA5E58}"/>
                </a:ext>
              </a:extLst>
            </p:cNvPr>
            <p:cNvSpPr/>
            <p:nvPr/>
          </p:nvSpPr>
          <p:spPr bwMode="auto">
            <a:xfrm rot="5400000" flipV="1">
              <a:off x="1244077" y="2049763"/>
              <a:ext cx="298217" cy="429266"/>
            </a:xfrm>
            <a:prstGeom prst="bentUpArrow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6D915603-2DFC-4DB6-BEF1-0D26B2B50129}"/>
                </a:ext>
              </a:extLst>
            </p:cNvPr>
            <p:cNvSpPr txBox="1"/>
            <p:nvPr/>
          </p:nvSpPr>
          <p:spPr>
            <a:xfrm>
              <a:off x="932963" y="1680171"/>
              <a:ext cx="9204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/>
                <a:t>Enter</a:t>
              </a:r>
              <a:endParaRPr kumimoji="1" lang="ja-JP" alt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9590504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362200" y="814626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85800" y="5386626"/>
            <a:ext cx="3733714" cy="861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r>
              <a:rPr lang="ja-JP" altLang="en-US" sz="2800" dirty="0"/>
              <a:t>ゴールすると</a:t>
            </a:r>
            <a:endParaRPr lang="en-US" altLang="ja-JP" sz="2800" dirty="0"/>
          </a:p>
          <a:p>
            <a:r>
              <a:rPr lang="ja-JP" altLang="en-US" sz="2800" dirty="0"/>
              <a:t>タイムを</a:t>
            </a:r>
            <a:r>
              <a:rPr lang="ja-JP" altLang="en-US" sz="2800" dirty="0" err="1"/>
              <a:t>びょ</a:t>
            </a:r>
            <a:r>
              <a:rPr lang="ja-JP" altLang="en-US" sz="2800" dirty="0"/>
              <a:t>うでひょうじ</a:t>
            </a:r>
            <a:endParaRPr lang="en-US" altLang="ja-JP" sz="2800" dirty="0"/>
          </a:p>
        </p:txBody>
      </p:sp>
      <p:sp>
        <p:nvSpPr>
          <p:cNvPr id="5" name="下矢印 4"/>
          <p:cNvSpPr/>
          <p:nvPr/>
        </p:nvSpPr>
        <p:spPr bwMode="auto">
          <a:xfrm rot="10800000">
            <a:off x="1066800" y="4694413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664" y="1881426"/>
            <a:ext cx="9109587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172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57200" y="306107"/>
            <a:ext cx="6705600" cy="769441"/>
          </a:xfrm>
          <a:prstGeom prst="rect">
            <a:avLst/>
          </a:prstGeom>
          <a:solidFill>
            <a:srgbClr val="FFFF00"/>
          </a:solidFill>
          <a:ln w="38100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4400" dirty="0">
                <a:solidFill>
                  <a:srgbClr val="3366FF"/>
                </a:solidFill>
              </a:rPr>
              <a:t>●</a:t>
            </a:r>
            <a:r>
              <a:rPr lang="en-US" altLang="ja-JP" sz="4400" dirty="0">
                <a:solidFill>
                  <a:srgbClr val="3366FF"/>
                </a:solidFill>
              </a:rPr>
              <a:t>100m</a:t>
            </a:r>
            <a:r>
              <a:rPr lang="ja-JP" altLang="en-US" sz="4400" dirty="0">
                <a:solidFill>
                  <a:srgbClr val="3366FF"/>
                </a:solidFill>
              </a:rPr>
              <a:t>ダッシュ　かんせい</a:t>
            </a:r>
          </a:p>
        </p:txBody>
      </p:sp>
      <p:sp>
        <p:nvSpPr>
          <p:cNvPr id="28" name="テキスト ボックス 2"/>
          <p:cNvSpPr txBox="1">
            <a:spLocks noChangeArrowheads="1"/>
          </p:cNvSpPr>
          <p:nvPr/>
        </p:nvSpPr>
        <p:spPr bwMode="auto">
          <a:xfrm>
            <a:off x="457200" y="1411671"/>
            <a:ext cx="8153400" cy="51054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4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 ?CHR$(251);</a:t>
            </a:r>
          </a:p>
          <a:p>
            <a:pPr eaLnBrk="0" hangingPunct="0">
              <a:lnSpc>
                <a:spcPts val="44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15 CLT</a:t>
            </a:r>
          </a:p>
          <a:p>
            <a:pPr eaLnBrk="0" hangingPunct="0">
              <a:lnSpc>
                <a:spcPts val="44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 FOR X=1 TO 100</a:t>
            </a:r>
          </a:p>
          <a:p>
            <a:pPr eaLnBrk="0" hangingPunct="0">
              <a:lnSpc>
                <a:spcPts val="44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 IF !BTN(32) CONT</a:t>
            </a:r>
          </a:p>
          <a:p>
            <a:pPr eaLnBrk="0" hangingPunct="0">
              <a:lnSpc>
                <a:spcPts val="44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 IF BTN(32) CONT</a:t>
            </a:r>
          </a:p>
          <a:p>
            <a:pPr eaLnBrk="0" hangingPunct="0">
              <a:lnSpc>
                <a:spcPts val="44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100 ?CHR$(8,46,251);</a:t>
            </a:r>
          </a:p>
          <a:p>
            <a:pPr eaLnBrk="0" hangingPunct="0">
              <a:lnSpc>
                <a:spcPts val="44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110 NEXT</a:t>
            </a:r>
          </a:p>
          <a:p>
            <a:pPr eaLnBrk="0" hangingPunct="0">
              <a:lnSpc>
                <a:spcPts val="44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120 T=TICK():?</a:t>
            </a:r>
          </a:p>
          <a:p>
            <a:pPr eaLnBrk="0" hangingPunct="0">
              <a:lnSpc>
                <a:spcPts val="44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130 ?T/60;".";T%60/6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306658" y="2112278"/>
            <a:ext cx="207140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タイマーをリセット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351268" y="1541504"/>
            <a:ext cx="302679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スタート位置に自分を表示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308690" y="3239482"/>
            <a:ext cx="208262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スペース押した？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361588" y="5511755"/>
            <a:ext cx="2029723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タイムを読み出し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180723" y="4360997"/>
            <a:ext cx="121058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一歩前進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741072" y="4937687"/>
            <a:ext cx="1636987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en-US" altLang="ja-JP" sz="2000" dirty="0"/>
              <a:t>20</a:t>
            </a:r>
            <a:r>
              <a:rPr lang="ja-JP" altLang="en-US" sz="2000" dirty="0"/>
              <a:t>行へもどる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539522" y="2687657"/>
            <a:ext cx="1851789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en-US" altLang="ja-JP" sz="2000" dirty="0"/>
              <a:t>100m</a:t>
            </a:r>
            <a:r>
              <a:rPr lang="ja-JP" altLang="en-US" sz="2000" dirty="0"/>
              <a:t>くりかえし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7260722" y="3800239"/>
            <a:ext cx="2129109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スペース離した？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8033369" y="6044918"/>
            <a:ext cx="135646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タイム表示</a:t>
            </a:r>
          </a:p>
        </p:txBody>
      </p:sp>
    </p:spTree>
    <p:extLst>
      <p:ext uri="{BB962C8B-B14F-4D97-AF65-F5344CB8AC3E}">
        <p14:creationId xmlns:p14="http://schemas.microsoft.com/office/powerpoint/2010/main" val="2652706275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752600" y="2438400"/>
            <a:ext cx="6477000" cy="1938992"/>
          </a:xfrm>
          <a:prstGeom prst="rect">
            <a:avLst/>
          </a:prstGeom>
          <a:solidFill>
            <a:srgbClr val="FFFF00"/>
          </a:solidFill>
          <a:ln w="38100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6000" dirty="0">
                <a:solidFill>
                  <a:srgbClr val="3366FF"/>
                </a:solidFill>
              </a:rPr>
              <a:t>みんなできょうそう</a:t>
            </a:r>
            <a:endParaRPr lang="en-US" altLang="ja-JP" sz="6000" dirty="0">
              <a:solidFill>
                <a:srgbClr val="3366FF"/>
              </a:solidFill>
            </a:endParaRPr>
          </a:p>
          <a:p>
            <a:pPr algn="ctr"/>
            <a:r>
              <a:rPr lang="ja-JP" altLang="en-US" sz="6000" dirty="0">
                <a:solidFill>
                  <a:srgbClr val="3366FF"/>
                </a:solidFill>
              </a:rPr>
              <a:t>してみよう</a:t>
            </a:r>
          </a:p>
        </p:txBody>
      </p:sp>
    </p:spTree>
    <p:extLst>
      <p:ext uri="{BB962C8B-B14F-4D97-AF65-F5344CB8AC3E}">
        <p14:creationId xmlns:p14="http://schemas.microsoft.com/office/powerpoint/2010/main" val="1661180447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364AAB33-24CA-4999-B452-7801E584E965}"/>
              </a:ext>
            </a:extLst>
          </p:cNvPr>
          <p:cNvSpPr/>
          <p:nvPr/>
        </p:nvSpPr>
        <p:spPr bwMode="auto">
          <a:xfrm>
            <a:off x="3525174" y="1619766"/>
            <a:ext cx="990600" cy="719477"/>
          </a:xfrm>
          <a:prstGeom prst="rect">
            <a:avLst/>
          </a:prstGeom>
          <a:solidFill>
            <a:srgbClr val="33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37107B46-6D5C-4F0D-A550-40E42F3B4D54}"/>
              </a:ext>
            </a:extLst>
          </p:cNvPr>
          <p:cNvSpPr/>
          <p:nvPr/>
        </p:nvSpPr>
        <p:spPr bwMode="auto">
          <a:xfrm>
            <a:off x="5390847" y="2874919"/>
            <a:ext cx="990600" cy="719477"/>
          </a:xfrm>
          <a:prstGeom prst="rect">
            <a:avLst/>
          </a:prstGeom>
          <a:solidFill>
            <a:srgbClr val="33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8" name="テキスト ボックス 2">
            <a:extLst>
              <a:ext uri="{FF2B5EF4-FFF2-40B4-BE49-F238E27FC236}">
                <a16:creationId xmlns:a16="http://schemas.microsoft.com/office/drawing/2014/main" id="{B8456F41-5358-411A-A1E6-5B48045B3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974" y="1676221"/>
            <a:ext cx="4495800" cy="577573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 ?CHR$(251)</a:t>
            </a:r>
            <a:r>
              <a:rPr kumimoji="0" lang="ja-JP" altLang="en-US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2" panose="00000400000000000000" pitchFamily="2" charset="0"/>
                <a:cs typeface="Tahoma" panose="020B0604030504040204" pitchFamily="34" charset="0"/>
              </a:rPr>
              <a:t>；</a:t>
            </a:r>
            <a:endParaRPr kumimoji="0" lang="en-US" altLang="ja-JP" sz="24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EB5B00-37EB-45F8-8A31-C540002A779D}"/>
              </a:ext>
            </a:extLst>
          </p:cNvPr>
          <p:cNvSpPr txBox="1"/>
          <p:nvPr/>
        </p:nvSpPr>
        <p:spPr>
          <a:xfrm>
            <a:off x="303573" y="366565"/>
            <a:ext cx="6859228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solidFill>
                  <a:srgbClr val="0066FF"/>
                </a:solidFill>
              </a:rPr>
              <a:t>（かいぞう）人のキャラをかえる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ABF3D2F0-2128-4A81-A238-4A4CB6F9DF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269" y="5181600"/>
            <a:ext cx="9329461" cy="1143000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B809F84-64CB-4660-9C57-BE658D0EF5FC}"/>
              </a:ext>
            </a:extLst>
          </p:cNvPr>
          <p:cNvSpPr txBox="1"/>
          <p:nvPr/>
        </p:nvSpPr>
        <p:spPr>
          <a:xfrm>
            <a:off x="303573" y="4758407"/>
            <a:ext cx="9220201" cy="3539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en-US" altLang="ja-JP" sz="2300" dirty="0"/>
              <a:t>224 225 226 227 228 229 230 231 232 233 234 235 236 237 238 239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B98890A-DF45-4FE9-8432-ACBB49E3D81F}"/>
              </a:ext>
            </a:extLst>
          </p:cNvPr>
          <p:cNvSpPr txBox="1"/>
          <p:nvPr/>
        </p:nvSpPr>
        <p:spPr>
          <a:xfrm>
            <a:off x="303573" y="6351657"/>
            <a:ext cx="9220201" cy="3539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en-US" altLang="ja-JP" sz="2300" dirty="0"/>
              <a:t>240 241 242 243 244 245 246 247 248 249 250 251 252 253 254 255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A583239-C9E1-4E9F-8BF3-E97A6EA58AC0}"/>
              </a:ext>
            </a:extLst>
          </p:cNvPr>
          <p:cNvSpPr txBox="1"/>
          <p:nvPr/>
        </p:nvSpPr>
        <p:spPr>
          <a:xfrm>
            <a:off x="2171700" y="4051097"/>
            <a:ext cx="5638800" cy="55399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ja-JP" altLang="en-US" dirty="0"/>
              <a:t>例：いろいろなキャラクター</a:t>
            </a:r>
          </a:p>
        </p:txBody>
      </p:sp>
      <p:sp>
        <p:nvSpPr>
          <p:cNvPr id="11" name="テキスト ボックス 2">
            <a:extLst>
              <a:ext uri="{FF2B5EF4-FFF2-40B4-BE49-F238E27FC236}">
                <a16:creationId xmlns:a16="http://schemas.microsoft.com/office/drawing/2014/main" id="{211B32D5-3CB5-4966-AEE9-8C6F4260B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974" y="2932027"/>
            <a:ext cx="6324600" cy="577573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100 ?CHR$(8,46,251);</a:t>
            </a:r>
          </a:p>
        </p:txBody>
      </p:sp>
      <p:sp>
        <p:nvSpPr>
          <p:cNvPr id="13" name="吹き出し: 角を丸めた四角形 12">
            <a:extLst>
              <a:ext uri="{FF2B5EF4-FFF2-40B4-BE49-F238E27FC236}">
                <a16:creationId xmlns:a16="http://schemas.microsoft.com/office/drawing/2014/main" id="{EB997D57-2FAE-4263-90F0-9514612CA7EE}"/>
              </a:ext>
            </a:extLst>
          </p:cNvPr>
          <p:cNvSpPr/>
          <p:nvPr/>
        </p:nvSpPr>
        <p:spPr bwMode="auto">
          <a:xfrm>
            <a:off x="7620000" y="2707826"/>
            <a:ext cx="1905000" cy="1025974"/>
          </a:xfrm>
          <a:prstGeom prst="wedgeRoundRectCallout">
            <a:avLst>
              <a:gd name="adj1" fmla="val -110684"/>
              <a:gd name="adj2" fmla="val 24980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人間の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文字コード</a:t>
            </a:r>
          </a:p>
        </p:txBody>
      </p:sp>
      <p:sp>
        <p:nvSpPr>
          <p:cNvPr id="19" name="吹き出し: 角を丸めた四角形 18">
            <a:extLst>
              <a:ext uri="{FF2B5EF4-FFF2-40B4-BE49-F238E27FC236}">
                <a16:creationId xmlns:a16="http://schemas.microsoft.com/office/drawing/2014/main" id="{54276554-9E5A-41BD-866D-89B63DB97CAA}"/>
              </a:ext>
            </a:extLst>
          </p:cNvPr>
          <p:cNvSpPr/>
          <p:nvPr/>
        </p:nvSpPr>
        <p:spPr bwMode="auto">
          <a:xfrm>
            <a:off x="5734975" y="1509829"/>
            <a:ext cx="1905000" cy="1025974"/>
          </a:xfrm>
          <a:prstGeom prst="wedgeRoundRectCallout">
            <a:avLst>
              <a:gd name="adj1" fmla="val -109752"/>
              <a:gd name="adj2" fmla="val 18923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人間の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文字コード</a:t>
            </a:r>
          </a:p>
        </p:txBody>
      </p:sp>
    </p:spTree>
    <p:extLst>
      <p:ext uri="{BB962C8B-B14F-4D97-AF65-F5344CB8AC3E}">
        <p14:creationId xmlns:p14="http://schemas.microsoft.com/office/powerpoint/2010/main" val="1324783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838200" y="5665974"/>
            <a:ext cx="5181600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2800" dirty="0" err="1"/>
              <a:t>IchigoJam</a:t>
            </a:r>
            <a:r>
              <a:rPr lang="en-US" altLang="ja-JP" sz="2800" dirty="0"/>
              <a:t> web</a:t>
            </a:r>
            <a:r>
              <a:rPr lang="ja-JP" altLang="en-US" sz="2800" dirty="0"/>
              <a:t>でも作れるよ！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81000" y="6096861"/>
            <a:ext cx="609600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>
                <a:solidFill>
                  <a:srgbClr val="3366FF"/>
                </a:solidFill>
              </a:rPr>
              <a:t>fukuno.jig.jp/app/</a:t>
            </a:r>
            <a:r>
              <a:rPr lang="en-US" altLang="ja-JP" sz="3200" dirty="0" err="1">
                <a:solidFill>
                  <a:srgbClr val="3366FF"/>
                </a:solidFill>
              </a:rPr>
              <a:t>IchigoJam</a:t>
            </a:r>
            <a:r>
              <a:rPr lang="en-US" altLang="ja-JP" sz="3200" dirty="0">
                <a:solidFill>
                  <a:srgbClr val="3366FF"/>
                </a:solidFill>
              </a:rPr>
              <a:t>/</a:t>
            </a:r>
            <a:endParaRPr lang="ja-JP" altLang="en-US" sz="3200" dirty="0">
              <a:solidFill>
                <a:srgbClr val="3366FF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232DA4-7505-423B-B054-1C9AC3362677}"/>
              </a:ext>
            </a:extLst>
          </p:cNvPr>
          <p:cNvSpPr txBox="1"/>
          <p:nvPr/>
        </p:nvSpPr>
        <p:spPr>
          <a:xfrm>
            <a:off x="7391400" y="2743200"/>
            <a:ext cx="1600200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2800" dirty="0"/>
              <a:t>QR</a:t>
            </a:r>
            <a:r>
              <a:rPr lang="ja-JP" altLang="en-US" sz="2800" dirty="0"/>
              <a:t>コード</a:t>
            </a:r>
          </a:p>
        </p:txBody>
      </p:sp>
      <p:pic>
        <p:nvPicPr>
          <p:cNvPr id="11" name="図 10" descr="クロスワードパズル, 屋内, ブラック, ホワイト が含まれている画像&#10;&#10;自動的に生成された説明">
            <a:extLst>
              <a:ext uri="{FF2B5EF4-FFF2-40B4-BE49-F238E27FC236}">
                <a16:creationId xmlns:a16="http://schemas.microsoft.com/office/drawing/2014/main" id="{1E6D3C7A-D5FD-42AA-A72F-7BBD6108EF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3400149"/>
            <a:ext cx="3229251" cy="3229251"/>
          </a:xfrm>
          <a:prstGeom prst="rect">
            <a:avLst/>
          </a:prstGeom>
        </p:spPr>
      </p:pic>
      <p:pic>
        <p:nvPicPr>
          <p:cNvPr id="6" name="図 5" descr="スクリーンショット, 抽象, コンピュータ が含まれている画像&#10;&#10;自動的に生成された説明">
            <a:extLst>
              <a:ext uri="{FF2B5EF4-FFF2-40B4-BE49-F238E27FC236}">
                <a16:creationId xmlns:a16="http://schemas.microsoft.com/office/drawing/2014/main" id="{724063D0-044E-46C4-875D-AE24B8B20B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66887"/>
            <a:ext cx="5763714" cy="528258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6945902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黒い背景と白い文字&#10;&#10;自動的に生成された説明">
            <a:extLst>
              <a:ext uri="{FF2B5EF4-FFF2-40B4-BE49-F238E27FC236}">
                <a16:creationId xmlns:a16="http://schemas.microsoft.com/office/drawing/2014/main" id="{F51DA7F2-4283-4F0D-95B8-8CCA9680E23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513"/>
          <a:stretch/>
        </p:blipFill>
        <p:spPr>
          <a:xfrm>
            <a:off x="990600" y="3604079"/>
            <a:ext cx="8077200" cy="3118427"/>
          </a:xfrm>
          <a:prstGeom prst="rect">
            <a:avLst/>
          </a:prstGeom>
        </p:spPr>
      </p:pic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364AAB33-24CA-4999-B452-7801E584E965}"/>
              </a:ext>
            </a:extLst>
          </p:cNvPr>
          <p:cNvSpPr/>
          <p:nvPr/>
        </p:nvSpPr>
        <p:spPr bwMode="auto">
          <a:xfrm>
            <a:off x="5410200" y="1625617"/>
            <a:ext cx="990600" cy="719477"/>
          </a:xfrm>
          <a:prstGeom prst="rect">
            <a:avLst/>
          </a:prstGeom>
          <a:solidFill>
            <a:srgbClr val="33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8" name="テキスト ボックス 2">
            <a:extLst>
              <a:ext uri="{FF2B5EF4-FFF2-40B4-BE49-F238E27FC236}">
                <a16:creationId xmlns:a16="http://schemas.microsoft.com/office/drawing/2014/main" id="{B8456F41-5358-411A-A1E6-5B48045B3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6774" y="1676221"/>
            <a:ext cx="5466426" cy="577573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 FOR X=1 TO 100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EB5B00-37EB-45F8-8A31-C540002A779D}"/>
              </a:ext>
            </a:extLst>
          </p:cNvPr>
          <p:cNvSpPr txBox="1"/>
          <p:nvPr/>
        </p:nvSpPr>
        <p:spPr>
          <a:xfrm>
            <a:off x="303572" y="366565"/>
            <a:ext cx="7164027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solidFill>
                  <a:srgbClr val="0066FF"/>
                </a:solidFill>
              </a:rPr>
              <a:t>（かいぞう）はしるきょりをかえる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A583239-C9E1-4E9F-8BF3-E97A6EA58AC0}"/>
              </a:ext>
            </a:extLst>
          </p:cNvPr>
          <p:cNvSpPr txBox="1"/>
          <p:nvPr/>
        </p:nvSpPr>
        <p:spPr>
          <a:xfrm>
            <a:off x="990600" y="2971800"/>
            <a:ext cx="3581400" cy="553998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dirty="0">
                <a:solidFill>
                  <a:srgbClr val="0066FF"/>
                </a:solidFill>
              </a:rPr>
              <a:t>例：</a:t>
            </a:r>
            <a:r>
              <a:rPr lang="en-US" altLang="ja-JP" dirty="0">
                <a:solidFill>
                  <a:srgbClr val="0066FF"/>
                </a:solidFill>
              </a:rPr>
              <a:t>200m</a:t>
            </a:r>
            <a:r>
              <a:rPr lang="ja-JP" altLang="en-US" dirty="0">
                <a:solidFill>
                  <a:srgbClr val="0066FF"/>
                </a:solidFill>
              </a:rPr>
              <a:t>ダッシュ</a:t>
            </a:r>
          </a:p>
        </p:txBody>
      </p:sp>
      <p:sp>
        <p:nvSpPr>
          <p:cNvPr id="19" name="吹き出し: 角を丸めた四角形 18">
            <a:extLst>
              <a:ext uri="{FF2B5EF4-FFF2-40B4-BE49-F238E27FC236}">
                <a16:creationId xmlns:a16="http://schemas.microsoft.com/office/drawing/2014/main" id="{54276554-9E5A-41BD-866D-89B63DB97CAA}"/>
              </a:ext>
            </a:extLst>
          </p:cNvPr>
          <p:cNvSpPr/>
          <p:nvPr/>
        </p:nvSpPr>
        <p:spPr bwMode="auto">
          <a:xfrm>
            <a:off x="6934200" y="2068095"/>
            <a:ext cx="2057400" cy="553998"/>
          </a:xfrm>
          <a:prstGeom prst="wedgeRoundRectCallout">
            <a:avLst>
              <a:gd name="adj1" fmla="val -72212"/>
              <a:gd name="adj2" fmla="val 2898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はしるきょり</a:t>
            </a:r>
          </a:p>
        </p:txBody>
      </p:sp>
    </p:spTree>
    <p:extLst>
      <p:ext uri="{BB962C8B-B14F-4D97-AF65-F5344CB8AC3E}">
        <p14:creationId xmlns:p14="http://schemas.microsoft.com/office/powerpoint/2010/main" val="11398852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黒い背景と白い文字&#10;&#10;自動的に生成された説明">
            <a:extLst>
              <a:ext uri="{FF2B5EF4-FFF2-40B4-BE49-F238E27FC236}">
                <a16:creationId xmlns:a16="http://schemas.microsoft.com/office/drawing/2014/main" id="{B3703C08-E2D9-4E1E-A2DB-4D37454B126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986"/>
          <a:stretch/>
        </p:blipFill>
        <p:spPr>
          <a:xfrm>
            <a:off x="303572" y="4424546"/>
            <a:ext cx="9398182" cy="1797701"/>
          </a:xfrm>
          <a:prstGeom prst="rect">
            <a:avLst/>
          </a:prstGeom>
        </p:spPr>
      </p:pic>
      <p:sp>
        <p:nvSpPr>
          <p:cNvPr id="8" name="テキスト ボックス 2">
            <a:extLst>
              <a:ext uri="{FF2B5EF4-FFF2-40B4-BE49-F238E27FC236}">
                <a16:creationId xmlns:a16="http://schemas.microsoft.com/office/drawing/2014/main" id="{B8456F41-5358-411A-A1E6-5B48045B3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2050" y="2501361"/>
            <a:ext cx="4191000" cy="1308639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fr-FR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7 CLS</a:t>
            </a:r>
          </a:p>
          <a:p>
            <a:pPr eaLnBrk="0" hangingPunct="0">
              <a:lnSpc>
                <a:spcPts val="3200"/>
              </a:lnSpc>
            </a:pPr>
            <a:r>
              <a:rPr kumimoji="0" lang="fr-FR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8 LC 100:?"|"</a:t>
            </a:r>
          </a:p>
          <a:p>
            <a:pPr eaLnBrk="0" hangingPunct="0">
              <a:lnSpc>
                <a:spcPts val="3200"/>
              </a:lnSpc>
            </a:pPr>
            <a:r>
              <a:rPr kumimoji="0" lang="fr-FR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9 LC 0</a:t>
            </a:r>
            <a:endParaRPr kumimoji="0" lang="en-US" altLang="ja-JP" sz="24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EB5B00-37EB-45F8-8A31-C540002A779D}"/>
              </a:ext>
            </a:extLst>
          </p:cNvPr>
          <p:cNvSpPr txBox="1"/>
          <p:nvPr/>
        </p:nvSpPr>
        <p:spPr>
          <a:xfrm>
            <a:off x="303572" y="366565"/>
            <a:ext cx="7468828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solidFill>
                  <a:srgbClr val="0066FF"/>
                </a:solidFill>
              </a:rPr>
              <a:t>（かいぞう）ゴールラインをひょうじ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  <p:sp>
        <p:nvSpPr>
          <p:cNvPr id="19" name="吹き出し: 角を丸めた四角形 18">
            <a:extLst>
              <a:ext uri="{FF2B5EF4-FFF2-40B4-BE49-F238E27FC236}">
                <a16:creationId xmlns:a16="http://schemas.microsoft.com/office/drawing/2014/main" id="{54276554-9E5A-41BD-866D-89B63DB97CAA}"/>
              </a:ext>
            </a:extLst>
          </p:cNvPr>
          <p:cNvSpPr/>
          <p:nvPr/>
        </p:nvSpPr>
        <p:spPr bwMode="auto">
          <a:xfrm>
            <a:off x="2438400" y="5770602"/>
            <a:ext cx="3733800" cy="553998"/>
          </a:xfrm>
          <a:prstGeom prst="wedgeRoundRectCallout">
            <a:avLst>
              <a:gd name="adj1" fmla="val -63591"/>
              <a:gd name="adj2" fmla="val -49984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ゴールラインをひょうじ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DED7F73-9FFD-4F34-967E-1FCBD0310C09}"/>
              </a:ext>
            </a:extLst>
          </p:cNvPr>
          <p:cNvSpPr txBox="1"/>
          <p:nvPr/>
        </p:nvSpPr>
        <p:spPr>
          <a:xfrm>
            <a:off x="5810250" y="2940236"/>
            <a:ext cx="2495550" cy="4308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en-US" altLang="ja-JP" sz="2800" dirty="0"/>
              <a:t>3</a:t>
            </a:r>
            <a:r>
              <a:rPr lang="ja-JP" altLang="en-US" sz="2800" dirty="0"/>
              <a:t>行ついかする</a:t>
            </a:r>
          </a:p>
        </p:txBody>
      </p:sp>
      <p:sp>
        <p:nvSpPr>
          <p:cNvPr id="10" name="下矢印 13">
            <a:extLst>
              <a:ext uri="{FF2B5EF4-FFF2-40B4-BE49-F238E27FC236}">
                <a16:creationId xmlns:a16="http://schemas.microsoft.com/office/drawing/2014/main" id="{A5D47E2C-2D6C-470D-8C20-DC3B94CC9359}"/>
              </a:ext>
            </a:extLst>
          </p:cNvPr>
          <p:cNvSpPr/>
          <p:nvPr/>
        </p:nvSpPr>
        <p:spPr bwMode="auto">
          <a:xfrm>
            <a:off x="4527427" y="2269708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BD7BA6A-F19E-44FC-894C-3D6C440185F7}"/>
              </a:ext>
            </a:extLst>
          </p:cNvPr>
          <p:cNvSpPr txBox="1"/>
          <p:nvPr/>
        </p:nvSpPr>
        <p:spPr>
          <a:xfrm>
            <a:off x="3733800" y="1229788"/>
            <a:ext cx="2196395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/>
              <a:t>Shift</a:t>
            </a:r>
            <a:r>
              <a:rPr lang="ja-JP" altLang="en-US" sz="3200" dirty="0"/>
              <a:t>＋</a:t>
            </a:r>
            <a:endParaRPr lang="en-US" altLang="ja-JP" sz="3200" dirty="0"/>
          </a:p>
          <a:p>
            <a:pPr algn="ctr"/>
            <a:r>
              <a:rPr lang="en-US" altLang="ja-JP" sz="3200" dirty="0"/>
              <a:t>Enter</a:t>
            </a:r>
            <a:r>
              <a:rPr lang="ja-JP" altLang="en-US" sz="3200" dirty="0"/>
              <a:t>の上</a:t>
            </a:r>
            <a:endParaRPr kumimoji="1"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23721958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2">
            <a:extLst>
              <a:ext uri="{FF2B5EF4-FFF2-40B4-BE49-F238E27FC236}">
                <a16:creationId xmlns:a16="http://schemas.microsoft.com/office/drawing/2014/main" id="{B8456F41-5358-411A-A1E6-5B48045B3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573" y="1447800"/>
            <a:ext cx="5792427" cy="4572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25 IF X%10=5 ?”I”;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EB5B00-37EB-45F8-8A31-C540002A779D}"/>
              </a:ext>
            </a:extLst>
          </p:cNvPr>
          <p:cNvSpPr txBox="1"/>
          <p:nvPr/>
        </p:nvSpPr>
        <p:spPr>
          <a:xfrm>
            <a:off x="303573" y="366565"/>
            <a:ext cx="5944828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solidFill>
                  <a:srgbClr val="0066FF"/>
                </a:solidFill>
              </a:rPr>
              <a:t>（かいぞう）ハードルを出す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  <p:sp>
        <p:nvSpPr>
          <p:cNvPr id="10" name="テキスト ボックス 2">
            <a:extLst>
              <a:ext uri="{FF2B5EF4-FFF2-40B4-BE49-F238E27FC236}">
                <a16:creationId xmlns:a16="http://schemas.microsoft.com/office/drawing/2014/main" id="{63858277-DE61-4373-A1DE-4A0F0D2BF4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217" y="2229034"/>
            <a:ext cx="7860183" cy="971366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35 IF X%10=5 IF TICK()%60 CONT ELSE ?CHR$(8);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43F7476-6FE9-4BA2-8CD9-3D8503FC6A3B}"/>
              </a:ext>
            </a:extLst>
          </p:cNvPr>
          <p:cNvSpPr txBox="1"/>
          <p:nvPr/>
        </p:nvSpPr>
        <p:spPr>
          <a:xfrm>
            <a:off x="6496050" y="474286"/>
            <a:ext cx="2781300" cy="492443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en-US" altLang="ja-JP" sz="3200" dirty="0"/>
              <a:t>2</a:t>
            </a:r>
            <a:r>
              <a:rPr lang="ja-JP" altLang="en-US" sz="3200" dirty="0"/>
              <a:t>行ついかする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397587E-4CA5-4BCE-A03D-2D6C0F04DDBC}"/>
              </a:ext>
            </a:extLst>
          </p:cNvPr>
          <p:cNvSpPr txBox="1"/>
          <p:nvPr/>
        </p:nvSpPr>
        <p:spPr>
          <a:xfrm>
            <a:off x="6191250" y="2842014"/>
            <a:ext cx="3714750" cy="86177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2800" dirty="0"/>
              <a:t>とちゅうで改行しないで</a:t>
            </a:r>
            <a:endParaRPr lang="en-US" altLang="ja-JP" sz="2800" dirty="0"/>
          </a:p>
          <a:p>
            <a:r>
              <a:rPr lang="ja-JP" altLang="en-US" sz="2800" dirty="0"/>
              <a:t>さいごまで入力</a:t>
            </a:r>
          </a:p>
        </p:txBody>
      </p:sp>
      <p:pic>
        <p:nvPicPr>
          <p:cNvPr id="4" name="図 3" descr="黒い背景と白い文字&#10;&#10;自動的に生成された説明">
            <a:extLst>
              <a:ext uri="{FF2B5EF4-FFF2-40B4-BE49-F238E27FC236}">
                <a16:creationId xmlns:a16="http://schemas.microsoft.com/office/drawing/2014/main" id="{92FF9FC9-E6F2-4E95-BEAB-6FB14ECE698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815" b="72716"/>
          <a:stretch/>
        </p:blipFill>
        <p:spPr>
          <a:xfrm>
            <a:off x="1387864" y="4038600"/>
            <a:ext cx="7130272" cy="2247789"/>
          </a:xfrm>
          <a:prstGeom prst="rect">
            <a:avLst/>
          </a:prstGeom>
        </p:spPr>
      </p:pic>
      <p:sp>
        <p:nvSpPr>
          <p:cNvPr id="16" name="吹き出し: 角を丸めた四角形 15">
            <a:extLst>
              <a:ext uri="{FF2B5EF4-FFF2-40B4-BE49-F238E27FC236}">
                <a16:creationId xmlns:a16="http://schemas.microsoft.com/office/drawing/2014/main" id="{403B841C-840A-4E8E-96B5-FF963108D5C9}"/>
              </a:ext>
            </a:extLst>
          </p:cNvPr>
          <p:cNvSpPr/>
          <p:nvPr/>
        </p:nvSpPr>
        <p:spPr bwMode="auto">
          <a:xfrm>
            <a:off x="1442009" y="5562600"/>
            <a:ext cx="6858000" cy="1011198"/>
          </a:xfrm>
          <a:prstGeom prst="wedgeRoundRectCallout">
            <a:avLst>
              <a:gd name="adj1" fmla="val 25307"/>
              <a:gd name="adj2" fmla="val -100421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10m</a:t>
            </a: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ごとにハードルがでる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スペースキーを長おしすると、先へすすめる</a:t>
            </a:r>
          </a:p>
        </p:txBody>
      </p:sp>
    </p:spTree>
    <p:extLst>
      <p:ext uri="{BB962C8B-B14F-4D97-AF65-F5344CB8AC3E}">
        <p14:creationId xmlns:p14="http://schemas.microsoft.com/office/powerpoint/2010/main" val="41829014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2">
            <a:extLst>
              <a:ext uri="{FF2B5EF4-FFF2-40B4-BE49-F238E27FC236}">
                <a16:creationId xmlns:a16="http://schemas.microsoft.com/office/drawing/2014/main" id="{B8456F41-5358-411A-A1E6-5B48045B3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438400"/>
            <a:ext cx="5716228" cy="8382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 IF !BTN() CONT</a:t>
            </a:r>
          </a:p>
          <a:p>
            <a:pPr eaLnBrk="0" hangingPunct="0">
              <a:lnSpc>
                <a:spcPts val="32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 IF BTN() CONT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EB5B00-37EB-45F8-8A31-C540002A779D}"/>
              </a:ext>
            </a:extLst>
          </p:cNvPr>
          <p:cNvSpPr txBox="1"/>
          <p:nvPr/>
        </p:nvSpPr>
        <p:spPr>
          <a:xfrm>
            <a:off x="303573" y="366565"/>
            <a:ext cx="5716228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solidFill>
                  <a:srgbClr val="0066FF"/>
                </a:solidFill>
              </a:rPr>
              <a:t>（かいぞう）ボタンではしる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  <p:sp>
        <p:nvSpPr>
          <p:cNvPr id="19" name="吹き出し: 角を丸めた四角形 18">
            <a:extLst>
              <a:ext uri="{FF2B5EF4-FFF2-40B4-BE49-F238E27FC236}">
                <a16:creationId xmlns:a16="http://schemas.microsoft.com/office/drawing/2014/main" id="{54276554-9E5A-41BD-866D-89B63DB97CAA}"/>
              </a:ext>
            </a:extLst>
          </p:cNvPr>
          <p:cNvSpPr/>
          <p:nvPr/>
        </p:nvSpPr>
        <p:spPr bwMode="auto">
          <a:xfrm>
            <a:off x="3048000" y="1476467"/>
            <a:ext cx="3554523" cy="553998"/>
          </a:xfrm>
          <a:prstGeom prst="wedgeRoundRectCallout">
            <a:avLst>
              <a:gd name="adj1" fmla="val -23750"/>
              <a:gd name="adj2" fmla="val 108661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（）の中のすうじをけす</a:t>
            </a:r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70B51BC7-F7EC-4AF5-B952-AB521D0C0419}"/>
              </a:ext>
            </a:extLst>
          </p:cNvPr>
          <p:cNvSpPr/>
          <p:nvPr/>
        </p:nvSpPr>
        <p:spPr bwMode="auto">
          <a:xfrm>
            <a:off x="2590800" y="3684535"/>
            <a:ext cx="3554523" cy="553998"/>
          </a:xfrm>
          <a:prstGeom prst="wedgeRoundRectCallout">
            <a:avLst>
              <a:gd name="adj1" fmla="val -21252"/>
              <a:gd name="adj2" fmla="val -110878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（）の中のすうじをけす</a:t>
            </a:r>
          </a:p>
        </p:txBody>
      </p:sp>
      <p:pic>
        <p:nvPicPr>
          <p:cNvPr id="4" name="図 3" descr="電子機器, 回路 が含まれている画像&#10;&#10;自動的に生成された説明">
            <a:extLst>
              <a:ext uri="{FF2B5EF4-FFF2-40B4-BE49-F238E27FC236}">
                <a16:creationId xmlns:a16="http://schemas.microsoft.com/office/drawing/2014/main" id="{31F6ACB6-0AD9-4B48-B9B2-EB8E4D4BDD6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2590800"/>
            <a:ext cx="2604673" cy="3463586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AAE2399-91F3-403D-8C9E-E203B22AD8A2}"/>
              </a:ext>
            </a:extLst>
          </p:cNvPr>
          <p:cNvSpPr txBox="1"/>
          <p:nvPr/>
        </p:nvSpPr>
        <p:spPr>
          <a:xfrm>
            <a:off x="3868617" y="4640549"/>
            <a:ext cx="2837597" cy="1477328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en-US" altLang="ja-JP" sz="3200" dirty="0" err="1">
                <a:solidFill>
                  <a:schemeClr val="tx1"/>
                </a:solidFill>
              </a:rPr>
              <a:t>IchigoJam</a:t>
            </a:r>
            <a:r>
              <a:rPr lang="ja-JP" altLang="en-US" sz="3200" dirty="0">
                <a:solidFill>
                  <a:schemeClr val="tx1"/>
                </a:solidFill>
              </a:rPr>
              <a:t>の</a:t>
            </a:r>
            <a:endParaRPr lang="en-US" altLang="ja-JP" sz="3200" dirty="0">
              <a:solidFill>
                <a:schemeClr val="tx1"/>
              </a:solidFill>
            </a:endParaRPr>
          </a:p>
          <a:p>
            <a:r>
              <a:rPr lang="ja-JP" altLang="en-US" sz="3200" dirty="0">
                <a:solidFill>
                  <a:schemeClr val="tx1"/>
                </a:solidFill>
              </a:rPr>
              <a:t>ボタンをおすと</a:t>
            </a:r>
            <a:endParaRPr lang="en-US" altLang="ja-JP" sz="3200" dirty="0">
              <a:solidFill>
                <a:schemeClr val="tx1"/>
              </a:solidFill>
            </a:endParaRPr>
          </a:p>
          <a:p>
            <a:r>
              <a:rPr lang="ja-JP" altLang="en-US" sz="3200" dirty="0">
                <a:solidFill>
                  <a:schemeClr val="tx1"/>
                </a:solidFill>
              </a:rPr>
              <a:t>はしる</a:t>
            </a:r>
          </a:p>
        </p:txBody>
      </p:sp>
      <p:sp>
        <p:nvSpPr>
          <p:cNvPr id="12" name="下矢印 5">
            <a:extLst>
              <a:ext uri="{FF2B5EF4-FFF2-40B4-BE49-F238E27FC236}">
                <a16:creationId xmlns:a16="http://schemas.microsoft.com/office/drawing/2014/main" id="{49989B79-9F10-479E-83B6-9D48D1EB6181}"/>
              </a:ext>
            </a:extLst>
          </p:cNvPr>
          <p:cNvSpPr/>
          <p:nvPr/>
        </p:nvSpPr>
        <p:spPr bwMode="auto">
          <a:xfrm rot="14885916">
            <a:off x="7142205" y="4126455"/>
            <a:ext cx="457200" cy="161166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81540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回路 が含まれている画像&#10;&#10;自動的に生成された説明">
            <a:extLst>
              <a:ext uri="{FF2B5EF4-FFF2-40B4-BE49-F238E27FC236}">
                <a16:creationId xmlns:a16="http://schemas.microsoft.com/office/drawing/2014/main" id="{ED3348F1-31A9-4C5C-9325-FB61123324A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235606"/>
            <a:ext cx="4049254" cy="5486400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EB5B00-37EB-45F8-8A31-C540002A779D}"/>
              </a:ext>
            </a:extLst>
          </p:cNvPr>
          <p:cNvSpPr txBox="1"/>
          <p:nvPr/>
        </p:nvSpPr>
        <p:spPr>
          <a:xfrm>
            <a:off x="303573" y="366565"/>
            <a:ext cx="4497028" cy="1323439"/>
          </a:xfrm>
          <a:prstGeom prst="rect">
            <a:avLst/>
          </a:prstGeom>
          <a:solidFill>
            <a:srgbClr val="FFFF00"/>
          </a:solidFill>
          <a:ln w="38100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solidFill>
                  <a:srgbClr val="0066FF"/>
                </a:solidFill>
              </a:rPr>
              <a:t>（かいぞう）</a:t>
            </a:r>
            <a:endParaRPr kumimoji="1" lang="en-US" altLang="ja-JP" sz="4000" dirty="0">
              <a:solidFill>
                <a:srgbClr val="0066FF"/>
              </a:solidFill>
            </a:endParaRPr>
          </a:p>
          <a:p>
            <a:r>
              <a:rPr kumimoji="1" lang="ja-JP" altLang="en-US" sz="4000" dirty="0">
                <a:solidFill>
                  <a:srgbClr val="0066FF"/>
                </a:solidFill>
              </a:rPr>
              <a:t>でかボタンではしる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AAE2399-91F3-403D-8C9E-E203B22AD8A2}"/>
              </a:ext>
            </a:extLst>
          </p:cNvPr>
          <p:cNvSpPr txBox="1"/>
          <p:nvPr/>
        </p:nvSpPr>
        <p:spPr>
          <a:xfrm>
            <a:off x="7620000" y="920550"/>
            <a:ext cx="1029361" cy="43088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en-US" altLang="ja-JP" sz="2800" dirty="0">
                <a:solidFill>
                  <a:schemeClr val="tx1"/>
                </a:solidFill>
              </a:rPr>
              <a:t>GND</a:t>
            </a:r>
            <a:endParaRPr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EDDC9B7-7E2A-4331-9562-FE0C4556AAAE}"/>
              </a:ext>
            </a:extLst>
          </p:cNvPr>
          <p:cNvSpPr txBox="1"/>
          <p:nvPr/>
        </p:nvSpPr>
        <p:spPr>
          <a:xfrm>
            <a:off x="677418" y="5704990"/>
            <a:ext cx="8551164" cy="984885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3200" dirty="0"/>
              <a:t>オジデン フットスイッチ </a:t>
            </a:r>
            <a:r>
              <a:rPr lang="en-US" altLang="ja-JP" sz="3200" dirty="0"/>
              <a:t>H</a:t>
            </a:r>
            <a:r>
              <a:rPr lang="ja-JP" altLang="en-US" sz="3200" dirty="0"/>
              <a:t>形 薄型多機能形 レッド</a:t>
            </a:r>
            <a:endParaRPr lang="en-US" altLang="ja-JP" sz="3200" dirty="0">
              <a:hlinkClick r:id="rId4"/>
            </a:endParaRPr>
          </a:p>
          <a:p>
            <a:r>
              <a:rPr lang="en-US" altLang="ja-JP" sz="3200" dirty="0">
                <a:hlinkClick r:id="rId4"/>
              </a:rPr>
              <a:t>https://www.amazon.co.jp/dp/B00SXQ81J0/</a:t>
            </a:r>
            <a:endParaRPr lang="ja-JP" altLang="en-US" sz="3200" dirty="0">
              <a:solidFill>
                <a:srgbClr val="0066FF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0BBDFA9-5A17-4EB0-BFAC-5B1883FC890A}"/>
              </a:ext>
            </a:extLst>
          </p:cNvPr>
          <p:cNvSpPr txBox="1"/>
          <p:nvPr/>
        </p:nvSpPr>
        <p:spPr>
          <a:xfrm>
            <a:off x="7619999" y="1474560"/>
            <a:ext cx="1029361" cy="43088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en-US" altLang="ja-JP" sz="2800" dirty="0">
                <a:solidFill>
                  <a:schemeClr val="tx1"/>
                </a:solidFill>
              </a:rPr>
              <a:t>BTN</a:t>
            </a:r>
            <a:endParaRPr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FA6691B-7638-490B-8D6D-2B1F0D2B14B9}"/>
              </a:ext>
            </a:extLst>
          </p:cNvPr>
          <p:cNvSpPr txBox="1"/>
          <p:nvPr/>
        </p:nvSpPr>
        <p:spPr>
          <a:xfrm>
            <a:off x="838200" y="2050886"/>
            <a:ext cx="3761906" cy="1477328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en-US" altLang="ja-JP" sz="3200" dirty="0">
                <a:solidFill>
                  <a:schemeClr val="tx1"/>
                </a:solidFill>
              </a:rPr>
              <a:t>2</a:t>
            </a:r>
            <a:r>
              <a:rPr lang="ja-JP" altLang="en-US" sz="3200" dirty="0">
                <a:solidFill>
                  <a:schemeClr val="tx1"/>
                </a:solidFill>
              </a:rPr>
              <a:t>本のせんを</a:t>
            </a:r>
            <a:endParaRPr lang="en-US" altLang="ja-JP" sz="3200" dirty="0">
              <a:solidFill>
                <a:schemeClr val="tx1"/>
              </a:solidFill>
            </a:endParaRPr>
          </a:p>
          <a:p>
            <a:r>
              <a:rPr lang="ja-JP" altLang="en-US" sz="3200" dirty="0">
                <a:solidFill>
                  <a:schemeClr val="tx1"/>
                </a:solidFill>
              </a:rPr>
              <a:t>ソケットの</a:t>
            </a:r>
            <a:endParaRPr lang="en-US" altLang="ja-JP" sz="3200" dirty="0">
              <a:solidFill>
                <a:schemeClr val="tx1"/>
              </a:solidFill>
            </a:endParaRPr>
          </a:p>
          <a:p>
            <a:r>
              <a:rPr lang="en-US" altLang="ja-JP" sz="3200" dirty="0">
                <a:solidFill>
                  <a:schemeClr val="tx1"/>
                </a:solidFill>
              </a:rPr>
              <a:t>BTN</a:t>
            </a:r>
            <a:r>
              <a:rPr lang="ja-JP" altLang="en-US" sz="3200" dirty="0">
                <a:solidFill>
                  <a:schemeClr val="tx1"/>
                </a:solidFill>
              </a:rPr>
              <a:t>と</a:t>
            </a:r>
            <a:r>
              <a:rPr lang="en-US" altLang="ja-JP" sz="3200" dirty="0">
                <a:solidFill>
                  <a:schemeClr val="tx1"/>
                </a:solidFill>
              </a:rPr>
              <a:t>GND</a:t>
            </a:r>
            <a:r>
              <a:rPr lang="ja-JP" altLang="en-US" sz="3200" dirty="0">
                <a:solidFill>
                  <a:schemeClr val="tx1"/>
                </a:solidFill>
              </a:rPr>
              <a:t>にさす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75D07A7-F83E-4FFB-B03A-3ED24D0CE0BA}"/>
              </a:ext>
            </a:extLst>
          </p:cNvPr>
          <p:cNvSpPr txBox="1"/>
          <p:nvPr/>
        </p:nvSpPr>
        <p:spPr>
          <a:xfrm>
            <a:off x="2209800" y="4097130"/>
            <a:ext cx="2837597" cy="984885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3200" dirty="0">
                <a:solidFill>
                  <a:schemeClr val="tx1"/>
                </a:solidFill>
              </a:rPr>
              <a:t>大きなボタンを</a:t>
            </a:r>
            <a:endParaRPr lang="en-US" altLang="ja-JP" sz="3200" dirty="0">
              <a:solidFill>
                <a:schemeClr val="tx1"/>
              </a:solidFill>
            </a:endParaRPr>
          </a:p>
          <a:p>
            <a:r>
              <a:rPr lang="ja-JP" altLang="en-US" sz="3200" dirty="0">
                <a:solidFill>
                  <a:schemeClr val="tx1"/>
                </a:solidFill>
              </a:rPr>
              <a:t>おすとはしる</a:t>
            </a:r>
          </a:p>
        </p:txBody>
      </p:sp>
      <p:sp>
        <p:nvSpPr>
          <p:cNvPr id="17" name="下矢印 5">
            <a:extLst>
              <a:ext uri="{FF2B5EF4-FFF2-40B4-BE49-F238E27FC236}">
                <a16:creationId xmlns:a16="http://schemas.microsoft.com/office/drawing/2014/main" id="{793F8EBC-AEB3-4F1F-A144-444B3324A74F}"/>
              </a:ext>
            </a:extLst>
          </p:cNvPr>
          <p:cNvSpPr/>
          <p:nvPr/>
        </p:nvSpPr>
        <p:spPr bwMode="auto">
          <a:xfrm rot="15657463">
            <a:off x="5486400" y="3643707"/>
            <a:ext cx="457200" cy="161166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8" name="下矢印 5">
            <a:extLst>
              <a:ext uri="{FF2B5EF4-FFF2-40B4-BE49-F238E27FC236}">
                <a16:creationId xmlns:a16="http://schemas.microsoft.com/office/drawing/2014/main" id="{EA43C6F9-DCAC-4CC6-8469-A464A9227472}"/>
              </a:ext>
            </a:extLst>
          </p:cNvPr>
          <p:cNvSpPr/>
          <p:nvPr/>
        </p:nvSpPr>
        <p:spPr bwMode="auto">
          <a:xfrm rot="14973560">
            <a:off x="4888379" y="531653"/>
            <a:ext cx="457200" cy="3286917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71369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D5461861-2B4D-4A0A-B67B-2C378A34F7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3222099"/>
            <a:ext cx="4593729" cy="3512851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EB5B00-37EB-45F8-8A31-C540002A779D}"/>
              </a:ext>
            </a:extLst>
          </p:cNvPr>
          <p:cNvSpPr txBox="1"/>
          <p:nvPr/>
        </p:nvSpPr>
        <p:spPr>
          <a:xfrm>
            <a:off x="303573" y="366565"/>
            <a:ext cx="6249627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solidFill>
                  <a:srgbClr val="0066FF"/>
                </a:solidFill>
              </a:rPr>
              <a:t>（かいぞう）</a:t>
            </a:r>
            <a:r>
              <a:rPr kumimoji="1" lang="en-US" altLang="ja-JP" sz="4000" dirty="0">
                <a:solidFill>
                  <a:srgbClr val="0066FF"/>
                </a:solidFill>
              </a:rPr>
              <a:t>5</a:t>
            </a:r>
            <a:r>
              <a:rPr kumimoji="1" lang="ja-JP" altLang="en-US" sz="4000" dirty="0">
                <a:solidFill>
                  <a:srgbClr val="0066FF"/>
                </a:solidFill>
              </a:rPr>
              <a:t>人リレーにする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  <p:sp>
        <p:nvSpPr>
          <p:cNvPr id="10" name="テキスト ボックス 2">
            <a:extLst>
              <a:ext uri="{FF2B5EF4-FFF2-40B4-BE49-F238E27FC236}">
                <a16:creationId xmlns:a16="http://schemas.microsoft.com/office/drawing/2014/main" id="{63858277-DE61-4373-A1DE-4A0F0D2BF4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417" y="1295400"/>
            <a:ext cx="6412383" cy="16764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 FOR R=1 TO 5</a:t>
            </a:r>
          </a:p>
          <a:p>
            <a:pPr eaLnBrk="0" hangingPunct="0">
              <a:lnSpc>
                <a:spcPts val="32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 IF !BTN(32) CONT</a:t>
            </a:r>
          </a:p>
          <a:p>
            <a:pPr eaLnBrk="0" hangingPunct="0">
              <a:lnSpc>
                <a:spcPts val="32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125 ?"R";R;”=”;</a:t>
            </a:r>
          </a:p>
          <a:p>
            <a:pPr eaLnBrk="0" hangingPunct="0">
              <a:lnSpc>
                <a:spcPts val="32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140 WAIT 60:CLK:NEXT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43F7476-6FE9-4BA2-8CD9-3D8503FC6A3B}"/>
              </a:ext>
            </a:extLst>
          </p:cNvPr>
          <p:cNvSpPr txBox="1"/>
          <p:nvPr/>
        </p:nvSpPr>
        <p:spPr>
          <a:xfrm>
            <a:off x="6896100" y="1887378"/>
            <a:ext cx="2781300" cy="492443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en-US" altLang="ja-JP" sz="3200" dirty="0"/>
              <a:t>4</a:t>
            </a:r>
            <a:r>
              <a:rPr lang="ja-JP" altLang="en-US" sz="3200" dirty="0"/>
              <a:t>行ついかする</a:t>
            </a:r>
          </a:p>
        </p:txBody>
      </p:sp>
      <p:sp>
        <p:nvSpPr>
          <p:cNvPr id="16" name="吹き出し: 角を丸めた四角形 15">
            <a:extLst>
              <a:ext uri="{FF2B5EF4-FFF2-40B4-BE49-F238E27FC236}">
                <a16:creationId xmlns:a16="http://schemas.microsoft.com/office/drawing/2014/main" id="{403B841C-840A-4E8E-96B5-FF963108D5C9}"/>
              </a:ext>
            </a:extLst>
          </p:cNvPr>
          <p:cNvSpPr/>
          <p:nvPr/>
        </p:nvSpPr>
        <p:spPr bwMode="auto">
          <a:xfrm>
            <a:off x="6096000" y="4427505"/>
            <a:ext cx="2667000" cy="551020"/>
          </a:xfrm>
          <a:prstGeom prst="wedgeRoundRectCallout">
            <a:avLst>
              <a:gd name="adj1" fmla="val -67314"/>
              <a:gd name="adj2" fmla="val 26859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5</a:t>
            </a: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人リレーになる</a:t>
            </a:r>
          </a:p>
        </p:txBody>
      </p:sp>
    </p:spTree>
    <p:extLst>
      <p:ext uri="{BB962C8B-B14F-4D97-AF65-F5344CB8AC3E}">
        <p14:creationId xmlns:p14="http://schemas.microsoft.com/office/powerpoint/2010/main" val="15939833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黒い背景と白い文字&#10;&#10;自動的に生成された説明">
            <a:extLst>
              <a:ext uri="{FF2B5EF4-FFF2-40B4-BE49-F238E27FC236}">
                <a16:creationId xmlns:a16="http://schemas.microsoft.com/office/drawing/2014/main" id="{C46C1065-E7E2-4772-8445-EC98C5596E6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650"/>
          <a:stretch/>
        </p:blipFill>
        <p:spPr>
          <a:xfrm>
            <a:off x="369417" y="3698291"/>
            <a:ext cx="9173910" cy="2550109"/>
          </a:xfrm>
          <a:prstGeom prst="rect">
            <a:avLst/>
          </a:prstGeom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350D402-D427-4A9B-86C0-938F6899C7B1}"/>
              </a:ext>
            </a:extLst>
          </p:cNvPr>
          <p:cNvSpPr/>
          <p:nvPr/>
        </p:nvSpPr>
        <p:spPr bwMode="auto">
          <a:xfrm>
            <a:off x="4114801" y="1553346"/>
            <a:ext cx="990600" cy="398755"/>
          </a:xfrm>
          <a:prstGeom prst="rect">
            <a:avLst/>
          </a:prstGeom>
          <a:solidFill>
            <a:srgbClr val="33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4E9A1D4-3C6A-4926-AE80-5D19892BB128}"/>
              </a:ext>
            </a:extLst>
          </p:cNvPr>
          <p:cNvSpPr/>
          <p:nvPr/>
        </p:nvSpPr>
        <p:spPr bwMode="auto">
          <a:xfrm>
            <a:off x="3810001" y="1973672"/>
            <a:ext cx="609600" cy="398755"/>
          </a:xfrm>
          <a:prstGeom prst="rect">
            <a:avLst/>
          </a:prstGeom>
          <a:solidFill>
            <a:srgbClr val="33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CD2F04-2855-4B0E-87F2-A0FC9FDA6F5D}"/>
              </a:ext>
            </a:extLst>
          </p:cNvPr>
          <p:cNvSpPr/>
          <p:nvPr/>
        </p:nvSpPr>
        <p:spPr bwMode="auto">
          <a:xfrm>
            <a:off x="369417" y="2426441"/>
            <a:ext cx="4050184" cy="398755"/>
          </a:xfrm>
          <a:prstGeom prst="rect">
            <a:avLst/>
          </a:prstGeom>
          <a:solidFill>
            <a:srgbClr val="33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1EBB937-8A44-4773-8A2A-38C1B78BEFEA}"/>
              </a:ext>
            </a:extLst>
          </p:cNvPr>
          <p:cNvSpPr/>
          <p:nvPr/>
        </p:nvSpPr>
        <p:spPr bwMode="auto">
          <a:xfrm>
            <a:off x="6599374" y="1973672"/>
            <a:ext cx="868226" cy="398755"/>
          </a:xfrm>
          <a:prstGeom prst="rect">
            <a:avLst/>
          </a:prstGeom>
          <a:solidFill>
            <a:srgbClr val="33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" name="テキスト ボックス 2">
            <a:extLst>
              <a:ext uri="{FF2B5EF4-FFF2-40B4-BE49-F238E27FC236}">
                <a16:creationId xmlns:a16="http://schemas.microsoft.com/office/drawing/2014/main" id="{63858277-DE61-4373-A1DE-4A0F0D2BF4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417" y="1553346"/>
            <a:ext cx="7936383" cy="12954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 ?CHR$(251,45);</a:t>
            </a:r>
          </a:p>
          <a:p>
            <a:pPr eaLnBrk="0" hangingPunct="0">
              <a:lnSpc>
                <a:spcPts val="32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100 ?CHR$(8,8,46,251,45);</a:t>
            </a:r>
          </a:p>
          <a:p>
            <a:pPr eaLnBrk="0" hangingPunct="0">
              <a:lnSpc>
                <a:spcPts val="32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115 ?CHR$(8);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EB5B00-37EB-45F8-8A31-C540002A779D}"/>
              </a:ext>
            </a:extLst>
          </p:cNvPr>
          <p:cNvSpPr txBox="1"/>
          <p:nvPr/>
        </p:nvSpPr>
        <p:spPr>
          <a:xfrm>
            <a:off x="303573" y="366565"/>
            <a:ext cx="8002227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solidFill>
                  <a:srgbClr val="0066FF"/>
                </a:solidFill>
              </a:rPr>
              <a:t>（かいぞう）バトンをもってリレーする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43F7476-6FE9-4BA2-8CD9-3D8503FC6A3B}"/>
              </a:ext>
            </a:extLst>
          </p:cNvPr>
          <p:cNvSpPr txBox="1"/>
          <p:nvPr/>
        </p:nvSpPr>
        <p:spPr>
          <a:xfrm>
            <a:off x="4968536" y="2707957"/>
            <a:ext cx="4497153" cy="49244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en-US" altLang="ja-JP" sz="3200" dirty="0"/>
              <a:t>2</a:t>
            </a:r>
            <a:r>
              <a:rPr lang="ja-JP" altLang="en-US" sz="3200" dirty="0"/>
              <a:t>行かいぞう、</a:t>
            </a:r>
            <a:r>
              <a:rPr lang="en-US" altLang="ja-JP" sz="3200" dirty="0"/>
              <a:t>1</a:t>
            </a:r>
            <a:r>
              <a:rPr lang="ja-JP" altLang="en-US" sz="3200" dirty="0"/>
              <a:t>行ついか</a:t>
            </a:r>
          </a:p>
        </p:txBody>
      </p:sp>
      <p:sp>
        <p:nvSpPr>
          <p:cNvPr id="16" name="吹き出し: 角を丸めた四角形 15">
            <a:extLst>
              <a:ext uri="{FF2B5EF4-FFF2-40B4-BE49-F238E27FC236}">
                <a16:creationId xmlns:a16="http://schemas.microsoft.com/office/drawing/2014/main" id="{403B841C-840A-4E8E-96B5-FF963108D5C9}"/>
              </a:ext>
            </a:extLst>
          </p:cNvPr>
          <p:cNvSpPr/>
          <p:nvPr/>
        </p:nvSpPr>
        <p:spPr bwMode="auto">
          <a:xfrm>
            <a:off x="4495800" y="5304654"/>
            <a:ext cx="4038600" cy="1042332"/>
          </a:xfrm>
          <a:prstGeom prst="wedgeRoundRectCallout">
            <a:avLst>
              <a:gd name="adj1" fmla="val -63548"/>
              <a:gd name="adj2" fmla="val -15357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バトンをうけわたしながら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ランナーがはしる</a:t>
            </a:r>
          </a:p>
        </p:txBody>
      </p:sp>
    </p:spTree>
    <p:extLst>
      <p:ext uri="{BB962C8B-B14F-4D97-AF65-F5344CB8AC3E}">
        <p14:creationId xmlns:p14="http://schemas.microsoft.com/office/powerpoint/2010/main" val="3731303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1066800" y="3048000"/>
            <a:ext cx="6629400" cy="762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dirty="0">
                <a:solidFill>
                  <a:srgbClr val="FFFFFF"/>
                </a:solidFill>
                <a:latin typeface="IchigoJam 1.2" panose="00000400000000000000" pitchFamily="2" charset="0"/>
                <a:ea typeface="IchigoJam 1.2" panose="00000400000000000000" pitchFamily="2" charset="0"/>
                <a:cs typeface="Tahoma" panose="020B0604030504040204" pitchFamily="34" charset="0"/>
              </a:rPr>
              <a:t>10 </a:t>
            </a:r>
            <a:r>
              <a:rPr kumimoji="0" lang="ja-JP" altLang="en-US" dirty="0">
                <a:solidFill>
                  <a:srgbClr val="FFFFFF"/>
                </a:solidFill>
                <a:latin typeface="IchigoJam 1.2" panose="00000400000000000000" pitchFamily="2" charset="0"/>
                <a:ea typeface="IchigoJam 1.2" panose="00000400000000000000" pitchFamily="2" charset="0"/>
                <a:cs typeface="Tahoma" panose="020B0604030504040204" pitchFamily="34" charset="0"/>
              </a:rPr>
              <a:t>？ＣＨＲ＄（</a:t>
            </a:r>
            <a:r>
              <a:rPr kumimoji="0" lang="en-US" altLang="ja-JP" dirty="0">
                <a:solidFill>
                  <a:srgbClr val="FFFFFF"/>
                </a:solidFill>
                <a:latin typeface="IchigoJam 1.2" panose="00000400000000000000" pitchFamily="2" charset="0"/>
                <a:ea typeface="IchigoJam 1.2" panose="00000400000000000000" pitchFamily="2" charset="0"/>
                <a:cs typeface="Tahoma" panose="020B0604030504040204" pitchFamily="34" charset="0"/>
              </a:rPr>
              <a:t>251</a:t>
            </a:r>
            <a:r>
              <a:rPr kumimoji="0" lang="ja-JP" altLang="en-US" dirty="0">
                <a:solidFill>
                  <a:srgbClr val="FFFFFF"/>
                </a:solidFill>
                <a:latin typeface="IchigoJam 1.2" panose="00000400000000000000" pitchFamily="2" charset="0"/>
                <a:ea typeface="IchigoJam 1.2" panose="00000400000000000000" pitchFamily="2" charset="0"/>
                <a:cs typeface="Tahoma" panose="020B0604030504040204" pitchFamily="34" charset="0"/>
              </a:rPr>
              <a:t>）；</a:t>
            </a:r>
            <a:endParaRPr kumimoji="0" lang="en-US" altLang="ja-JP" dirty="0">
              <a:solidFill>
                <a:srgbClr val="FFFFFF"/>
              </a:solidFill>
              <a:latin typeface="IchigoJam 1.2" panose="00000400000000000000" pitchFamily="2" charset="0"/>
              <a:ea typeface="IchigoJam 1.2" panose="00000400000000000000" pitchFamily="2" charset="0"/>
              <a:cs typeface="Tahoma" panose="020B0604030504040204" pitchFamily="34" charset="0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7" y="547903"/>
            <a:ext cx="4000503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1</a:t>
            </a:r>
            <a:r>
              <a:rPr kumimoji="1" lang="ja-JP" altLang="en-US" sz="4400" dirty="0">
                <a:solidFill>
                  <a:srgbClr val="0066FF"/>
                </a:solidFill>
              </a:rPr>
              <a:t>）人をひょうじ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65301" y="4572000"/>
            <a:ext cx="1905000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/>
              <a:t>Shift</a:t>
            </a:r>
            <a:r>
              <a:rPr kumimoji="1" lang="ja-JP" altLang="en-US" sz="3200" dirty="0"/>
              <a:t>＋／</a:t>
            </a:r>
            <a:endParaRPr kumimoji="1" lang="en-US" altLang="ja-JP" sz="3200" dirty="0"/>
          </a:p>
          <a:p>
            <a:pPr algn="ctr"/>
            <a:r>
              <a:rPr kumimoji="1" lang="ja-JP" altLang="en-US" sz="3200" dirty="0"/>
              <a:t>右下</a:t>
            </a:r>
            <a:endParaRPr kumimoji="1" lang="en-US" altLang="ja-JP" sz="3200" dirty="0"/>
          </a:p>
        </p:txBody>
      </p:sp>
      <p:sp>
        <p:nvSpPr>
          <p:cNvPr id="5" name="下矢印 4"/>
          <p:cNvSpPr/>
          <p:nvPr/>
        </p:nvSpPr>
        <p:spPr bwMode="auto">
          <a:xfrm rot="10800000">
            <a:off x="2486662" y="3962400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6" name="下矢印 5"/>
          <p:cNvSpPr/>
          <p:nvPr/>
        </p:nvSpPr>
        <p:spPr bwMode="auto">
          <a:xfrm rot="10800000">
            <a:off x="4343400" y="3962400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624469" y="4572000"/>
            <a:ext cx="1861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/>
              <a:t>Shift</a:t>
            </a:r>
            <a:r>
              <a:rPr lang="ja-JP" altLang="en-US" sz="3200" dirty="0"/>
              <a:t>＋</a:t>
            </a:r>
            <a:r>
              <a:rPr lang="en-US" altLang="ja-JP" sz="3200" dirty="0"/>
              <a:t>4</a:t>
            </a:r>
            <a:endParaRPr kumimoji="1" lang="en-US" altLang="ja-JP" sz="3200" dirty="0"/>
          </a:p>
        </p:txBody>
      </p:sp>
      <p:sp>
        <p:nvSpPr>
          <p:cNvPr id="8" name="下矢印 7"/>
          <p:cNvSpPr/>
          <p:nvPr/>
        </p:nvSpPr>
        <p:spPr bwMode="auto">
          <a:xfrm>
            <a:off x="4800600" y="2362200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096578" y="1741821"/>
            <a:ext cx="186524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/>
              <a:t>Shift</a:t>
            </a:r>
            <a:r>
              <a:rPr lang="ja-JP" altLang="en-US" sz="3200" dirty="0"/>
              <a:t>＋</a:t>
            </a:r>
            <a:r>
              <a:rPr lang="en-US" altLang="ja-JP" sz="3200" dirty="0"/>
              <a:t>9</a:t>
            </a:r>
            <a:endParaRPr kumimoji="1" lang="en-US" altLang="ja-JP" sz="3200" dirty="0"/>
          </a:p>
        </p:txBody>
      </p:sp>
      <p:sp>
        <p:nvSpPr>
          <p:cNvPr id="10" name="下矢印 9"/>
          <p:cNvSpPr/>
          <p:nvPr/>
        </p:nvSpPr>
        <p:spPr bwMode="auto">
          <a:xfrm>
            <a:off x="6629400" y="2358887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058727" y="1751341"/>
            <a:ext cx="1750945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/>
              <a:t>Shift</a:t>
            </a:r>
            <a:r>
              <a:rPr lang="ja-JP" altLang="en-US" sz="3200" dirty="0"/>
              <a:t>＋</a:t>
            </a:r>
            <a:r>
              <a:rPr lang="en-US" altLang="ja-JP" sz="3200" dirty="0"/>
              <a:t>0</a:t>
            </a:r>
            <a:endParaRPr kumimoji="1" lang="en-US" altLang="ja-JP" sz="3200" dirty="0"/>
          </a:p>
        </p:txBody>
      </p:sp>
      <p:sp>
        <p:nvSpPr>
          <p:cNvPr id="12" name="下矢印 11"/>
          <p:cNvSpPr/>
          <p:nvPr/>
        </p:nvSpPr>
        <p:spPr bwMode="auto">
          <a:xfrm rot="10800000">
            <a:off x="7086600" y="3962400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286501" y="4572000"/>
            <a:ext cx="1981200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/>
              <a:t>Enter</a:t>
            </a:r>
            <a:r>
              <a:rPr kumimoji="1" lang="ja-JP" altLang="en-US" sz="3200" dirty="0"/>
              <a:t>の</a:t>
            </a:r>
            <a:endParaRPr kumimoji="1" lang="en-US" altLang="ja-JP" sz="3200" dirty="0"/>
          </a:p>
          <a:p>
            <a:pPr algn="ctr"/>
            <a:r>
              <a:rPr kumimoji="1" lang="en-US" altLang="ja-JP" sz="3200" dirty="0"/>
              <a:t>2</a:t>
            </a:r>
            <a:r>
              <a:rPr kumimoji="1" lang="ja-JP" altLang="en-US" sz="3200" dirty="0"/>
              <a:t>コとなり</a:t>
            </a:r>
            <a:endParaRPr kumimoji="1" lang="en-US" altLang="ja-JP" sz="3200" dirty="0"/>
          </a:p>
        </p:txBody>
      </p:sp>
      <p:grpSp>
        <p:nvGrpSpPr>
          <p:cNvPr id="15" name="グループ化 14"/>
          <p:cNvGrpSpPr/>
          <p:nvPr/>
        </p:nvGrpSpPr>
        <p:grpSpPr>
          <a:xfrm>
            <a:off x="7613954" y="3016753"/>
            <a:ext cx="920446" cy="824493"/>
            <a:chOff x="932963" y="1680170"/>
            <a:chExt cx="920446" cy="824493"/>
          </a:xfrm>
        </p:grpSpPr>
        <p:sp>
          <p:nvSpPr>
            <p:cNvPr id="16" name="角丸四角形 15"/>
            <p:cNvSpPr/>
            <p:nvPr/>
          </p:nvSpPr>
          <p:spPr bwMode="auto">
            <a:xfrm>
              <a:off x="932963" y="1680170"/>
              <a:ext cx="920446" cy="824493"/>
            </a:xfrm>
            <a:prstGeom prst="roundRect">
              <a:avLst/>
            </a:prstGeom>
            <a:solidFill>
              <a:schemeClr val="bg1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7" name="屈折矢印 16"/>
            <p:cNvSpPr/>
            <p:nvPr/>
          </p:nvSpPr>
          <p:spPr bwMode="auto">
            <a:xfrm rot="5400000" flipV="1">
              <a:off x="1244077" y="2049763"/>
              <a:ext cx="298217" cy="429266"/>
            </a:xfrm>
            <a:prstGeom prst="bentUpArrow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932963" y="1680171"/>
              <a:ext cx="9204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/>
                <a:t>Enter</a:t>
              </a:r>
              <a:endParaRPr kumimoji="1" lang="ja-JP" alt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362615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362200" y="762000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306193" y="3537576"/>
            <a:ext cx="1986441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800" dirty="0"/>
              <a:t>人をひょうじ</a:t>
            </a:r>
          </a:p>
        </p:txBody>
      </p:sp>
      <p:sp>
        <p:nvSpPr>
          <p:cNvPr id="5" name="下矢印 4"/>
          <p:cNvSpPr/>
          <p:nvPr/>
        </p:nvSpPr>
        <p:spPr bwMode="auto">
          <a:xfrm rot="16200000">
            <a:off x="4470708" y="3448220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pic>
        <p:nvPicPr>
          <p:cNvPr id="9" name="図 8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14D4DB5A-0A32-4272-8ADF-5C920CCDAE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2708" y="2400638"/>
            <a:ext cx="2463492" cy="27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77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298754" y="2971800"/>
            <a:ext cx="8517410" cy="762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2" panose="00000400000000000000" pitchFamily="2" charset="0"/>
                <a:ea typeface="IchigoJam 1.2" panose="00000400000000000000" pitchFamily="2" charset="0"/>
                <a:cs typeface="Tahoma" panose="020B0604030504040204" pitchFamily="34" charset="0"/>
              </a:rPr>
              <a:t>100 </a:t>
            </a:r>
            <a:r>
              <a:rPr kumimoji="0" lang="ja-JP" altLang="en-US" sz="3200" dirty="0">
                <a:solidFill>
                  <a:srgbClr val="FFFFFF"/>
                </a:solidFill>
                <a:latin typeface="IchigoJam 1.2" panose="00000400000000000000" pitchFamily="2" charset="0"/>
                <a:ea typeface="IchigoJam 1.2" panose="00000400000000000000" pitchFamily="2" charset="0"/>
                <a:cs typeface="Tahoma" panose="020B0604030504040204" pitchFamily="34" charset="0"/>
              </a:rPr>
              <a:t>？ＣＨＲ＄（</a:t>
            </a:r>
            <a:r>
              <a:rPr kumimoji="0" lang="en-US" altLang="ja-JP" sz="3200" dirty="0">
                <a:solidFill>
                  <a:srgbClr val="FFFFFF"/>
                </a:solidFill>
                <a:latin typeface="IchigoJam 1.2" panose="00000400000000000000" pitchFamily="2" charset="0"/>
                <a:ea typeface="IchigoJam 1.2" panose="00000400000000000000" pitchFamily="2" charset="0"/>
                <a:cs typeface="Tahoma" panose="020B0604030504040204" pitchFamily="34" charset="0"/>
              </a:rPr>
              <a:t>8,46,251</a:t>
            </a:r>
            <a:r>
              <a:rPr kumimoji="0" lang="ja-JP" altLang="en-US" sz="3200" dirty="0">
                <a:solidFill>
                  <a:srgbClr val="FFFFFF"/>
                </a:solidFill>
                <a:latin typeface="IchigoJam 1.2" panose="00000400000000000000" pitchFamily="2" charset="0"/>
                <a:ea typeface="IchigoJam 1.2" panose="00000400000000000000" pitchFamily="2" charset="0"/>
                <a:cs typeface="Tahoma" panose="020B0604030504040204" pitchFamily="34" charset="0"/>
              </a:rPr>
              <a:t>）；</a:t>
            </a:r>
            <a:endParaRPr kumimoji="0" lang="en-US" altLang="ja-JP" sz="3200" dirty="0">
              <a:solidFill>
                <a:srgbClr val="FFFFFF"/>
              </a:solidFill>
              <a:latin typeface="IchigoJam 1.2" panose="00000400000000000000" pitchFamily="2" charset="0"/>
              <a:ea typeface="IchigoJam 1.2" panose="00000400000000000000" pitchFamily="2" charset="0"/>
              <a:cs typeface="Tahoma" panose="020B0604030504040204" pitchFamily="34" charset="0"/>
            </a:endParaRPr>
          </a:p>
        </p:txBody>
      </p:sp>
      <p:sp>
        <p:nvSpPr>
          <p:cNvPr id="12" name="下矢印 11"/>
          <p:cNvSpPr/>
          <p:nvPr/>
        </p:nvSpPr>
        <p:spPr bwMode="auto">
          <a:xfrm rot="10800000">
            <a:off x="4800600" y="3886200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648200" y="4495800"/>
            <a:ext cx="7620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/>
              <a:t>＜</a:t>
            </a:r>
            <a:endParaRPr kumimoji="1" lang="en-US" altLang="ja-JP" sz="32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09600" y="685800"/>
            <a:ext cx="4267200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lang="en-US" altLang="ja-JP" sz="4400" dirty="0">
                <a:solidFill>
                  <a:srgbClr val="0066FF"/>
                </a:solidFill>
              </a:rPr>
              <a:t>2</a:t>
            </a:r>
            <a:r>
              <a:rPr kumimoji="1" lang="ja-JP" altLang="en-US" sz="4400" dirty="0">
                <a:solidFill>
                  <a:srgbClr val="0066FF"/>
                </a:solidFill>
              </a:rPr>
              <a:t>）</a:t>
            </a:r>
            <a:r>
              <a:rPr kumimoji="1" lang="ja-JP" altLang="en-US" sz="4400" dirty="0" err="1">
                <a:solidFill>
                  <a:srgbClr val="0066FF"/>
                </a:solidFill>
              </a:rPr>
              <a:t>いっぽ</a:t>
            </a:r>
            <a:r>
              <a:rPr kumimoji="1" lang="ja-JP" altLang="en-US" sz="4400" dirty="0">
                <a:solidFill>
                  <a:srgbClr val="0066FF"/>
                </a:solidFill>
              </a:rPr>
              <a:t>はしる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4A832E76-6E54-48FB-BA5F-2A4AE3CF61F7}"/>
              </a:ext>
            </a:extLst>
          </p:cNvPr>
          <p:cNvGrpSpPr/>
          <p:nvPr/>
        </p:nvGrpSpPr>
        <p:grpSpPr>
          <a:xfrm>
            <a:off x="8528354" y="2940553"/>
            <a:ext cx="920446" cy="824493"/>
            <a:chOff x="932963" y="1680170"/>
            <a:chExt cx="920446" cy="824493"/>
          </a:xfrm>
        </p:grpSpPr>
        <p:sp>
          <p:nvSpPr>
            <p:cNvPr id="8" name="角丸四角形 15">
              <a:extLst>
                <a:ext uri="{FF2B5EF4-FFF2-40B4-BE49-F238E27FC236}">
                  <a16:creationId xmlns:a16="http://schemas.microsoft.com/office/drawing/2014/main" id="{C54A6951-CCE2-4073-A77D-6C42D9D4F19A}"/>
                </a:ext>
              </a:extLst>
            </p:cNvPr>
            <p:cNvSpPr/>
            <p:nvPr/>
          </p:nvSpPr>
          <p:spPr bwMode="auto">
            <a:xfrm>
              <a:off x="932963" y="1680170"/>
              <a:ext cx="920446" cy="824493"/>
            </a:xfrm>
            <a:prstGeom prst="roundRect">
              <a:avLst/>
            </a:prstGeom>
            <a:solidFill>
              <a:schemeClr val="bg1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9" name="屈折矢印 16">
              <a:extLst>
                <a:ext uri="{FF2B5EF4-FFF2-40B4-BE49-F238E27FC236}">
                  <a16:creationId xmlns:a16="http://schemas.microsoft.com/office/drawing/2014/main" id="{D84B8789-BB6E-4EBA-BC68-B6C85AC95A9F}"/>
                </a:ext>
              </a:extLst>
            </p:cNvPr>
            <p:cNvSpPr/>
            <p:nvPr/>
          </p:nvSpPr>
          <p:spPr bwMode="auto">
            <a:xfrm rot="5400000" flipV="1">
              <a:off x="1244077" y="2049763"/>
              <a:ext cx="298217" cy="429266"/>
            </a:xfrm>
            <a:prstGeom prst="bentUpArrow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2D7775E2-E762-485F-91F1-5D46FBBF23A3}"/>
                </a:ext>
              </a:extLst>
            </p:cNvPr>
            <p:cNvSpPr txBox="1"/>
            <p:nvPr/>
          </p:nvSpPr>
          <p:spPr>
            <a:xfrm>
              <a:off x="932963" y="1680171"/>
              <a:ext cx="9204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/>
                <a:t>Enter</a:t>
              </a:r>
              <a:endParaRPr kumimoji="1" lang="ja-JP" alt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24831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362200" y="762000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78496" y="3213556"/>
            <a:ext cx="2834430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800" dirty="0"/>
              <a:t>人がいっぽはしる</a:t>
            </a:r>
          </a:p>
        </p:txBody>
      </p:sp>
      <p:sp>
        <p:nvSpPr>
          <p:cNvPr id="5" name="下矢印 4"/>
          <p:cNvSpPr/>
          <p:nvPr/>
        </p:nvSpPr>
        <p:spPr bwMode="auto">
          <a:xfrm rot="16200000">
            <a:off x="4191000" y="3124200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pic>
        <p:nvPicPr>
          <p:cNvPr id="7" name="図 6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AF504FE2-3B43-4F4A-92A6-B6CC9AB29B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9250" y="2133600"/>
            <a:ext cx="3339682" cy="27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084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629478" y="3152193"/>
            <a:ext cx="7962901" cy="762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dirty="0">
                <a:solidFill>
                  <a:srgbClr val="FFFFFF"/>
                </a:solidFill>
                <a:latin typeface="IchigoJam 1.2" panose="00000400000000000000" pitchFamily="2" charset="0"/>
                <a:ea typeface="IchigoJam 1.2" panose="00000400000000000000" pitchFamily="2" charset="0"/>
                <a:cs typeface="Tahoma" panose="020B0604030504040204" pitchFamily="34" charset="0"/>
              </a:rPr>
              <a:t>20 FOR X=1 TO 100</a:t>
            </a:r>
          </a:p>
        </p:txBody>
      </p:sp>
      <p:sp>
        <p:nvSpPr>
          <p:cNvPr id="12" name="下矢印 11"/>
          <p:cNvSpPr/>
          <p:nvPr/>
        </p:nvSpPr>
        <p:spPr bwMode="auto">
          <a:xfrm>
            <a:off x="4369076" y="2422459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7" name="テキスト ボックス 2"/>
          <p:cNvSpPr txBox="1">
            <a:spLocks noChangeArrowheads="1"/>
          </p:cNvSpPr>
          <p:nvPr/>
        </p:nvSpPr>
        <p:spPr bwMode="auto">
          <a:xfrm>
            <a:off x="609600" y="5562600"/>
            <a:ext cx="3886200" cy="762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dirty="0">
                <a:solidFill>
                  <a:srgbClr val="FFFFFF"/>
                </a:solidFill>
                <a:latin typeface="IchigoJam 1.2" panose="00000400000000000000" pitchFamily="2" charset="0"/>
                <a:ea typeface="IchigoJam 1.2" panose="00000400000000000000" pitchFamily="2" charset="0"/>
                <a:cs typeface="Tahoma" panose="020B0604030504040204" pitchFamily="34" charset="0"/>
              </a:rPr>
              <a:t>110 NEXT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075332" y="1704346"/>
            <a:ext cx="302729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/>
              <a:t>Backspace</a:t>
            </a:r>
            <a:r>
              <a:rPr kumimoji="1" lang="ja-JP" altLang="en-US" sz="3200" dirty="0"/>
              <a:t>の左</a:t>
            </a:r>
            <a:endParaRPr kumimoji="1" lang="en-US" altLang="ja-JP" sz="3200" dirty="0"/>
          </a:p>
        </p:txBody>
      </p:sp>
      <p:sp>
        <p:nvSpPr>
          <p:cNvPr id="9" name="下矢印 8"/>
          <p:cNvSpPr/>
          <p:nvPr/>
        </p:nvSpPr>
        <p:spPr bwMode="auto">
          <a:xfrm rot="10800000">
            <a:off x="2521226" y="4021075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178326" y="4630675"/>
            <a:ext cx="1066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/>
              <a:t>オー</a:t>
            </a:r>
            <a:endParaRPr kumimoji="1" lang="en-US" altLang="ja-JP" sz="3200" dirty="0"/>
          </a:p>
        </p:txBody>
      </p:sp>
      <p:sp>
        <p:nvSpPr>
          <p:cNvPr id="11" name="下矢印 10"/>
          <p:cNvSpPr/>
          <p:nvPr/>
        </p:nvSpPr>
        <p:spPr bwMode="auto">
          <a:xfrm rot="10800000">
            <a:off x="6178826" y="4061696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835926" y="4671296"/>
            <a:ext cx="1066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/>
              <a:t>オー</a:t>
            </a:r>
            <a:endParaRPr kumimoji="1" lang="en-US" altLang="ja-JP" sz="3200" dirty="0"/>
          </a:p>
        </p:txBody>
      </p:sp>
      <p:sp>
        <p:nvSpPr>
          <p:cNvPr id="16" name="下矢印 15"/>
          <p:cNvSpPr/>
          <p:nvPr/>
        </p:nvSpPr>
        <p:spPr bwMode="auto">
          <a:xfrm rot="10800000">
            <a:off x="7565334" y="4063426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485823" y="4673025"/>
            <a:ext cx="1066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/>
              <a:t>ゼロ</a:t>
            </a:r>
            <a:endParaRPr kumimoji="1" lang="en-US" altLang="ja-JP" sz="3200" dirty="0"/>
          </a:p>
        </p:txBody>
      </p:sp>
      <p:sp>
        <p:nvSpPr>
          <p:cNvPr id="18" name="下矢印 17"/>
          <p:cNvSpPr/>
          <p:nvPr/>
        </p:nvSpPr>
        <p:spPr bwMode="auto">
          <a:xfrm rot="10800000">
            <a:off x="8022534" y="4062537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85580" y="605111"/>
            <a:ext cx="4081670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3</a:t>
            </a:r>
            <a:r>
              <a:rPr kumimoji="1" lang="ja-JP" altLang="en-US" sz="4400" dirty="0">
                <a:solidFill>
                  <a:srgbClr val="0066FF"/>
                </a:solidFill>
              </a:rPr>
              <a:t>）</a:t>
            </a:r>
            <a:r>
              <a:rPr kumimoji="1" lang="en-US" altLang="ja-JP" sz="4400" dirty="0">
                <a:solidFill>
                  <a:srgbClr val="0066FF"/>
                </a:solidFill>
              </a:rPr>
              <a:t>100m</a:t>
            </a:r>
            <a:r>
              <a:rPr kumimoji="1" lang="ja-JP" altLang="en-US" sz="4400" dirty="0">
                <a:solidFill>
                  <a:srgbClr val="0066FF"/>
                </a:solidFill>
              </a:rPr>
              <a:t>はしる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007CF853-FF86-4CDB-86CB-EAF1D2CF15E3}"/>
              </a:ext>
            </a:extLst>
          </p:cNvPr>
          <p:cNvSpPr txBox="1"/>
          <p:nvPr/>
        </p:nvSpPr>
        <p:spPr>
          <a:xfrm>
            <a:off x="5105400" y="707520"/>
            <a:ext cx="2781300" cy="492443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en-US" altLang="ja-JP" sz="3200" dirty="0"/>
              <a:t>2</a:t>
            </a:r>
            <a:r>
              <a:rPr lang="ja-JP" altLang="en-US" sz="3200" dirty="0"/>
              <a:t>行ついかする</a:t>
            </a: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E163EB63-0F9A-4CA1-9E47-0B3B3EED3479}"/>
              </a:ext>
            </a:extLst>
          </p:cNvPr>
          <p:cNvGrpSpPr/>
          <p:nvPr/>
        </p:nvGrpSpPr>
        <p:grpSpPr>
          <a:xfrm>
            <a:off x="8552623" y="3120946"/>
            <a:ext cx="920446" cy="824493"/>
            <a:chOff x="932963" y="1680170"/>
            <a:chExt cx="920446" cy="824493"/>
          </a:xfrm>
        </p:grpSpPr>
        <p:sp>
          <p:nvSpPr>
            <p:cNvPr id="22" name="角丸四角形 15">
              <a:extLst>
                <a:ext uri="{FF2B5EF4-FFF2-40B4-BE49-F238E27FC236}">
                  <a16:creationId xmlns:a16="http://schemas.microsoft.com/office/drawing/2014/main" id="{2645FBA2-C81C-45F6-81E8-34E19008843E}"/>
                </a:ext>
              </a:extLst>
            </p:cNvPr>
            <p:cNvSpPr/>
            <p:nvPr/>
          </p:nvSpPr>
          <p:spPr bwMode="auto">
            <a:xfrm>
              <a:off x="932963" y="1680170"/>
              <a:ext cx="920446" cy="824493"/>
            </a:xfrm>
            <a:prstGeom prst="roundRect">
              <a:avLst/>
            </a:prstGeom>
            <a:solidFill>
              <a:schemeClr val="bg1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23" name="屈折矢印 16">
              <a:extLst>
                <a:ext uri="{FF2B5EF4-FFF2-40B4-BE49-F238E27FC236}">
                  <a16:creationId xmlns:a16="http://schemas.microsoft.com/office/drawing/2014/main" id="{F99B0738-9CE3-47BA-837F-E7220FA67734}"/>
                </a:ext>
              </a:extLst>
            </p:cNvPr>
            <p:cNvSpPr/>
            <p:nvPr/>
          </p:nvSpPr>
          <p:spPr bwMode="auto">
            <a:xfrm rot="5400000" flipV="1">
              <a:off x="1244077" y="2049763"/>
              <a:ext cx="298217" cy="429266"/>
            </a:xfrm>
            <a:prstGeom prst="bentUpArrow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02CCDF04-19D6-40B8-8789-222BA11CCF13}"/>
                </a:ext>
              </a:extLst>
            </p:cNvPr>
            <p:cNvSpPr txBox="1"/>
            <p:nvPr/>
          </p:nvSpPr>
          <p:spPr>
            <a:xfrm>
              <a:off x="932963" y="1680171"/>
              <a:ext cx="9204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/>
                <a:t>Enter</a:t>
              </a:r>
              <a:endParaRPr kumimoji="1" lang="ja-JP" altLang="en-US" sz="2400" dirty="0"/>
            </a:p>
          </p:txBody>
        </p: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003D24B-B738-451A-90C7-B9138B096FD9}"/>
              </a:ext>
            </a:extLst>
          </p:cNvPr>
          <p:cNvGrpSpPr/>
          <p:nvPr/>
        </p:nvGrpSpPr>
        <p:grpSpPr>
          <a:xfrm>
            <a:off x="4426226" y="5543550"/>
            <a:ext cx="920446" cy="824493"/>
            <a:chOff x="932963" y="1680170"/>
            <a:chExt cx="920446" cy="824493"/>
          </a:xfrm>
        </p:grpSpPr>
        <p:sp>
          <p:nvSpPr>
            <p:cNvPr id="26" name="角丸四角形 15">
              <a:extLst>
                <a:ext uri="{FF2B5EF4-FFF2-40B4-BE49-F238E27FC236}">
                  <a16:creationId xmlns:a16="http://schemas.microsoft.com/office/drawing/2014/main" id="{47103D80-09A3-401B-97F6-E486DA6E1AAF}"/>
                </a:ext>
              </a:extLst>
            </p:cNvPr>
            <p:cNvSpPr/>
            <p:nvPr/>
          </p:nvSpPr>
          <p:spPr bwMode="auto">
            <a:xfrm>
              <a:off x="932963" y="1680170"/>
              <a:ext cx="920446" cy="824493"/>
            </a:xfrm>
            <a:prstGeom prst="roundRect">
              <a:avLst/>
            </a:prstGeom>
            <a:solidFill>
              <a:schemeClr val="bg1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27" name="屈折矢印 16">
              <a:extLst>
                <a:ext uri="{FF2B5EF4-FFF2-40B4-BE49-F238E27FC236}">
                  <a16:creationId xmlns:a16="http://schemas.microsoft.com/office/drawing/2014/main" id="{BE9F6DD5-0C39-4D79-9B12-5A1083E5A591}"/>
                </a:ext>
              </a:extLst>
            </p:cNvPr>
            <p:cNvSpPr/>
            <p:nvPr/>
          </p:nvSpPr>
          <p:spPr bwMode="auto">
            <a:xfrm rot="5400000" flipV="1">
              <a:off x="1244077" y="2049763"/>
              <a:ext cx="298217" cy="429266"/>
            </a:xfrm>
            <a:prstGeom prst="bentUpArrow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A5B25B0D-11FB-4BCB-8FC9-D1B23C6EC526}"/>
                </a:ext>
              </a:extLst>
            </p:cNvPr>
            <p:cNvSpPr txBox="1"/>
            <p:nvPr/>
          </p:nvSpPr>
          <p:spPr>
            <a:xfrm>
              <a:off x="932963" y="1680171"/>
              <a:ext cx="9204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/>
                <a:t>Enter</a:t>
              </a:r>
              <a:endParaRPr kumimoji="1" lang="ja-JP" alt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688587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362200" y="1219200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793997" y="4928873"/>
            <a:ext cx="2747867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800" dirty="0"/>
              <a:t>人が</a:t>
            </a:r>
            <a:r>
              <a:rPr lang="en-US" altLang="ja-JP" sz="2800" dirty="0"/>
              <a:t>100m</a:t>
            </a:r>
            <a:r>
              <a:rPr lang="ja-JP" altLang="en-US" sz="2800" dirty="0"/>
              <a:t>はしる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80" y="2578578"/>
            <a:ext cx="9129937" cy="200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853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594153" y="3505200"/>
            <a:ext cx="8013424" cy="762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 IF !BTN(32) CONT</a:t>
            </a:r>
          </a:p>
        </p:txBody>
      </p:sp>
      <p:sp>
        <p:nvSpPr>
          <p:cNvPr id="12" name="下矢印 11"/>
          <p:cNvSpPr/>
          <p:nvPr/>
        </p:nvSpPr>
        <p:spPr bwMode="auto">
          <a:xfrm>
            <a:off x="3087757" y="2760725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265295" y="2042612"/>
            <a:ext cx="2001905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/>
              <a:t>Shift</a:t>
            </a:r>
            <a:r>
              <a:rPr lang="ja-JP" altLang="en-US" sz="3200" dirty="0"/>
              <a:t>＋</a:t>
            </a:r>
            <a:r>
              <a:rPr lang="en-US" altLang="ja-JP" sz="3200" dirty="0"/>
              <a:t>1</a:t>
            </a:r>
            <a:endParaRPr kumimoji="1" lang="en-US" altLang="ja-JP" sz="32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85580" y="605111"/>
            <a:ext cx="8329820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lang="en-US" altLang="ja-JP" sz="4400" dirty="0">
                <a:solidFill>
                  <a:srgbClr val="0066FF"/>
                </a:solidFill>
              </a:rPr>
              <a:t>4</a:t>
            </a:r>
            <a:r>
              <a:rPr kumimoji="1" lang="ja-JP" altLang="en-US" sz="4400" dirty="0">
                <a:solidFill>
                  <a:srgbClr val="0066FF"/>
                </a:solidFill>
              </a:rPr>
              <a:t>）スペースキーをおしたらはしる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8528354" y="3505200"/>
            <a:ext cx="920446" cy="824493"/>
            <a:chOff x="932963" y="1680170"/>
            <a:chExt cx="920446" cy="824493"/>
          </a:xfrm>
        </p:grpSpPr>
        <p:sp>
          <p:nvSpPr>
            <p:cNvPr id="9" name="角丸四角形 8"/>
            <p:cNvSpPr/>
            <p:nvPr/>
          </p:nvSpPr>
          <p:spPr bwMode="auto">
            <a:xfrm>
              <a:off x="932963" y="1680170"/>
              <a:ext cx="920446" cy="824493"/>
            </a:xfrm>
            <a:prstGeom prst="roundRect">
              <a:avLst/>
            </a:prstGeom>
            <a:solidFill>
              <a:schemeClr val="bg1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0" name="屈折矢印 9"/>
            <p:cNvSpPr/>
            <p:nvPr/>
          </p:nvSpPr>
          <p:spPr bwMode="auto">
            <a:xfrm rot="5400000" flipV="1">
              <a:off x="1244077" y="2049763"/>
              <a:ext cx="298217" cy="429266"/>
            </a:xfrm>
            <a:prstGeom prst="bentUpArrow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932963" y="1680171"/>
              <a:ext cx="9204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/>
                <a:t>Enter</a:t>
              </a:r>
              <a:endParaRPr kumimoji="1" lang="ja-JP" alt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927130682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デザインの設定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10052</TotalTime>
  <Words>767</Words>
  <Application>Microsoft Office PowerPoint</Application>
  <PresentationFormat>A4 210 x 297 mm</PresentationFormat>
  <Paragraphs>172</Paragraphs>
  <Slides>26</Slides>
  <Notes>11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26</vt:i4>
      </vt:variant>
    </vt:vector>
  </HeadingPairs>
  <TitlesOfParts>
    <vt:vector size="31" baseType="lpstr">
      <vt:lpstr>Arial</vt:lpstr>
      <vt:lpstr>Calibri</vt:lpstr>
      <vt:lpstr>IchigoJam 1.2</vt:lpstr>
      <vt:lpstr>IchigoJam 1.4</vt:lpstr>
      <vt:lpstr>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斎藤 史郎</dc:creator>
  <cp:lastModifiedBy>斎藤 史郎</cp:lastModifiedBy>
  <cp:revision>1984</cp:revision>
  <cp:lastPrinted>2020-03-03T12:29:06Z</cp:lastPrinted>
  <dcterms:created xsi:type="dcterms:W3CDTF">1601-01-01T00:00:00Z</dcterms:created>
  <dcterms:modified xsi:type="dcterms:W3CDTF">2021-07-10T07:00:49Z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