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625" r:id="rId2"/>
  </p:sldIdLst>
  <p:sldSz cx="9906000" cy="6858000" type="A4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066FF"/>
    <a:srgbClr val="006600"/>
    <a:srgbClr val="3366FF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3653" autoAdjust="0"/>
  </p:normalViewPr>
  <p:slideViewPr>
    <p:cSldViewPr>
      <p:cViewPr varScale="1">
        <p:scale>
          <a:sx n="106" d="100"/>
          <a:sy n="106" d="100"/>
        </p:scale>
        <p:origin x="1380" y="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4035" y="9165846"/>
            <a:ext cx="3078457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4" tIns="47682" rIns="95364" bIns="476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2"/>
            <a:ext cx="3077315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19706" y="2"/>
            <a:ext cx="3078457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2019/9/2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64" tIns="47682" rIns="95364" bIns="4768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501" y="4860423"/>
            <a:ext cx="5679440" cy="4607144"/>
          </a:xfrm>
          <a:prstGeom prst="rect">
            <a:avLst/>
          </a:prstGeom>
        </p:spPr>
        <p:txBody>
          <a:bodyPr vert="horz" lIns="95364" tIns="47682" rIns="95364" bIns="4768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33"/>
            <a:ext cx="3077315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19706" y="9720833"/>
            <a:ext cx="3078457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6700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954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2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75" indent="0">
              <a:buNone/>
              <a:defRPr sz="1463"/>
            </a:lvl2pPr>
            <a:lvl3pPr marL="742950" indent="0">
              <a:buNone/>
              <a:defRPr sz="1300"/>
            </a:lvl3pPr>
            <a:lvl4pPr marL="1114425" indent="0">
              <a:buNone/>
              <a:defRPr sz="1138"/>
            </a:lvl4pPr>
            <a:lvl5pPr marL="1485900" indent="0">
              <a:buNone/>
              <a:defRPr sz="1138"/>
            </a:lvl5pPr>
            <a:lvl6pPr marL="1857375" indent="0">
              <a:buNone/>
              <a:defRPr sz="1138"/>
            </a:lvl6pPr>
            <a:lvl7pPr marL="2228850" indent="0">
              <a:buNone/>
              <a:defRPr sz="1138"/>
            </a:lvl7pPr>
            <a:lvl8pPr marL="2600325" indent="0">
              <a:buNone/>
              <a:defRPr sz="1138"/>
            </a:lvl8pPr>
            <a:lvl9pPr marL="2971800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7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5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2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0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06" indent="-27860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688" indent="-185738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63" indent="-185738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38" indent="-185738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1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45803"/>
            <a:ext cx="9092734" cy="3003849"/>
          </a:xfrm>
          <a:prstGeom prst="rect">
            <a:avLst/>
          </a:prstGeom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200" y="306107"/>
            <a:ext cx="4800600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 smtClean="0">
                <a:solidFill>
                  <a:srgbClr val="3366FF"/>
                </a:solidFill>
              </a:rPr>
              <a:t>●タイピングゲーム</a:t>
            </a:r>
            <a:endParaRPr lang="ja-JP" altLang="en-US" sz="4400" dirty="0">
              <a:solidFill>
                <a:srgbClr val="3366FF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019800" y="288251"/>
            <a:ext cx="3530134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0066FF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rgbClr val="0066FF"/>
                </a:solidFill>
              </a:rPr>
              <a:t>アルファベットの</a:t>
            </a:r>
            <a:r>
              <a:rPr lang="en-US" altLang="ja-JP" sz="2400" dirty="0" smtClean="0">
                <a:solidFill>
                  <a:srgbClr val="0066FF"/>
                </a:solidFill>
              </a:rPr>
              <a:t>A</a:t>
            </a:r>
            <a:r>
              <a:rPr lang="ja-JP" altLang="en-US" sz="2400" dirty="0" smtClean="0">
                <a:solidFill>
                  <a:srgbClr val="0066FF"/>
                </a:solidFill>
              </a:rPr>
              <a:t>～</a:t>
            </a:r>
            <a:r>
              <a:rPr lang="en-US" altLang="ja-JP" sz="2400" dirty="0" smtClean="0">
                <a:solidFill>
                  <a:srgbClr val="0066FF"/>
                </a:solidFill>
              </a:rPr>
              <a:t>Z</a:t>
            </a:r>
            <a:r>
              <a:rPr lang="ja-JP" altLang="en-US" sz="2400" dirty="0" smtClean="0">
                <a:solidFill>
                  <a:srgbClr val="0066FF"/>
                </a:solidFill>
              </a:rPr>
              <a:t>まで</a:t>
            </a:r>
            <a:endParaRPr lang="en-US" altLang="ja-JP" sz="2400" dirty="0" smtClean="0">
              <a:solidFill>
                <a:srgbClr val="0066FF"/>
              </a:solidFill>
            </a:endParaRPr>
          </a:p>
          <a:p>
            <a:r>
              <a:rPr lang="ja-JP" altLang="en-US" sz="2400" dirty="0" smtClean="0">
                <a:solidFill>
                  <a:srgbClr val="0066FF"/>
                </a:solidFill>
              </a:rPr>
              <a:t>何秒で打てるか？</a:t>
            </a:r>
            <a:endParaRPr lang="ja-JP" altLang="en-US" sz="2400" dirty="0">
              <a:solidFill>
                <a:srgbClr val="0066FF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62372" y="4726521"/>
            <a:ext cx="3742976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 smtClean="0"/>
              <a:t>アルファベットの</a:t>
            </a:r>
            <a:r>
              <a:rPr lang="en-US" altLang="ja-JP" sz="2400" dirty="0" smtClean="0"/>
              <a:t>26</a:t>
            </a:r>
            <a:r>
              <a:rPr lang="ja-JP" altLang="en-US" sz="2400" dirty="0" smtClean="0"/>
              <a:t>文字をキーボードで打つ</a:t>
            </a:r>
            <a:endParaRPr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32299" y="5083857"/>
            <a:ext cx="3185487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400" dirty="0" smtClean="0">
                <a:latin typeface="+mn-ea"/>
                <a:ea typeface="+mn-ea"/>
              </a:rPr>
              <a:t>打ちおわると</a:t>
            </a:r>
            <a:endParaRPr lang="en-US" altLang="ja-JP" sz="2400" dirty="0" smtClean="0">
              <a:latin typeface="+mn-ea"/>
              <a:ea typeface="+mn-ea"/>
            </a:endParaRPr>
          </a:p>
          <a:p>
            <a:r>
              <a:rPr lang="ja-JP" altLang="en-US" sz="2400" dirty="0" smtClean="0">
                <a:latin typeface="+mn-ea"/>
                <a:ea typeface="+mn-ea"/>
              </a:rPr>
              <a:t>かかった時間を</a:t>
            </a:r>
            <a:r>
              <a:rPr lang="ja-JP" altLang="en-US" sz="2400" dirty="0" err="1" smtClean="0">
                <a:latin typeface="+mn-ea"/>
                <a:ea typeface="+mn-ea"/>
              </a:rPr>
              <a:t>ひょうじ</a:t>
            </a:r>
            <a:endParaRPr lang="ja-JP" altLang="en-US" sz="2400" dirty="0">
              <a:latin typeface="+mn-ea"/>
              <a:ea typeface="+mn-ea"/>
            </a:endParaRPr>
          </a:p>
        </p:txBody>
      </p:sp>
      <p:sp>
        <p:nvSpPr>
          <p:cNvPr id="59" name="テキスト ボックス 2"/>
          <p:cNvSpPr txBox="1">
            <a:spLocks noChangeArrowheads="1"/>
          </p:cNvSpPr>
          <p:nvPr/>
        </p:nvSpPr>
        <p:spPr bwMode="auto">
          <a:xfrm>
            <a:off x="457200" y="1604897"/>
            <a:ext cx="2895600" cy="511556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altLang="ja-JP" sz="2400" dirty="0" smtClean="0">
                <a:solidFill>
                  <a:srgbClr val="FFFFFF"/>
                </a:solidFill>
                <a:latin typeface="IchigoJam 1.2" panose="00000400000000000000" pitchFamily="2" charset="0"/>
                <a:ea typeface="IchigoJam 1.2" panose="00000400000000000000" pitchFamily="2" charset="0"/>
                <a:cs typeface="Tahoma" panose="020B0604030504040204" pitchFamily="34" charset="0"/>
              </a:rPr>
              <a:t>LRUN3</a:t>
            </a:r>
            <a:r>
              <a:rPr kumimoji="0" lang="en-US" altLang="ja-JP" sz="2400" dirty="0" smtClean="0">
                <a:solidFill>
                  <a:srgbClr val="FFFF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Tahoma" panose="020B0604030504040204" pitchFamily="34" charset="0"/>
              </a:rPr>
              <a:t>&lt;Enter</a:t>
            </a:r>
            <a:r>
              <a:rPr kumimoji="0" lang="en-US" altLang="ja-JP" sz="2400" dirty="0">
                <a:solidFill>
                  <a:srgbClr val="FFFFF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Tahoma" panose="020B0604030504040204" pitchFamily="34" charset="0"/>
              </a:rPr>
              <a:t>&gt;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657600" y="1685119"/>
            <a:ext cx="388619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 smtClean="0"/>
              <a:t>タイピングゲームをうごかす</a:t>
            </a:r>
            <a:endParaRPr lang="ja-JP" altLang="en-US" sz="24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551460" y="6241004"/>
            <a:ext cx="600677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400" dirty="0" smtClean="0"/>
              <a:t>どれかのキーを押すと、もう一度チャレンジ！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79605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9751</TotalTime>
  <Words>45</Words>
  <Application>Microsoft Office PowerPoint</Application>
  <PresentationFormat>A4 210 x 297 mm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Ｐ明朝</vt:lpstr>
      <vt:lpstr>Arial</vt:lpstr>
      <vt:lpstr>Calibri</vt:lpstr>
      <vt:lpstr>IchigoJam 1.2</vt:lpstr>
      <vt:lpstr>Tahoma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斎藤 史郎</cp:lastModifiedBy>
  <cp:revision>1933</cp:revision>
  <cp:lastPrinted>2017-10-23T09:10:31Z</cp:lastPrinted>
  <dcterms:created xsi:type="dcterms:W3CDTF">1601-01-01T00:00:00Z</dcterms:created>
  <dcterms:modified xsi:type="dcterms:W3CDTF">2019-09-02T01:14:13Z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