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633" r:id="rId2"/>
    <p:sldId id="692" r:id="rId3"/>
    <p:sldId id="693" r:id="rId4"/>
    <p:sldId id="646" r:id="rId5"/>
    <p:sldId id="677" r:id="rId6"/>
    <p:sldId id="690" r:id="rId7"/>
    <p:sldId id="694" r:id="rId8"/>
    <p:sldId id="695" r:id="rId9"/>
    <p:sldId id="696" r:id="rId10"/>
    <p:sldId id="697" r:id="rId11"/>
    <p:sldId id="700" r:id="rId12"/>
    <p:sldId id="678" r:id="rId13"/>
    <p:sldId id="698" r:id="rId14"/>
    <p:sldId id="699" r:id="rId15"/>
  </p:sldIdLst>
  <p:sldSz cx="9906000" cy="6858000" type="A4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2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66FF"/>
    <a:srgbClr val="66CCFF"/>
    <a:srgbClr val="006600"/>
    <a:srgbClr val="33CCFF"/>
    <a:srgbClr val="CCCC00"/>
    <a:srgbClr val="FF9933"/>
    <a:srgbClr val="FF7C80"/>
    <a:srgbClr val="FF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EDFFC0-5A25-4EEE-9B65-550C91E060C0}" v="269" dt="2020-05-20T11:17:00.9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93653" autoAdjust="0"/>
  </p:normalViewPr>
  <p:slideViewPr>
    <p:cSldViewPr>
      <p:cViewPr varScale="1">
        <p:scale>
          <a:sx n="108" d="100"/>
          <a:sy n="108" d="100"/>
        </p:scale>
        <p:origin x="1392" y="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8"/>
    </p:cViewPr>
  </p:sorterViewPr>
  <p:notesViewPr>
    <p:cSldViewPr>
      <p:cViewPr varScale="1">
        <p:scale>
          <a:sx n="83" d="100"/>
          <a:sy n="83" d="100"/>
        </p:scale>
        <p:origin x="1138" y="62"/>
      </p:cViewPr>
      <p:guideLst>
        <p:guide orient="horz" pos="3222"/>
        <p:guide pos="223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ito Shiro" userId="b2a17ba2fd642e30" providerId="LiveId" clId="{5CEA1056-281A-4908-971C-52EC194347BE}"/>
    <pc:docChg chg="custSel modSld modNotesMaster modHandout">
      <pc:chgData name="Saito Shiro" userId="b2a17ba2fd642e30" providerId="LiveId" clId="{5CEA1056-281A-4908-971C-52EC194347BE}" dt="2020-05-03T14:39:03.181" v="148"/>
      <pc:docMkLst>
        <pc:docMk/>
      </pc:docMkLst>
      <pc:sldChg chg="modNotes">
        <pc:chgData name="Saito Shiro" userId="b2a17ba2fd642e30" providerId="LiveId" clId="{5CEA1056-281A-4908-971C-52EC194347BE}" dt="2020-05-03T14:39:03.181" v="148"/>
        <pc:sldMkLst>
          <pc:docMk/>
          <pc:sldMk cId="3755346429" sldId="633"/>
        </pc:sldMkLst>
      </pc:sldChg>
      <pc:sldChg chg="addSp modSp mod modNotes">
        <pc:chgData name="Saito Shiro" userId="b2a17ba2fd642e30" providerId="LiveId" clId="{5CEA1056-281A-4908-971C-52EC194347BE}" dt="2020-05-03T14:39:03.181" v="148"/>
        <pc:sldMkLst>
          <pc:docMk/>
          <pc:sldMk cId="2652706275" sldId="634"/>
        </pc:sldMkLst>
        <pc:spChg chg="mod">
          <ac:chgData name="Saito Shiro" userId="b2a17ba2fd642e30" providerId="LiveId" clId="{5CEA1056-281A-4908-971C-52EC194347BE}" dt="2020-05-03T14:30:31.610" v="126" actId="1036"/>
          <ac:spMkLst>
            <pc:docMk/>
            <pc:sldMk cId="2652706275" sldId="634"/>
            <ac:spMk id="7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29:36.340" v="74" actId="1036"/>
          <ac:spMkLst>
            <pc:docMk/>
            <pc:sldMk cId="2652706275" sldId="634"/>
            <ac:spMk id="8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31:21.021" v="141" actId="1036"/>
          <ac:spMkLst>
            <pc:docMk/>
            <pc:sldMk cId="2652706275" sldId="634"/>
            <ac:spMk id="9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30:07.300" v="109" actId="1036"/>
          <ac:spMkLst>
            <pc:docMk/>
            <pc:sldMk cId="2652706275" sldId="634"/>
            <ac:spMk id="10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30:12.049" v="112" actId="1036"/>
          <ac:spMkLst>
            <pc:docMk/>
            <pc:sldMk cId="2652706275" sldId="634"/>
            <ac:spMk id="11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30:36.609" v="129" actId="1036"/>
          <ac:spMkLst>
            <pc:docMk/>
            <pc:sldMk cId="2652706275" sldId="634"/>
            <ac:spMk id="12" creationId="{00000000-0000-0000-0000-000000000000}"/>
          </ac:spMkLst>
        </pc:spChg>
        <pc:spChg chg="add mod">
          <ac:chgData name="Saito Shiro" userId="b2a17ba2fd642e30" providerId="LiveId" clId="{5CEA1056-281A-4908-971C-52EC194347BE}" dt="2020-05-03T14:30:01.940" v="104" actId="6549"/>
          <ac:spMkLst>
            <pc:docMk/>
            <pc:sldMk cId="2652706275" sldId="634"/>
            <ac:spMk id="13" creationId="{E87DE477-8A7E-4671-A37A-ED36549DAB81}"/>
          </ac:spMkLst>
        </pc:spChg>
        <pc:spChg chg="mod">
          <ac:chgData name="Saito Shiro" userId="b2a17ba2fd642e30" providerId="LiveId" clId="{5CEA1056-281A-4908-971C-52EC194347BE}" dt="2020-05-03T14:29:30.802" v="69" actId="313"/>
          <ac:spMkLst>
            <pc:docMk/>
            <pc:sldMk cId="2652706275" sldId="634"/>
            <ac:spMk id="28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29:48.577" v="77" actId="1035"/>
          <ac:spMkLst>
            <pc:docMk/>
            <pc:sldMk cId="2652706275" sldId="634"/>
            <ac:spMk id="40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31:16.034" v="137" actId="1036"/>
          <ac:spMkLst>
            <pc:docMk/>
            <pc:sldMk cId="2652706275" sldId="634"/>
            <ac:spMk id="42" creationId="{00000000-0000-0000-0000-000000000000}"/>
          </ac:spMkLst>
        </pc:spChg>
      </pc:sldChg>
      <pc:sldChg chg="modSp mod">
        <pc:chgData name="Saito Shiro" userId="b2a17ba2fd642e30" providerId="LiveId" clId="{5CEA1056-281A-4908-971C-52EC194347BE}" dt="2020-05-03T14:25:05.454" v="17" actId="14100"/>
        <pc:sldMkLst>
          <pc:docMk/>
          <pc:sldMk cId="2570716189" sldId="655"/>
        </pc:sldMkLst>
        <pc:spChg chg="mod">
          <ac:chgData name="Saito Shiro" userId="b2a17ba2fd642e30" providerId="LiveId" clId="{5CEA1056-281A-4908-971C-52EC194347BE}" dt="2020-05-03T14:25:05.454" v="17" actId="14100"/>
          <ac:spMkLst>
            <pc:docMk/>
            <pc:sldMk cId="2570716189" sldId="655"/>
            <ac:spMk id="2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24:34.138" v="16" actId="20577"/>
          <ac:spMkLst>
            <pc:docMk/>
            <pc:sldMk cId="2570716189" sldId="655"/>
            <ac:spMk id="19" creationId="{26AF2984-7A23-4ECE-9272-7D7AB935D653}"/>
          </ac:spMkLst>
        </pc:spChg>
      </pc:sldChg>
      <pc:sldChg chg="modSp mod">
        <pc:chgData name="Saito Shiro" userId="b2a17ba2fd642e30" providerId="LiveId" clId="{5CEA1056-281A-4908-971C-52EC194347BE}" dt="2020-05-03T14:33:25.421" v="147" actId="20577"/>
        <pc:sldMkLst>
          <pc:docMk/>
          <pc:sldMk cId="1807637601" sldId="657"/>
        </pc:sldMkLst>
        <pc:spChg chg="mod">
          <ac:chgData name="Saito Shiro" userId="b2a17ba2fd642e30" providerId="LiveId" clId="{5CEA1056-281A-4908-971C-52EC194347BE}" dt="2020-05-03T14:25:20.926" v="19" actId="20577"/>
          <ac:spMkLst>
            <pc:docMk/>
            <pc:sldMk cId="1807637601" sldId="657"/>
            <ac:spMk id="2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33:25.421" v="147" actId="20577"/>
          <ac:spMkLst>
            <pc:docMk/>
            <pc:sldMk cId="1807637601" sldId="657"/>
            <ac:spMk id="19" creationId="{26AF2984-7A23-4ECE-9272-7D7AB935D653}"/>
          </ac:spMkLst>
        </pc:spChg>
      </pc:sldChg>
      <pc:sldChg chg="modSp mod">
        <pc:chgData name="Saito Shiro" userId="b2a17ba2fd642e30" providerId="LiveId" clId="{5CEA1056-281A-4908-971C-52EC194347BE}" dt="2020-05-03T14:32:32.474" v="143" actId="20577"/>
        <pc:sldMkLst>
          <pc:docMk/>
          <pc:sldMk cId="132223521" sldId="659"/>
        </pc:sldMkLst>
        <pc:spChg chg="mod">
          <ac:chgData name="Saito Shiro" userId="b2a17ba2fd642e30" providerId="LiveId" clId="{5CEA1056-281A-4908-971C-52EC194347BE}" dt="2020-05-03T14:32:32.474" v="143" actId="20577"/>
          <ac:spMkLst>
            <pc:docMk/>
            <pc:sldMk cId="132223521" sldId="659"/>
            <ac:spMk id="2" creationId="{00000000-0000-0000-0000-000000000000}"/>
          </ac:spMkLst>
        </pc:spChg>
      </pc:sldChg>
      <pc:sldChg chg="modSp mod">
        <pc:chgData name="Saito Shiro" userId="b2a17ba2fd642e30" providerId="LiveId" clId="{5CEA1056-281A-4908-971C-52EC194347BE}" dt="2020-05-03T14:32:44.433" v="145" actId="6549"/>
        <pc:sldMkLst>
          <pc:docMk/>
          <pc:sldMk cId="1324783938" sldId="660"/>
        </pc:sldMkLst>
        <pc:spChg chg="mod">
          <ac:chgData name="Saito Shiro" userId="b2a17ba2fd642e30" providerId="LiveId" clId="{5CEA1056-281A-4908-971C-52EC194347BE}" dt="2020-05-03T14:32:44.433" v="145" actId="6549"/>
          <ac:spMkLst>
            <pc:docMk/>
            <pc:sldMk cId="1324783938" sldId="660"/>
            <ac:spMk id="8" creationId="{B8456F41-5358-411A-A1E6-5B48045B34B3}"/>
          </ac:spMkLst>
        </pc:spChg>
      </pc:sldChg>
    </pc:docChg>
  </pc:docChgLst>
  <pc:docChgLst>
    <pc:chgData name="Saito Shiro" userId="b2a17ba2fd642e30" providerId="LiveId" clId="{7D974B73-3D3F-4CA4-B09B-942668D38455}"/>
    <pc:docChg chg="custSel addSld delSld modSld sldOrd">
      <pc:chgData name="Saito Shiro" userId="b2a17ba2fd642e30" providerId="LiveId" clId="{7D974B73-3D3F-4CA4-B09B-942668D38455}" dt="2020-04-26T02:03:30.530" v="1786" actId="6549"/>
      <pc:docMkLst>
        <pc:docMk/>
      </pc:docMkLst>
      <pc:sldChg chg="delSp modSp mod">
        <pc:chgData name="Saito Shiro" userId="b2a17ba2fd642e30" providerId="LiveId" clId="{7D974B73-3D3F-4CA4-B09B-942668D38455}" dt="2020-04-26T02:03:30.530" v="1786" actId="6549"/>
        <pc:sldMkLst>
          <pc:docMk/>
          <pc:sldMk cId="3755346429" sldId="633"/>
        </pc:sldMkLst>
        <pc:spChg chg="del">
          <ac:chgData name="Saito Shiro" userId="b2a17ba2fd642e30" providerId="LiveId" clId="{7D974B73-3D3F-4CA4-B09B-942668D38455}" dt="2020-04-26T01:19:01.573" v="411" actId="478"/>
          <ac:spMkLst>
            <pc:docMk/>
            <pc:sldMk cId="3755346429" sldId="633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2:03:30.530" v="1786" actId="6549"/>
          <ac:spMkLst>
            <pc:docMk/>
            <pc:sldMk cId="3755346429" sldId="633"/>
            <ac:spMk id="4" creationId="{00000000-0000-0000-0000-000000000000}"/>
          </ac:spMkLst>
        </pc:spChg>
      </pc:sldChg>
      <pc:sldChg chg="modSp mod ord">
        <pc:chgData name="Saito Shiro" userId="b2a17ba2fd642e30" providerId="LiveId" clId="{7D974B73-3D3F-4CA4-B09B-942668D38455}" dt="2020-04-26T01:55:29.671" v="1770"/>
        <pc:sldMkLst>
          <pc:docMk/>
          <pc:sldMk cId="2652706275" sldId="634"/>
        </pc:sldMkLst>
        <pc:spChg chg="mod">
          <ac:chgData name="Saito Shiro" userId="b2a17ba2fd642e30" providerId="LiveId" clId="{7D974B73-3D3F-4CA4-B09B-942668D38455}" dt="2020-04-26T01:43:39.307" v="1046" actId="6549"/>
          <ac:spMkLst>
            <pc:docMk/>
            <pc:sldMk cId="2652706275" sldId="634"/>
            <ac:spMk id="5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01.135" v="1107"/>
          <ac:spMkLst>
            <pc:docMk/>
            <pc:sldMk cId="2652706275" sldId="634"/>
            <ac:spMk id="7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38.584" v="1200" actId="6549"/>
          <ac:spMkLst>
            <pc:docMk/>
            <pc:sldMk cId="2652706275" sldId="634"/>
            <ac:spMk id="8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34.051" v="1377" actId="1076"/>
          <ac:spMkLst>
            <pc:docMk/>
            <pc:sldMk cId="2652706275" sldId="634"/>
            <ac:spMk id="9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21.250" v="1375" actId="1076"/>
          <ac:spMkLst>
            <pc:docMk/>
            <pc:sldMk cId="2652706275" sldId="634"/>
            <ac:spMk id="10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26.927" v="1376" actId="1076"/>
          <ac:spMkLst>
            <pc:docMk/>
            <pc:sldMk cId="2652706275" sldId="634"/>
            <ac:spMk id="11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26.435" v="1173"/>
          <ac:spMkLst>
            <pc:docMk/>
            <pc:sldMk cId="2652706275" sldId="634"/>
            <ac:spMk id="1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3:22.500" v="1022" actId="404"/>
          <ac:spMkLst>
            <pc:docMk/>
            <pc:sldMk cId="2652706275" sldId="634"/>
            <ac:spMk id="28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17.482" v="1374" actId="1076"/>
          <ac:spMkLst>
            <pc:docMk/>
            <pc:sldMk cId="2652706275" sldId="634"/>
            <ac:spMk id="40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00.960" v="1372" actId="6549"/>
          <ac:spMkLst>
            <pc:docMk/>
            <pc:sldMk cId="2652706275" sldId="634"/>
            <ac:spMk id="42" creationId="{00000000-0000-0000-0000-000000000000}"/>
          </ac:spMkLst>
        </pc:spChg>
      </pc:sldChg>
      <pc:sldChg chg="addSp delSp modSp mod">
        <pc:chgData name="Saito Shiro" userId="b2a17ba2fd642e30" providerId="LiveId" clId="{7D974B73-3D3F-4CA4-B09B-942668D38455}" dt="2020-04-26T01:41:40.679" v="967" actId="14100"/>
        <pc:sldMkLst>
          <pc:docMk/>
          <pc:sldMk cId="46501131" sldId="635"/>
        </pc:sldMkLst>
        <pc:spChg chg="mod">
          <ac:chgData name="Saito Shiro" userId="b2a17ba2fd642e30" providerId="LiveId" clId="{7D974B73-3D3F-4CA4-B09B-942668D38455}" dt="2020-04-26T01:09:18.578" v="189" actId="1076"/>
          <ac:spMkLst>
            <pc:docMk/>
            <pc:sldMk cId="46501131" sldId="635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08:04.258" v="175" actId="14100"/>
          <ac:spMkLst>
            <pc:docMk/>
            <pc:sldMk cId="46501131" sldId="635"/>
            <ac:spMk id="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4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5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6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7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8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9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10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11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1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1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13.959" v="177" actId="478"/>
          <ac:spMkLst>
            <pc:docMk/>
            <pc:sldMk cId="46501131" sldId="635"/>
            <ac:spMk id="16" creationId="{00000000-0000-0000-0000-000000000000}"/>
          </ac:spMkLst>
        </pc:spChg>
        <pc:spChg chg="del topLvl">
          <ac:chgData name="Saito Shiro" userId="b2a17ba2fd642e30" providerId="LiveId" clId="{7D974B73-3D3F-4CA4-B09B-942668D38455}" dt="2020-04-26T01:08:17.292" v="179" actId="478"/>
          <ac:spMkLst>
            <pc:docMk/>
            <pc:sldMk cId="46501131" sldId="635"/>
            <ac:spMk id="17" creationId="{00000000-0000-0000-0000-000000000000}"/>
          </ac:spMkLst>
        </pc:spChg>
        <pc:spChg chg="del topLvl">
          <ac:chgData name="Saito Shiro" userId="b2a17ba2fd642e30" providerId="LiveId" clId="{7D974B73-3D3F-4CA4-B09B-942668D38455}" dt="2020-04-26T01:08:16.087" v="178" actId="478"/>
          <ac:spMkLst>
            <pc:docMk/>
            <pc:sldMk cId="46501131" sldId="635"/>
            <ac:spMk id="18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41:40.679" v="967" actId="14100"/>
          <ac:spMkLst>
            <pc:docMk/>
            <pc:sldMk cId="46501131" sldId="635"/>
            <ac:spMk id="19" creationId="{26AF2984-7A23-4ECE-9272-7D7AB935D653}"/>
          </ac:spMkLst>
        </pc:spChg>
        <pc:grpChg chg="del">
          <ac:chgData name="Saito Shiro" userId="b2a17ba2fd642e30" providerId="LiveId" clId="{7D974B73-3D3F-4CA4-B09B-942668D38455}" dt="2020-04-26T01:08:16.087" v="178" actId="478"/>
          <ac:grpSpMkLst>
            <pc:docMk/>
            <pc:sldMk cId="46501131" sldId="635"/>
            <ac:grpSpMk id="15" creationId="{00000000-0000-0000-0000-000000000000}"/>
          </ac:grpSpMkLst>
        </pc:grpChg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1276075072" sldId="636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617240978" sldId="637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927130682" sldId="638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247676976" sldId="639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58914408" sldId="640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699526981" sldId="641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2543507761" sldId="642"/>
        </pc:sldMkLst>
      </pc:sldChg>
      <pc:sldChg chg="del">
        <pc:chgData name="Saito Shiro" userId="b2a17ba2fd642e30" providerId="LiveId" clId="{7D974B73-3D3F-4CA4-B09B-942668D38455}" dt="2020-04-26T01:55:41.643" v="1771" actId="47"/>
        <pc:sldMkLst>
          <pc:docMk/>
          <pc:sldMk cId="1661180447" sldId="643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3766043413" sldId="644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3099844634" sldId="645"/>
        </pc:sldMkLst>
      </pc:sldChg>
      <pc:sldChg chg="addSp delSp modSp mod">
        <pc:chgData name="Saito Shiro" userId="b2a17ba2fd642e30" providerId="LiveId" clId="{7D974B73-3D3F-4CA4-B09B-942668D38455}" dt="2020-04-26T01:06:15.032" v="130" actId="6549"/>
        <pc:sldMkLst>
          <pc:docMk/>
          <pc:sldMk cId="1108723381" sldId="646"/>
        </pc:sldMkLst>
        <pc:spChg chg="mod">
          <ac:chgData name="Saito Shiro" userId="b2a17ba2fd642e30" providerId="LiveId" clId="{7D974B73-3D3F-4CA4-B09B-942668D38455}" dt="2020-04-26T01:06:15.032" v="130" actId="6549"/>
          <ac:spMkLst>
            <pc:docMk/>
            <pc:sldMk cId="1108723381" sldId="646"/>
            <ac:spMk id="3" creationId="{00000000-0000-0000-0000-000000000000}"/>
          </ac:spMkLst>
        </pc:spChg>
        <pc:picChg chg="del">
          <ac:chgData name="Saito Shiro" userId="b2a17ba2fd642e30" providerId="LiveId" clId="{7D974B73-3D3F-4CA4-B09B-942668D38455}" dt="2020-04-26T01:05:40.565" v="55" actId="478"/>
          <ac:picMkLst>
            <pc:docMk/>
            <pc:sldMk cId="1108723381" sldId="646"/>
            <ac:picMk id="2" creationId="{00000000-0000-0000-0000-000000000000}"/>
          </ac:picMkLst>
        </pc:picChg>
        <pc:picChg chg="add mod ord">
          <ac:chgData name="Saito Shiro" userId="b2a17ba2fd642e30" providerId="LiveId" clId="{7D974B73-3D3F-4CA4-B09B-942668D38455}" dt="2020-04-26T01:06:01.883" v="62" actId="1076"/>
          <ac:picMkLst>
            <pc:docMk/>
            <pc:sldMk cId="1108723381" sldId="646"/>
            <ac:picMk id="5" creationId="{39E73BE0-A5EA-4A2A-9926-BAF928489B64}"/>
          </ac:picMkLst>
        </pc:picChg>
      </pc:sldChg>
      <pc:sldChg chg="addSp delSp modSp mod">
        <pc:chgData name="Saito Shiro" userId="b2a17ba2fd642e30" providerId="LiveId" clId="{7D974B73-3D3F-4CA4-B09B-942668D38455}" dt="2020-04-26T01:39:25.559" v="890" actId="14100"/>
        <pc:sldMkLst>
          <pc:docMk/>
          <pc:sldMk cId="285977191" sldId="647"/>
        </pc:sldMkLst>
        <pc:spChg chg="mod">
          <ac:chgData name="Saito Shiro" userId="b2a17ba2fd642e30" providerId="LiveId" clId="{7D974B73-3D3F-4CA4-B09B-942668D38455}" dt="2020-04-26T01:14:12.879" v="204" actId="1076"/>
          <ac:spMkLst>
            <pc:docMk/>
            <pc:sldMk cId="285977191" sldId="647"/>
            <ac:spMk id="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13:45.905" v="199" actId="478"/>
          <ac:spMkLst>
            <pc:docMk/>
            <pc:sldMk cId="285977191" sldId="647"/>
            <ac:spMk id="4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13:40.153" v="198" actId="478"/>
          <ac:spMkLst>
            <pc:docMk/>
            <pc:sldMk cId="285977191" sldId="647"/>
            <ac:spMk id="5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39:25.559" v="890" actId="14100"/>
          <ac:spMkLst>
            <pc:docMk/>
            <pc:sldMk cId="285977191" sldId="647"/>
            <ac:spMk id="8" creationId="{4535A464-E226-4F0E-99B9-2EA8A2194403}"/>
          </ac:spMkLst>
        </pc:spChg>
        <pc:spChg chg="add mod">
          <ac:chgData name="Saito Shiro" userId="b2a17ba2fd642e30" providerId="LiveId" clId="{7D974B73-3D3F-4CA4-B09B-942668D38455}" dt="2020-04-26T01:18:14.548" v="409" actId="1076"/>
          <ac:spMkLst>
            <pc:docMk/>
            <pc:sldMk cId="285977191" sldId="647"/>
            <ac:spMk id="9" creationId="{767CEFAE-1454-493B-A611-CE82E96A6E6F}"/>
          </ac:spMkLst>
        </pc:spChg>
        <pc:spChg chg="add mod">
          <ac:chgData name="Saito Shiro" userId="b2a17ba2fd642e30" providerId="LiveId" clId="{7D974B73-3D3F-4CA4-B09B-942668D38455}" dt="2020-04-26T01:18:19.422" v="410" actId="1076"/>
          <ac:spMkLst>
            <pc:docMk/>
            <pc:sldMk cId="285977191" sldId="647"/>
            <ac:spMk id="10" creationId="{A0396708-178C-42AD-BD40-13A950E76FBC}"/>
          </ac:spMkLst>
        </pc:spChg>
        <pc:picChg chg="del">
          <ac:chgData name="Saito Shiro" userId="b2a17ba2fd642e30" providerId="LiveId" clId="{7D974B73-3D3F-4CA4-B09B-942668D38455}" dt="2020-04-26T01:13:20.728" v="190" actId="478"/>
          <ac:picMkLst>
            <pc:docMk/>
            <pc:sldMk cId="285977191" sldId="647"/>
            <ac:picMk id="2" creationId="{00000000-0000-0000-0000-000000000000}"/>
          </ac:picMkLst>
        </pc:picChg>
        <pc:picChg chg="add mod ord">
          <ac:chgData name="Saito Shiro" userId="b2a17ba2fd642e30" providerId="LiveId" clId="{7D974B73-3D3F-4CA4-B09B-942668D38455}" dt="2020-04-26T01:17:09.589" v="349" actId="1076"/>
          <ac:picMkLst>
            <pc:docMk/>
            <pc:sldMk cId="285977191" sldId="647"/>
            <ac:picMk id="7" creationId="{4F160FD3-14AE-4A2D-A982-53141C17F686}"/>
          </ac:picMkLst>
        </pc:picChg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987084312" sldId="648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162853366" sldId="649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402066421" sldId="650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418532347" sldId="651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474445052" sldId="652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01017261" sldId="653"/>
        </pc:sldMkLst>
      </pc:sldChg>
      <pc:sldChg chg="addSp delSp modSp add mod">
        <pc:chgData name="Saito Shiro" userId="b2a17ba2fd642e30" providerId="LiveId" clId="{7D974B73-3D3F-4CA4-B09B-942668D38455}" dt="2020-04-26T01:30:27.565" v="482" actId="1076"/>
        <pc:sldMkLst>
          <pc:docMk/>
          <pc:sldMk cId="1694590244" sldId="654"/>
        </pc:sldMkLst>
        <pc:spChg chg="mod">
          <ac:chgData name="Saito Shiro" userId="b2a17ba2fd642e30" providerId="LiveId" clId="{7D974B73-3D3F-4CA4-B09B-942668D38455}" dt="2020-04-26T01:30:15.534" v="479" actId="1037"/>
          <ac:spMkLst>
            <pc:docMk/>
            <pc:sldMk cId="1694590244" sldId="654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30:15.534" v="479" actId="1037"/>
          <ac:spMkLst>
            <pc:docMk/>
            <pc:sldMk cId="1694590244" sldId="654"/>
            <ac:spMk id="4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30:27.565" v="482" actId="1076"/>
          <ac:spMkLst>
            <pc:docMk/>
            <pc:sldMk cId="1694590244" sldId="654"/>
            <ac:spMk id="9" creationId="{5A232DA4-7505-423B-B054-1C9AC3362677}"/>
          </ac:spMkLst>
        </pc:spChg>
        <pc:picChg chg="add del mod">
          <ac:chgData name="Saito Shiro" userId="b2a17ba2fd642e30" providerId="LiveId" clId="{7D974B73-3D3F-4CA4-B09B-942668D38455}" dt="2020-04-26T01:29:31.712" v="466" actId="478"/>
          <ac:picMkLst>
            <pc:docMk/>
            <pc:sldMk cId="1694590244" sldId="654"/>
            <ac:picMk id="5" creationId="{22671BCF-DA27-4B14-800B-DA8ACE650AA0}"/>
          </ac:picMkLst>
        </pc:picChg>
        <pc:picChg chg="del mod">
          <ac:chgData name="Saito Shiro" userId="b2a17ba2fd642e30" providerId="LiveId" clId="{7D974B73-3D3F-4CA4-B09B-942668D38455}" dt="2020-04-26T01:21:28.299" v="418" actId="478"/>
          <ac:picMkLst>
            <pc:docMk/>
            <pc:sldMk cId="1694590244" sldId="654"/>
            <ac:picMk id="6" creationId="{88AC1C2A-F5C2-42B6-9E9E-0B106D1753DD}"/>
          </ac:picMkLst>
        </pc:picChg>
        <pc:picChg chg="add mod ord">
          <ac:chgData name="Saito Shiro" userId="b2a17ba2fd642e30" providerId="LiveId" clId="{7D974B73-3D3F-4CA4-B09B-942668D38455}" dt="2020-04-26T01:30:15.534" v="479" actId="1037"/>
          <ac:picMkLst>
            <pc:docMk/>
            <pc:sldMk cId="1694590244" sldId="654"/>
            <ac:picMk id="8" creationId="{AC462F89-7CD9-4611-996A-77CDABD5B8C6}"/>
          </ac:picMkLst>
        </pc:picChg>
        <pc:picChg chg="add mod">
          <ac:chgData name="Saito Shiro" userId="b2a17ba2fd642e30" providerId="LiveId" clId="{7D974B73-3D3F-4CA4-B09B-942668D38455}" dt="2020-04-26T01:30:22.817" v="481" actId="14100"/>
          <ac:picMkLst>
            <pc:docMk/>
            <pc:sldMk cId="1694590244" sldId="654"/>
            <ac:picMk id="11" creationId="{1E6D3C7A-D5FD-42AA-A72F-7BBD6108EF3D}"/>
          </ac:picMkLst>
        </pc:picChg>
      </pc:sldChg>
      <pc:sldChg chg="modSp add mod">
        <pc:chgData name="Saito Shiro" userId="b2a17ba2fd642e30" providerId="LiveId" clId="{7D974B73-3D3F-4CA4-B09B-942668D38455}" dt="2020-04-26T01:41:27.346" v="965" actId="1076"/>
        <pc:sldMkLst>
          <pc:docMk/>
          <pc:sldMk cId="2570716189" sldId="655"/>
        </pc:sldMkLst>
        <pc:spChg chg="mod">
          <ac:chgData name="Saito Shiro" userId="b2a17ba2fd642e30" providerId="LiveId" clId="{7D974B73-3D3F-4CA4-B09B-942668D38455}" dt="2020-04-26T01:35:14.575" v="632" actId="1076"/>
          <ac:spMkLst>
            <pc:docMk/>
            <pc:sldMk cId="2570716189" sldId="655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34:17.275" v="611" actId="6549"/>
          <ac:spMkLst>
            <pc:docMk/>
            <pc:sldMk cId="2570716189" sldId="655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1:27.346" v="965" actId="1076"/>
          <ac:spMkLst>
            <pc:docMk/>
            <pc:sldMk cId="2570716189" sldId="655"/>
            <ac:spMk id="19" creationId="{26AF2984-7A23-4ECE-9272-7D7AB935D653}"/>
          </ac:spMkLst>
        </pc:spChg>
      </pc:sldChg>
      <pc:sldChg chg="addSp delSp modSp add mod">
        <pc:chgData name="Saito Shiro" userId="b2a17ba2fd642e30" providerId="LiveId" clId="{7D974B73-3D3F-4CA4-B09B-942668D38455}" dt="2020-04-26T01:37:41.140" v="832" actId="1076"/>
        <pc:sldMkLst>
          <pc:docMk/>
          <pc:sldMk cId="1159626490" sldId="656"/>
        </pc:sldMkLst>
        <pc:spChg chg="mod">
          <ac:chgData name="Saito Shiro" userId="b2a17ba2fd642e30" providerId="LiveId" clId="{7D974B73-3D3F-4CA4-B09B-942668D38455}" dt="2020-04-26T01:37:08.487" v="824" actId="14100"/>
          <ac:spMkLst>
            <pc:docMk/>
            <pc:sldMk cId="1159626490" sldId="656"/>
            <ac:spMk id="8" creationId="{4535A464-E226-4F0E-99B9-2EA8A2194403}"/>
          </ac:spMkLst>
        </pc:spChg>
        <pc:spChg chg="mod">
          <ac:chgData name="Saito Shiro" userId="b2a17ba2fd642e30" providerId="LiveId" clId="{7D974B73-3D3F-4CA4-B09B-942668D38455}" dt="2020-04-26T01:37:41.140" v="832" actId="1076"/>
          <ac:spMkLst>
            <pc:docMk/>
            <pc:sldMk cId="1159626490" sldId="656"/>
            <ac:spMk id="9" creationId="{767CEFAE-1454-493B-A611-CE82E96A6E6F}"/>
          </ac:spMkLst>
        </pc:spChg>
        <pc:spChg chg="del">
          <ac:chgData name="Saito Shiro" userId="b2a17ba2fd642e30" providerId="LiveId" clId="{7D974B73-3D3F-4CA4-B09B-942668D38455}" dt="2020-04-26T01:36:05.327" v="641" actId="478"/>
          <ac:spMkLst>
            <pc:docMk/>
            <pc:sldMk cId="1159626490" sldId="656"/>
            <ac:spMk id="10" creationId="{A0396708-178C-42AD-BD40-13A950E76FBC}"/>
          </ac:spMkLst>
        </pc:spChg>
        <pc:picChg chg="add mod ord">
          <ac:chgData name="Saito Shiro" userId="b2a17ba2fd642e30" providerId="LiveId" clId="{7D974B73-3D3F-4CA4-B09B-942668D38455}" dt="2020-04-26T01:35:57.555" v="640" actId="1076"/>
          <ac:picMkLst>
            <pc:docMk/>
            <pc:sldMk cId="1159626490" sldId="656"/>
            <ac:picMk id="4" creationId="{75BB8B6D-1324-4F7C-9F20-64787E8CD50B}"/>
          </ac:picMkLst>
        </pc:picChg>
        <pc:picChg chg="del">
          <ac:chgData name="Saito Shiro" userId="b2a17ba2fd642e30" providerId="LiveId" clId="{7D974B73-3D3F-4CA4-B09B-942668D38455}" dt="2020-04-26T01:35:42.413" v="634" actId="478"/>
          <ac:picMkLst>
            <pc:docMk/>
            <pc:sldMk cId="1159626490" sldId="656"/>
            <ac:picMk id="7" creationId="{4F160FD3-14AE-4A2D-A982-53141C17F686}"/>
          </ac:picMkLst>
        </pc:picChg>
      </pc:sldChg>
      <pc:sldChg chg="modSp add mod">
        <pc:chgData name="Saito Shiro" userId="b2a17ba2fd642e30" providerId="LiveId" clId="{7D974B73-3D3F-4CA4-B09B-942668D38455}" dt="2020-04-26T01:41:18.309" v="962" actId="1076"/>
        <pc:sldMkLst>
          <pc:docMk/>
          <pc:sldMk cId="1807637601" sldId="657"/>
        </pc:sldMkLst>
        <pc:spChg chg="mod">
          <ac:chgData name="Saito Shiro" userId="b2a17ba2fd642e30" providerId="LiveId" clId="{7D974B73-3D3F-4CA4-B09B-942668D38455}" dt="2020-04-26T01:40:53.524" v="923" actId="14100"/>
          <ac:spMkLst>
            <pc:docMk/>
            <pc:sldMk cId="1807637601" sldId="657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0:02.324" v="913" actId="14100"/>
          <ac:spMkLst>
            <pc:docMk/>
            <pc:sldMk cId="1807637601" sldId="657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1:18.309" v="962" actId="1076"/>
          <ac:spMkLst>
            <pc:docMk/>
            <pc:sldMk cId="1807637601" sldId="657"/>
            <ac:spMk id="19" creationId="{26AF2984-7A23-4ECE-9272-7D7AB935D653}"/>
          </ac:spMkLst>
        </pc:spChg>
      </pc:sldChg>
      <pc:sldChg chg="addSp delSp modSp add mod">
        <pc:chgData name="Saito Shiro" userId="b2a17ba2fd642e30" providerId="LiveId" clId="{7D974B73-3D3F-4CA4-B09B-942668D38455}" dt="2020-04-26T01:42:49.677" v="1020" actId="6549"/>
        <pc:sldMkLst>
          <pc:docMk/>
          <pc:sldMk cId="3137495969" sldId="658"/>
        </pc:sldMkLst>
        <pc:spChg chg="mod">
          <ac:chgData name="Saito Shiro" userId="b2a17ba2fd642e30" providerId="LiveId" clId="{7D974B73-3D3F-4CA4-B09B-942668D38455}" dt="2020-04-26T01:42:34.163" v="996" actId="14100"/>
          <ac:spMkLst>
            <pc:docMk/>
            <pc:sldMk cId="3137495969" sldId="658"/>
            <ac:spMk id="8" creationId="{4535A464-E226-4F0E-99B9-2EA8A2194403}"/>
          </ac:spMkLst>
        </pc:spChg>
        <pc:spChg chg="mod">
          <ac:chgData name="Saito Shiro" userId="b2a17ba2fd642e30" providerId="LiveId" clId="{7D974B73-3D3F-4CA4-B09B-942668D38455}" dt="2020-04-26T01:42:49.677" v="1020" actId="6549"/>
          <ac:spMkLst>
            <pc:docMk/>
            <pc:sldMk cId="3137495969" sldId="658"/>
            <ac:spMk id="9" creationId="{767CEFAE-1454-493B-A611-CE82E96A6E6F}"/>
          </ac:spMkLst>
        </pc:spChg>
        <pc:picChg chg="del">
          <ac:chgData name="Saito Shiro" userId="b2a17ba2fd642e30" providerId="LiveId" clId="{7D974B73-3D3F-4CA4-B09B-942668D38455}" dt="2020-04-26T01:41:52.305" v="968" actId="478"/>
          <ac:picMkLst>
            <pc:docMk/>
            <pc:sldMk cId="3137495969" sldId="658"/>
            <ac:picMk id="4" creationId="{75BB8B6D-1324-4F7C-9F20-64787E8CD50B}"/>
          </ac:picMkLst>
        </pc:picChg>
        <pc:picChg chg="add mod ord">
          <ac:chgData name="Saito Shiro" userId="b2a17ba2fd642e30" providerId="LiveId" clId="{7D974B73-3D3F-4CA4-B09B-942668D38455}" dt="2020-04-26T01:42:04.968" v="973" actId="1076"/>
          <ac:picMkLst>
            <pc:docMk/>
            <pc:sldMk cId="3137495969" sldId="658"/>
            <ac:picMk id="5" creationId="{411B6EFC-2C19-40C6-9499-6DFA3DDFE4D2}"/>
          </ac:picMkLst>
        </pc:picChg>
      </pc:sldChg>
      <pc:sldChg chg="addSp delSp modSp add mod">
        <pc:chgData name="Saito Shiro" userId="b2a17ba2fd642e30" providerId="LiveId" clId="{7D974B73-3D3F-4CA4-B09B-942668D38455}" dt="2020-04-26T01:54:23.814" v="1766" actId="1037"/>
        <pc:sldMkLst>
          <pc:docMk/>
          <pc:sldMk cId="132223521" sldId="659"/>
        </pc:sldMkLst>
        <pc:spChg chg="mod">
          <ac:chgData name="Saito Shiro" userId="b2a17ba2fd642e30" providerId="LiveId" clId="{7D974B73-3D3F-4CA4-B09B-942668D38455}" dt="2020-04-26T01:51:02.108" v="1607" actId="1076"/>
          <ac:spMkLst>
            <pc:docMk/>
            <pc:sldMk cId="132223521" sldId="659"/>
            <ac:spMk id="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47:10.027" v="1379" actId="478"/>
          <ac:spMkLst>
            <pc:docMk/>
            <pc:sldMk cId="132223521" sldId="659"/>
            <ac:spMk id="3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51:02.108" v="1607" actId="1076"/>
          <ac:spMkLst>
            <pc:docMk/>
            <pc:sldMk cId="132223521" sldId="659"/>
            <ac:spMk id="5" creationId="{CFEE555F-9FD0-4450-A011-E35F44F2859B}"/>
          </ac:spMkLst>
        </pc:spChg>
        <pc:spChg chg="add del">
          <ac:chgData name="Saito Shiro" userId="b2a17ba2fd642e30" providerId="LiveId" clId="{7D974B73-3D3F-4CA4-B09B-942668D38455}" dt="2020-04-26T01:48:35.779" v="1498" actId="478"/>
          <ac:spMkLst>
            <pc:docMk/>
            <pc:sldMk cId="132223521" sldId="659"/>
            <ac:spMk id="6" creationId="{E4727811-8EF7-4D31-BD39-51A978145D9C}"/>
          </ac:spMkLst>
        </pc:spChg>
        <pc:spChg chg="add mod">
          <ac:chgData name="Saito Shiro" userId="b2a17ba2fd642e30" providerId="LiveId" clId="{7D974B73-3D3F-4CA4-B09B-942668D38455}" dt="2020-04-26T01:49:07.730" v="1545" actId="14100"/>
          <ac:spMkLst>
            <pc:docMk/>
            <pc:sldMk cId="132223521" sldId="659"/>
            <ac:spMk id="7" creationId="{811C87A0-95F6-45E4-85D5-19B1A7D73EEB}"/>
          </ac:spMkLst>
        </pc:spChg>
        <pc:spChg chg="add del mod">
          <ac:chgData name="Saito Shiro" userId="b2a17ba2fd642e30" providerId="LiveId" clId="{7D974B73-3D3F-4CA4-B09B-942668D38455}" dt="2020-04-26T01:52:34.763" v="1609" actId="478"/>
          <ac:spMkLst>
            <pc:docMk/>
            <pc:sldMk cId="132223521" sldId="659"/>
            <ac:spMk id="8" creationId="{B8456F41-5358-411A-A1E6-5B48045B34B3}"/>
          </ac:spMkLst>
        </pc:spChg>
        <pc:spChg chg="add del mod">
          <ac:chgData name="Saito Shiro" userId="b2a17ba2fd642e30" providerId="LiveId" clId="{7D974B73-3D3F-4CA4-B09B-942668D38455}" dt="2020-04-26T01:52:34.763" v="1609" actId="478"/>
          <ac:spMkLst>
            <pc:docMk/>
            <pc:sldMk cId="132223521" sldId="659"/>
            <ac:spMk id="9" creationId="{3A8E5284-4614-434A-B4D3-67EDA5B74321}"/>
          </ac:spMkLst>
        </pc:spChg>
        <pc:spChg chg="add mod">
          <ac:chgData name="Saito Shiro" userId="b2a17ba2fd642e30" providerId="LiveId" clId="{7D974B73-3D3F-4CA4-B09B-942668D38455}" dt="2020-04-26T01:54:23.814" v="1766" actId="1037"/>
          <ac:spMkLst>
            <pc:docMk/>
            <pc:sldMk cId="132223521" sldId="659"/>
            <ac:spMk id="12" creationId="{80792E7A-3C80-4199-81E9-1C4ADF98AD77}"/>
          </ac:spMkLst>
        </pc:spChg>
        <pc:spChg chg="del">
          <ac:chgData name="Saito Shiro" userId="b2a17ba2fd642e30" providerId="LiveId" clId="{7D974B73-3D3F-4CA4-B09B-942668D38455}" dt="2020-04-26T01:47:18.615" v="1380" actId="478"/>
          <ac:spMkLst>
            <pc:docMk/>
            <pc:sldMk cId="132223521" sldId="659"/>
            <ac:spMk id="19" creationId="{26AF2984-7A23-4ECE-9272-7D7AB935D653}"/>
          </ac:spMkLst>
        </pc:spChg>
        <pc:picChg chg="add mod">
          <ac:chgData name="Saito Shiro" userId="b2a17ba2fd642e30" providerId="LiveId" clId="{7D974B73-3D3F-4CA4-B09B-942668D38455}" dt="2020-04-26T01:53:01.127" v="1617" actId="1035"/>
          <ac:picMkLst>
            <pc:docMk/>
            <pc:sldMk cId="132223521" sldId="659"/>
            <ac:picMk id="10" creationId="{612FE43F-52B9-4CDA-ABA5-76B224C3EF88}"/>
          </ac:picMkLst>
        </pc:picChg>
      </pc:sldChg>
      <pc:sldChg chg="delSp modSp add mod">
        <pc:chgData name="Saito Shiro" userId="b2a17ba2fd642e30" providerId="LiveId" clId="{7D974B73-3D3F-4CA4-B09B-942668D38455}" dt="2020-04-26T01:54:58.269" v="1768" actId="1076"/>
        <pc:sldMkLst>
          <pc:docMk/>
          <pc:sldMk cId="1324783938" sldId="660"/>
        </pc:sldMkLst>
        <pc:spChg chg="del">
          <ac:chgData name="Saito Shiro" userId="b2a17ba2fd642e30" providerId="LiveId" clId="{7D974B73-3D3F-4CA4-B09B-942668D38455}" dt="2020-04-26T01:54:50.640" v="1767" actId="478"/>
          <ac:spMkLst>
            <pc:docMk/>
            <pc:sldMk cId="1324783938" sldId="660"/>
            <ac:spMk id="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54:50.640" v="1767" actId="478"/>
          <ac:spMkLst>
            <pc:docMk/>
            <pc:sldMk cId="1324783938" sldId="660"/>
            <ac:spMk id="5" creationId="{CFEE555F-9FD0-4450-A011-E35F44F2859B}"/>
          </ac:spMkLst>
        </pc:spChg>
        <pc:spChg chg="mod">
          <ac:chgData name="Saito Shiro" userId="b2a17ba2fd642e30" providerId="LiveId" clId="{7D974B73-3D3F-4CA4-B09B-942668D38455}" dt="2020-04-26T01:54:58.269" v="1768" actId="1076"/>
          <ac:spMkLst>
            <pc:docMk/>
            <pc:sldMk cId="1324783938" sldId="660"/>
            <ac:spMk id="8" creationId="{B8456F41-5358-411A-A1E6-5B48045B34B3}"/>
          </ac:spMkLst>
        </pc:spChg>
        <pc:spChg chg="mod">
          <ac:chgData name="Saito Shiro" userId="b2a17ba2fd642e30" providerId="LiveId" clId="{7D974B73-3D3F-4CA4-B09B-942668D38455}" dt="2020-04-26T01:54:58.269" v="1768" actId="1076"/>
          <ac:spMkLst>
            <pc:docMk/>
            <pc:sldMk cId="1324783938" sldId="660"/>
            <ac:spMk id="9" creationId="{3A8E5284-4614-434A-B4D3-67EDA5B74321}"/>
          </ac:spMkLst>
        </pc:spChg>
      </pc:sldChg>
    </pc:docChg>
  </pc:docChgLst>
  <pc:docChgLst>
    <pc:chgData name="Saito Shiro" userId="b2a17ba2fd642e30" providerId="LiveId" clId="{BE846A92-A899-46D7-A106-F3FA2514D88C}"/>
    <pc:docChg chg="custSel modSld">
      <pc:chgData name="Saito Shiro" userId="b2a17ba2fd642e30" providerId="LiveId" clId="{BE846A92-A899-46D7-A106-F3FA2514D88C}" dt="2020-04-27T07:39:16.142" v="487" actId="1035"/>
      <pc:docMkLst>
        <pc:docMk/>
      </pc:docMkLst>
      <pc:sldChg chg="addSp delSp modSp mod">
        <pc:chgData name="Saito Shiro" userId="b2a17ba2fd642e30" providerId="LiveId" clId="{BE846A92-A899-46D7-A106-F3FA2514D88C}" dt="2020-04-27T07:39:16.142" v="487" actId="1035"/>
        <pc:sldMkLst>
          <pc:docMk/>
          <pc:sldMk cId="3755346429" sldId="633"/>
        </pc:sldMkLst>
        <pc:spChg chg="add mod">
          <ac:chgData name="Saito Shiro" userId="b2a17ba2fd642e30" providerId="LiveId" clId="{BE846A92-A899-46D7-A106-F3FA2514D88C}" dt="2020-04-27T07:39:11.579" v="484" actId="1036"/>
          <ac:spMkLst>
            <pc:docMk/>
            <pc:sldMk cId="3755346429" sldId="633"/>
            <ac:spMk id="3" creationId="{BF8D875A-C282-4F6A-B96E-8A650A43A804}"/>
          </ac:spMkLst>
        </pc:spChg>
        <pc:spChg chg="del mod">
          <ac:chgData name="Saito Shiro" userId="b2a17ba2fd642e30" providerId="LiveId" clId="{BE846A92-A899-46D7-A106-F3FA2514D88C}" dt="2020-04-27T00:38:57.553" v="312" actId="478"/>
          <ac:spMkLst>
            <pc:docMk/>
            <pc:sldMk cId="3755346429" sldId="633"/>
            <ac:spMk id="4" creationId="{00000000-0000-0000-0000-000000000000}"/>
          </ac:spMkLst>
        </pc:spChg>
        <pc:spChg chg="add mod">
          <ac:chgData name="Saito Shiro" userId="b2a17ba2fd642e30" providerId="LiveId" clId="{BE846A92-A899-46D7-A106-F3FA2514D88C}" dt="2020-04-27T07:39:16.142" v="487" actId="1035"/>
          <ac:spMkLst>
            <pc:docMk/>
            <pc:sldMk cId="3755346429" sldId="633"/>
            <ac:spMk id="4" creationId="{776D5D3D-9553-4254-ACB7-86C9AE505CB4}"/>
          </ac:spMkLst>
        </pc:spChg>
        <pc:spChg chg="add mod">
          <ac:chgData name="Saito Shiro" userId="b2a17ba2fd642e30" providerId="LiveId" clId="{BE846A92-A899-46D7-A106-F3FA2514D88C}" dt="2020-04-27T00:32:54.907" v="286" actId="1076"/>
          <ac:spMkLst>
            <pc:docMk/>
            <pc:sldMk cId="3755346429" sldId="633"/>
            <ac:spMk id="5" creationId="{A3F4818B-3A6C-4D34-B999-D4E3BC80DA24}"/>
          </ac:spMkLst>
        </pc:spChg>
      </pc:sldChg>
      <pc:sldChg chg="modSp mod">
        <pc:chgData name="Saito Shiro" userId="b2a17ba2fd642e30" providerId="LiveId" clId="{BE846A92-A899-46D7-A106-F3FA2514D88C}" dt="2020-04-27T00:30:10.834" v="116" actId="14100"/>
        <pc:sldMkLst>
          <pc:docMk/>
          <pc:sldMk cId="2652706275" sldId="634"/>
        </pc:sldMkLst>
        <pc:spChg chg="mod">
          <ac:chgData name="Saito Shiro" userId="b2a17ba2fd642e30" providerId="LiveId" clId="{BE846A92-A899-46D7-A106-F3FA2514D88C}" dt="2020-04-27T00:30:10.834" v="116" actId="14100"/>
          <ac:spMkLst>
            <pc:docMk/>
            <pc:sldMk cId="2652706275" sldId="634"/>
            <ac:spMk id="4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25:39.482" v="16" actId="1037"/>
        <pc:sldMkLst>
          <pc:docMk/>
          <pc:sldMk cId="285977191" sldId="647"/>
        </pc:sldMkLst>
        <pc:spChg chg="mod">
          <ac:chgData name="Saito Shiro" userId="b2a17ba2fd642e30" providerId="LiveId" clId="{BE846A92-A899-46D7-A106-F3FA2514D88C}" dt="2020-04-27T00:25:39.482" v="16" actId="1037"/>
          <ac:spMkLst>
            <pc:docMk/>
            <pc:sldMk cId="285977191" sldId="647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0:20.480" v="122" actId="6549"/>
        <pc:sldMkLst>
          <pc:docMk/>
          <pc:sldMk cId="2570716189" sldId="655"/>
        </pc:sldMkLst>
        <pc:spChg chg="mod">
          <ac:chgData name="Saito Shiro" userId="b2a17ba2fd642e30" providerId="LiveId" clId="{BE846A92-A899-46D7-A106-F3FA2514D88C}" dt="2020-04-27T00:30:20.480" v="122" actId="6549"/>
          <ac:spMkLst>
            <pc:docMk/>
            <pc:sldMk cId="2570716189" sldId="655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26:21.371" v="36" actId="1038"/>
        <pc:sldMkLst>
          <pc:docMk/>
          <pc:sldMk cId="1159626490" sldId="656"/>
        </pc:sldMkLst>
        <pc:spChg chg="mod">
          <ac:chgData name="Saito Shiro" userId="b2a17ba2fd642e30" providerId="LiveId" clId="{BE846A92-A899-46D7-A106-F3FA2514D88C}" dt="2020-04-27T00:26:21.371" v="36" actId="1038"/>
          <ac:spMkLst>
            <pc:docMk/>
            <pc:sldMk cId="1159626490" sldId="656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0:31.331" v="130" actId="1036"/>
        <pc:sldMkLst>
          <pc:docMk/>
          <pc:sldMk cId="1807637601" sldId="657"/>
        </pc:sldMkLst>
        <pc:spChg chg="mod">
          <ac:chgData name="Saito Shiro" userId="b2a17ba2fd642e30" providerId="LiveId" clId="{BE846A92-A899-46D7-A106-F3FA2514D88C}" dt="2020-04-27T00:30:31.331" v="130" actId="1036"/>
          <ac:spMkLst>
            <pc:docMk/>
            <pc:sldMk cId="1807637601" sldId="657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1:33.168" v="174" actId="6549"/>
        <pc:sldMkLst>
          <pc:docMk/>
          <pc:sldMk cId="3137495969" sldId="658"/>
        </pc:sldMkLst>
        <pc:spChg chg="mod">
          <ac:chgData name="Saito Shiro" userId="b2a17ba2fd642e30" providerId="LiveId" clId="{BE846A92-A899-46D7-A106-F3FA2514D88C}" dt="2020-04-27T00:26:42.239" v="55" actId="1037"/>
          <ac:spMkLst>
            <pc:docMk/>
            <pc:sldMk cId="3137495969" sldId="658"/>
            <ac:spMk id="3" creationId="{00000000-0000-0000-0000-000000000000}"/>
          </ac:spMkLst>
        </pc:spChg>
        <pc:spChg chg="mod">
          <ac:chgData name="Saito Shiro" userId="b2a17ba2fd642e30" providerId="LiveId" clId="{BE846A92-A899-46D7-A106-F3FA2514D88C}" dt="2020-04-27T00:31:33.168" v="174" actId="6549"/>
          <ac:spMkLst>
            <pc:docMk/>
            <pc:sldMk cId="3137495969" sldId="658"/>
            <ac:spMk id="9" creationId="{767CEFAE-1454-493B-A611-CE82E96A6E6F}"/>
          </ac:spMkLst>
        </pc:spChg>
      </pc:sldChg>
      <pc:sldChg chg="modSp mod">
        <pc:chgData name="Saito Shiro" userId="b2a17ba2fd642e30" providerId="LiveId" clId="{BE846A92-A899-46D7-A106-F3FA2514D88C}" dt="2020-04-27T00:39:38.063" v="321" actId="208"/>
        <pc:sldMkLst>
          <pc:docMk/>
          <pc:sldMk cId="132223521" sldId="659"/>
        </pc:sldMkLst>
        <pc:spChg chg="mod">
          <ac:chgData name="Saito Shiro" userId="b2a17ba2fd642e30" providerId="LiveId" clId="{BE846A92-A899-46D7-A106-F3FA2514D88C}" dt="2020-04-27T00:39:38.063" v="321" actId="208"/>
          <ac:spMkLst>
            <pc:docMk/>
            <pc:sldMk cId="132223521" sldId="659"/>
            <ac:spMk id="7" creationId="{811C87A0-95F6-45E4-85D5-19B1A7D73EEB}"/>
          </ac:spMkLst>
        </pc:spChg>
      </pc:sldChg>
      <pc:sldChg chg="addSp delSp modSp mod">
        <pc:chgData name="Saito Shiro" userId="b2a17ba2fd642e30" providerId="LiveId" clId="{BE846A92-A899-46D7-A106-F3FA2514D88C}" dt="2020-04-27T00:39:53.974" v="335" actId="1036"/>
        <pc:sldMkLst>
          <pc:docMk/>
          <pc:sldMk cId="1324783938" sldId="660"/>
        </pc:sldMkLst>
        <pc:spChg chg="add mod">
          <ac:chgData name="Saito Shiro" userId="b2a17ba2fd642e30" providerId="LiveId" clId="{BE846A92-A899-46D7-A106-F3FA2514D88C}" dt="2020-04-27T00:39:53.974" v="335" actId="1036"/>
          <ac:spMkLst>
            <pc:docMk/>
            <pc:sldMk cId="1324783938" sldId="660"/>
            <ac:spMk id="5" creationId="{D1EB5B00-37EB-45F8-8A31-C540002A779D}"/>
          </ac:spMkLst>
        </pc:spChg>
        <pc:spChg chg="del mod">
          <ac:chgData name="Saito Shiro" userId="b2a17ba2fd642e30" providerId="LiveId" clId="{BE846A92-A899-46D7-A106-F3FA2514D88C}" dt="2020-04-27T00:39:47.972" v="323" actId="478"/>
          <ac:spMkLst>
            <pc:docMk/>
            <pc:sldMk cId="1324783938" sldId="660"/>
            <ac:spMk id="7" creationId="{811C87A0-95F6-45E4-85D5-19B1A7D73EEB}"/>
          </ac:spMkLst>
        </pc:spChg>
        <pc:spChg chg="mod">
          <ac:chgData name="Saito Shiro" userId="b2a17ba2fd642e30" providerId="LiveId" clId="{BE846A92-A899-46D7-A106-F3FA2514D88C}" dt="2020-04-27T00:31:10.079" v="168" actId="1035"/>
          <ac:spMkLst>
            <pc:docMk/>
            <pc:sldMk cId="1324783938" sldId="660"/>
            <ac:spMk id="8" creationId="{B8456F41-5358-411A-A1E6-5B48045B34B3}"/>
          </ac:spMkLst>
        </pc:spChg>
        <pc:spChg chg="mod">
          <ac:chgData name="Saito Shiro" userId="b2a17ba2fd642e30" providerId="LiveId" clId="{BE846A92-A899-46D7-A106-F3FA2514D88C}" dt="2020-04-27T00:31:10.079" v="168" actId="1035"/>
          <ac:spMkLst>
            <pc:docMk/>
            <pc:sldMk cId="1324783938" sldId="660"/>
            <ac:spMk id="9" creationId="{3A8E5284-4614-434A-B4D3-67EDA5B74321}"/>
          </ac:spMkLst>
        </pc:spChg>
      </pc:sldChg>
    </pc:docChg>
  </pc:docChgLst>
  <pc:docChgLst>
    <pc:chgData name="Saito Shiro" userId="b2a17ba2fd642e30" providerId="LiveId" clId="{8D3F63F2-C708-4580-874B-861A9E98A8D8}"/>
    <pc:docChg chg="custSel modSld">
      <pc:chgData name="Saito Shiro" userId="b2a17ba2fd642e30" providerId="LiveId" clId="{8D3F63F2-C708-4580-874B-861A9E98A8D8}" dt="2020-05-12T09:21:29.020" v="330" actId="1037"/>
      <pc:docMkLst>
        <pc:docMk/>
      </pc:docMkLst>
      <pc:sldChg chg="modSp mod">
        <pc:chgData name="Saito Shiro" userId="b2a17ba2fd642e30" providerId="LiveId" clId="{8D3F63F2-C708-4580-874B-861A9E98A8D8}" dt="2020-05-12T08:54:24.333" v="26" actId="1076"/>
        <pc:sldMkLst>
          <pc:docMk/>
          <pc:sldMk cId="3755346429" sldId="633"/>
        </pc:sldMkLst>
        <pc:spChg chg="mod">
          <ac:chgData name="Saito Shiro" userId="b2a17ba2fd642e30" providerId="LiveId" clId="{8D3F63F2-C708-4580-874B-861A9E98A8D8}" dt="2020-05-12T08:54:24.333" v="26" actId="1076"/>
          <ac:spMkLst>
            <pc:docMk/>
            <pc:sldMk cId="3755346429" sldId="633"/>
            <ac:spMk id="3" creationId="{BF8D875A-C282-4F6A-B96E-8A650A43A804}"/>
          </ac:spMkLst>
        </pc:spChg>
      </pc:sldChg>
      <pc:sldChg chg="modSp mod">
        <pc:chgData name="Saito Shiro" userId="b2a17ba2fd642e30" providerId="LiveId" clId="{8D3F63F2-C708-4580-874B-861A9E98A8D8}" dt="2020-05-12T09:08:55.811" v="118" actId="1076"/>
        <pc:sldMkLst>
          <pc:docMk/>
          <pc:sldMk cId="46501131" sldId="635"/>
        </pc:sldMkLst>
        <pc:spChg chg="mod">
          <ac:chgData name="Saito Shiro" userId="b2a17ba2fd642e30" providerId="LiveId" clId="{8D3F63F2-C708-4580-874B-861A9E98A8D8}" dt="2020-05-12T09:08:55.811" v="118" actId="1076"/>
          <ac:spMkLst>
            <pc:docMk/>
            <pc:sldMk cId="46501131" sldId="635"/>
            <ac:spMk id="2" creationId="{00000000-0000-0000-0000-000000000000}"/>
          </ac:spMkLst>
        </pc:spChg>
        <pc:spChg chg="mod">
          <ac:chgData name="Saito Shiro" userId="b2a17ba2fd642e30" providerId="LiveId" clId="{8D3F63F2-C708-4580-874B-861A9E98A8D8}" dt="2020-05-12T09:07:45.974" v="101" actId="14100"/>
          <ac:spMkLst>
            <pc:docMk/>
            <pc:sldMk cId="46501131" sldId="635"/>
            <ac:spMk id="3" creationId="{00000000-0000-0000-0000-000000000000}"/>
          </ac:spMkLst>
        </pc:spChg>
        <pc:spChg chg="mod">
          <ac:chgData name="Saito Shiro" userId="b2a17ba2fd642e30" providerId="LiveId" clId="{8D3F63F2-C708-4580-874B-861A9E98A8D8}" dt="2020-05-12T09:08:52.295" v="117"/>
          <ac:spMkLst>
            <pc:docMk/>
            <pc:sldMk cId="46501131" sldId="635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8D3F63F2-C708-4580-874B-861A9E98A8D8}" dt="2020-05-12T09:05:08.506" v="53"/>
        <pc:sldMkLst>
          <pc:docMk/>
          <pc:sldMk cId="1108723381" sldId="646"/>
        </pc:sldMkLst>
        <pc:spChg chg="mod">
          <ac:chgData name="Saito Shiro" userId="b2a17ba2fd642e30" providerId="LiveId" clId="{8D3F63F2-C708-4580-874B-861A9E98A8D8}" dt="2020-05-12T09:05:08.506" v="53"/>
          <ac:spMkLst>
            <pc:docMk/>
            <pc:sldMk cId="1108723381" sldId="646"/>
            <ac:spMk id="3" creationId="{00000000-0000-0000-0000-000000000000}"/>
          </ac:spMkLst>
        </pc:spChg>
        <pc:picChg chg="add mod">
          <ac:chgData name="Saito Shiro" userId="b2a17ba2fd642e30" providerId="LiveId" clId="{8D3F63F2-C708-4580-874B-861A9E98A8D8}" dt="2020-05-12T09:04:58.895" v="31" actId="1076"/>
          <ac:picMkLst>
            <pc:docMk/>
            <pc:sldMk cId="1108723381" sldId="646"/>
            <ac:picMk id="4" creationId="{6D5838F1-FEBF-46DB-9849-CA68EFC81AAB}"/>
          </ac:picMkLst>
        </pc:picChg>
        <pc:picChg chg="del">
          <ac:chgData name="Saito Shiro" userId="b2a17ba2fd642e30" providerId="LiveId" clId="{8D3F63F2-C708-4580-874B-861A9E98A8D8}" dt="2020-05-12T09:04:32.671" v="27" actId="478"/>
          <ac:picMkLst>
            <pc:docMk/>
            <pc:sldMk cId="1108723381" sldId="646"/>
            <ac:picMk id="5" creationId="{39E73BE0-A5EA-4A2A-9926-BAF928489B64}"/>
          </ac:picMkLst>
        </pc:picChg>
      </pc:sldChg>
      <pc:sldChg chg="addSp delSp modSp mod">
        <pc:chgData name="Saito Shiro" userId="b2a17ba2fd642e30" providerId="LiveId" clId="{8D3F63F2-C708-4580-874B-861A9E98A8D8}" dt="2020-05-12T09:13:30.996" v="185" actId="1035"/>
        <pc:sldMkLst>
          <pc:docMk/>
          <pc:sldMk cId="285977191" sldId="647"/>
        </pc:sldMkLst>
        <pc:spChg chg="mod">
          <ac:chgData name="Saito Shiro" userId="b2a17ba2fd642e30" providerId="LiveId" clId="{8D3F63F2-C708-4580-874B-861A9E98A8D8}" dt="2020-05-12T09:13:30.996" v="185" actId="1035"/>
          <ac:spMkLst>
            <pc:docMk/>
            <pc:sldMk cId="285977191" sldId="647"/>
            <ac:spMk id="8" creationId="{4535A464-E226-4F0E-99B9-2EA8A2194403}"/>
          </ac:spMkLst>
        </pc:spChg>
        <pc:spChg chg="del">
          <ac:chgData name="Saito Shiro" userId="b2a17ba2fd642e30" providerId="LiveId" clId="{8D3F63F2-C708-4580-874B-861A9E98A8D8}" dt="2020-05-12T09:09:07.439" v="120" actId="478"/>
          <ac:spMkLst>
            <pc:docMk/>
            <pc:sldMk cId="285977191" sldId="647"/>
            <ac:spMk id="9" creationId="{767CEFAE-1454-493B-A611-CE82E96A6E6F}"/>
          </ac:spMkLst>
        </pc:spChg>
        <pc:spChg chg="del">
          <ac:chgData name="Saito Shiro" userId="b2a17ba2fd642e30" providerId="LiveId" clId="{8D3F63F2-C708-4580-874B-861A9E98A8D8}" dt="2020-05-12T09:09:07.439" v="120" actId="478"/>
          <ac:spMkLst>
            <pc:docMk/>
            <pc:sldMk cId="285977191" sldId="647"/>
            <ac:spMk id="10" creationId="{A0396708-178C-42AD-BD40-13A950E76FBC}"/>
          </ac:spMkLst>
        </pc:spChg>
        <pc:picChg chg="add mod ord">
          <ac:chgData name="Saito Shiro" userId="b2a17ba2fd642e30" providerId="LiveId" clId="{8D3F63F2-C708-4580-874B-861A9E98A8D8}" dt="2020-05-12T09:13:23.876" v="180" actId="1038"/>
          <ac:picMkLst>
            <pc:docMk/>
            <pc:sldMk cId="285977191" sldId="647"/>
            <ac:picMk id="4" creationId="{4F699172-B426-4127-B678-BF95A67E7E91}"/>
          </ac:picMkLst>
        </pc:picChg>
        <pc:picChg chg="del">
          <ac:chgData name="Saito Shiro" userId="b2a17ba2fd642e30" providerId="LiveId" clId="{8D3F63F2-C708-4580-874B-861A9E98A8D8}" dt="2020-05-12T09:09:04.530" v="119" actId="478"/>
          <ac:picMkLst>
            <pc:docMk/>
            <pc:sldMk cId="285977191" sldId="647"/>
            <ac:picMk id="7" creationId="{4F160FD3-14AE-4A2D-A982-53141C17F686}"/>
          </ac:picMkLst>
        </pc:picChg>
      </pc:sldChg>
      <pc:sldChg chg="addSp delSp modSp mod">
        <pc:chgData name="Saito Shiro" userId="b2a17ba2fd642e30" providerId="LiveId" clId="{8D3F63F2-C708-4580-874B-861A9E98A8D8}" dt="2020-05-12T09:07:05.963" v="65" actId="14100"/>
        <pc:sldMkLst>
          <pc:docMk/>
          <pc:sldMk cId="1694590244" sldId="654"/>
        </pc:sldMkLst>
        <pc:picChg chg="add mod">
          <ac:chgData name="Saito Shiro" userId="b2a17ba2fd642e30" providerId="LiveId" clId="{8D3F63F2-C708-4580-874B-861A9E98A8D8}" dt="2020-05-12T09:07:05.963" v="65" actId="14100"/>
          <ac:picMkLst>
            <pc:docMk/>
            <pc:sldMk cId="1694590244" sldId="654"/>
            <ac:picMk id="5" creationId="{03BDE167-D8F6-40FB-9B82-1A84CCC72BB5}"/>
          </ac:picMkLst>
        </pc:picChg>
        <pc:picChg chg="del">
          <ac:chgData name="Saito Shiro" userId="b2a17ba2fd642e30" providerId="LiveId" clId="{8D3F63F2-C708-4580-874B-861A9E98A8D8}" dt="2020-05-12T09:06:33.172" v="54" actId="478"/>
          <ac:picMkLst>
            <pc:docMk/>
            <pc:sldMk cId="1694590244" sldId="654"/>
            <ac:picMk id="8" creationId="{AC462F89-7CD9-4611-996A-77CDABD5B8C6}"/>
          </ac:picMkLst>
        </pc:picChg>
      </pc:sldChg>
      <pc:sldChg chg="modSp mod">
        <pc:chgData name="Saito Shiro" userId="b2a17ba2fd642e30" providerId="LiveId" clId="{8D3F63F2-C708-4580-874B-861A9E98A8D8}" dt="2020-05-12T09:18:18.144" v="267"/>
        <pc:sldMkLst>
          <pc:docMk/>
          <pc:sldMk cId="2570716189" sldId="655"/>
        </pc:sldMkLst>
        <pc:spChg chg="mod">
          <ac:chgData name="Saito Shiro" userId="b2a17ba2fd642e30" providerId="LiveId" clId="{8D3F63F2-C708-4580-874B-861A9E98A8D8}" dt="2020-05-12T09:18:13.872" v="262" actId="1076"/>
          <ac:spMkLst>
            <pc:docMk/>
            <pc:sldMk cId="2570716189" sldId="655"/>
            <ac:spMk id="2" creationId="{00000000-0000-0000-0000-000000000000}"/>
          </ac:spMkLst>
        </pc:spChg>
        <pc:spChg chg="mod">
          <ac:chgData name="Saito Shiro" userId="b2a17ba2fd642e30" providerId="LiveId" clId="{8D3F63F2-C708-4580-874B-861A9E98A8D8}" dt="2020-05-12T09:16:19.167" v="219" actId="14100"/>
          <ac:spMkLst>
            <pc:docMk/>
            <pc:sldMk cId="2570716189" sldId="655"/>
            <ac:spMk id="3" creationId="{00000000-0000-0000-0000-000000000000}"/>
          </ac:spMkLst>
        </pc:spChg>
        <pc:spChg chg="mod">
          <ac:chgData name="Saito Shiro" userId="b2a17ba2fd642e30" providerId="LiveId" clId="{8D3F63F2-C708-4580-874B-861A9E98A8D8}" dt="2020-05-12T09:18:18.144" v="267"/>
          <ac:spMkLst>
            <pc:docMk/>
            <pc:sldMk cId="2570716189" sldId="655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8D3F63F2-C708-4580-874B-861A9E98A8D8}" dt="2020-05-12T09:21:29.020" v="330" actId="1037"/>
        <pc:sldMkLst>
          <pc:docMk/>
          <pc:sldMk cId="1159626490" sldId="656"/>
        </pc:sldMkLst>
        <pc:spChg chg="mod">
          <ac:chgData name="Saito Shiro" userId="b2a17ba2fd642e30" providerId="LiveId" clId="{8D3F63F2-C708-4580-874B-861A9E98A8D8}" dt="2020-05-12T09:21:29.020" v="330" actId="1037"/>
          <ac:spMkLst>
            <pc:docMk/>
            <pc:sldMk cId="1159626490" sldId="656"/>
            <ac:spMk id="8" creationId="{4535A464-E226-4F0E-99B9-2EA8A2194403}"/>
          </ac:spMkLst>
        </pc:spChg>
        <pc:spChg chg="del">
          <ac:chgData name="Saito Shiro" userId="b2a17ba2fd642e30" providerId="LiveId" clId="{8D3F63F2-C708-4580-874B-861A9E98A8D8}" dt="2020-05-12T09:20:31.016" v="269" actId="478"/>
          <ac:spMkLst>
            <pc:docMk/>
            <pc:sldMk cId="1159626490" sldId="656"/>
            <ac:spMk id="9" creationId="{767CEFAE-1454-493B-A611-CE82E96A6E6F}"/>
          </ac:spMkLst>
        </pc:spChg>
        <pc:picChg chg="del">
          <ac:chgData name="Saito Shiro" userId="b2a17ba2fd642e30" providerId="LiveId" clId="{8D3F63F2-C708-4580-874B-861A9E98A8D8}" dt="2020-05-12T09:20:27.835" v="268" actId="478"/>
          <ac:picMkLst>
            <pc:docMk/>
            <pc:sldMk cId="1159626490" sldId="656"/>
            <ac:picMk id="4" creationId="{75BB8B6D-1324-4F7C-9F20-64787E8CD50B}"/>
          </ac:picMkLst>
        </pc:picChg>
        <pc:picChg chg="add mod ord">
          <ac:chgData name="Saito Shiro" userId="b2a17ba2fd642e30" providerId="LiveId" clId="{8D3F63F2-C708-4580-874B-861A9E98A8D8}" dt="2020-05-12T09:21:29.020" v="330" actId="1037"/>
          <ac:picMkLst>
            <pc:docMk/>
            <pc:sldMk cId="1159626490" sldId="656"/>
            <ac:picMk id="5" creationId="{36FA2C16-CE99-409B-B2AC-BD261D30453B}"/>
          </ac:picMkLst>
        </pc:picChg>
      </pc:sldChg>
    </pc:docChg>
  </pc:docChgLst>
  <pc:docChgLst>
    <pc:chgData name="Saito Shiro" userId="b2a17ba2fd642e30" providerId="LiveId" clId="{66EDFFC0-5A25-4EEE-9B65-550C91E060C0}"/>
    <pc:docChg chg="undo custSel addSld delSld modSld sldOrd">
      <pc:chgData name="Saito Shiro" userId="b2a17ba2fd642e30" providerId="LiveId" clId="{66EDFFC0-5A25-4EEE-9B65-550C91E060C0}" dt="2020-05-20T11:17:31.126" v="1992" actId="1036"/>
      <pc:docMkLst>
        <pc:docMk/>
      </pc:docMkLst>
      <pc:sldChg chg="modSp mod">
        <pc:chgData name="Saito Shiro" userId="b2a17ba2fd642e30" providerId="LiveId" clId="{66EDFFC0-5A25-4EEE-9B65-550C91E060C0}" dt="2020-05-20T09:58:42.743" v="15" actId="1037"/>
        <pc:sldMkLst>
          <pc:docMk/>
          <pc:sldMk cId="3755346429" sldId="633"/>
        </pc:sldMkLst>
        <pc:spChg chg="mod">
          <ac:chgData name="Saito Shiro" userId="b2a17ba2fd642e30" providerId="LiveId" clId="{66EDFFC0-5A25-4EEE-9B65-550C91E060C0}" dt="2020-05-20T09:58:42.743" v="15" actId="1037"/>
          <ac:spMkLst>
            <pc:docMk/>
            <pc:sldMk cId="3755346429" sldId="633"/>
            <ac:spMk id="3" creationId="{BF8D875A-C282-4F6A-B96E-8A650A43A804}"/>
          </ac:spMkLst>
        </pc:spChg>
      </pc:sldChg>
      <pc:sldChg chg="addSp delSp modSp mod">
        <pc:chgData name="Saito Shiro" userId="b2a17ba2fd642e30" providerId="LiveId" clId="{66EDFFC0-5A25-4EEE-9B65-550C91E060C0}" dt="2020-05-20T11:07:31.879" v="1835" actId="6549"/>
        <pc:sldMkLst>
          <pc:docMk/>
          <pc:sldMk cId="2652706275" sldId="634"/>
        </pc:sldMkLst>
        <pc:spChg chg="mod">
          <ac:chgData name="Saito Shiro" userId="b2a17ba2fd642e30" providerId="LiveId" clId="{66EDFFC0-5A25-4EEE-9B65-550C91E060C0}" dt="2020-05-20T11:03:20.271" v="1458" actId="14100"/>
          <ac:spMkLst>
            <pc:docMk/>
            <pc:sldMk cId="2652706275" sldId="634"/>
            <ac:spMk id="4" creationId="{00000000-0000-0000-0000-000000000000}"/>
          </ac:spMkLst>
        </pc:spChg>
        <pc:spChg chg="mod">
          <ac:chgData name="Saito Shiro" userId="b2a17ba2fd642e30" providerId="LiveId" clId="{66EDFFC0-5A25-4EEE-9B65-550C91E060C0}" dt="2020-05-20T11:03:13.695" v="1454" actId="1076"/>
          <ac:spMkLst>
            <pc:docMk/>
            <pc:sldMk cId="2652706275" sldId="634"/>
            <ac:spMk id="5" creationId="{00000000-0000-0000-0000-000000000000}"/>
          </ac:spMkLst>
        </pc:spChg>
        <pc:spChg chg="mod">
          <ac:chgData name="Saito Shiro" userId="b2a17ba2fd642e30" providerId="LiveId" clId="{66EDFFC0-5A25-4EEE-9B65-550C91E060C0}" dt="2020-05-20T11:03:30.745" v="1486" actId="6549"/>
          <ac:spMkLst>
            <pc:docMk/>
            <pc:sldMk cId="2652706275" sldId="634"/>
            <ac:spMk id="7" creationId="{00000000-0000-0000-0000-000000000000}"/>
          </ac:spMkLst>
        </pc:spChg>
        <pc:spChg chg="mod">
          <ac:chgData name="Saito Shiro" userId="b2a17ba2fd642e30" providerId="LiveId" clId="{66EDFFC0-5A25-4EEE-9B65-550C91E060C0}" dt="2020-05-20T11:04:35.691" v="1572" actId="1076"/>
          <ac:spMkLst>
            <pc:docMk/>
            <pc:sldMk cId="2652706275" sldId="634"/>
            <ac:spMk id="8" creationId="{00000000-0000-0000-0000-000000000000}"/>
          </ac:spMkLst>
        </pc:spChg>
        <pc:spChg chg="mod">
          <ac:chgData name="Saito Shiro" userId="b2a17ba2fd642e30" providerId="LiveId" clId="{66EDFFC0-5A25-4EEE-9B65-550C91E060C0}" dt="2020-05-20T11:07:13.717" v="1823" actId="1076"/>
          <ac:spMkLst>
            <pc:docMk/>
            <pc:sldMk cId="2652706275" sldId="634"/>
            <ac:spMk id="9" creationId="{00000000-0000-0000-0000-000000000000}"/>
          </ac:spMkLst>
        </pc:spChg>
        <pc:spChg chg="mod">
          <ac:chgData name="Saito Shiro" userId="b2a17ba2fd642e30" providerId="LiveId" clId="{66EDFFC0-5A25-4EEE-9B65-550C91E060C0}" dt="2020-05-20T11:06:11.599" v="1707" actId="1076"/>
          <ac:spMkLst>
            <pc:docMk/>
            <pc:sldMk cId="2652706275" sldId="634"/>
            <ac:spMk id="10" creationId="{00000000-0000-0000-0000-000000000000}"/>
          </ac:spMkLst>
        </pc:spChg>
        <pc:spChg chg="mod">
          <ac:chgData name="Saito Shiro" userId="b2a17ba2fd642e30" providerId="LiveId" clId="{66EDFFC0-5A25-4EEE-9B65-550C91E060C0}" dt="2020-05-20T11:04:44.520" v="1580" actId="1038"/>
          <ac:spMkLst>
            <pc:docMk/>
            <pc:sldMk cId="2652706275" sldId="634"/>
            <ac:spMk id="12" creationId="{00000000-0000-0000-0000-000000000000}"/>
          </ac:spMkLst>
        </pc:spChg>
        <pc:spChg chg="mod">
          <ac:chgData name="Saito Shiro" userId="b2a17ba2fd642e30" providerId="LiveId" clId="{66EDFFC0-5A25-4EEE-9B65-550C91E060C0}" dt="2020-05-20T11:05:32.991" v="1642" actId="1076"/>
          <ac:spMkLst>
            <pc:docMk/>
            <pc:sldMk cId="2652706275" sldId="634"/>
            <ac:spMk id="13" creationId="{E87DE477-8A7E-4671-A37A-ED36549DAB81}"/>
          </ac:spMkLst>
        </pc:spChg>
        <pc:spChg chg="mod">
          <ac:chgData name="Saito Shiro" userId="b2a17ba2fd642e30" providerId="LiveId" clId="{66EDFFC0-5A25-4EEE-9B65-550C91E060C0}" dt="2020-05-20T11:05:10.879" v="1611" actId="1076"/>
          <ac:spMkLst>
            <pc:docMk/>
            <pc:sldMk cId="2652706275" sldId="634"/>
            <ac:spMk id="14" creationId="{1A522C17-68C9-4A98-B18F-44E33FC916DD}"/>
          </ac:spMkLst>
        </pc:spChg>
        <pc:spChg chg="del">
          <ac:chgData name="Saito Shiro" userId="b2a17ba2fd642e30" providerId="LiveId" clId="{66EDFFC0-5A25-4EEE-9B65-550C91E060C0}" dt="2020-05-20T11:07:17.581" v="1824" actId="478"/>
          <ac:spMkLst>
            <pc:docMk/>
            <pc:sldMk cId="2652706275" sldId="634"/>
            <ac:spMk id="15" creationId="{3FDAA926-A3C4-44FE-99CA-7FADB097BDC0}"/>
          </ac:spMkLst>
        </pc:spChg>
        <pc:spChg chg="add mod">
          <ac:chgData name="Saito Shiro" userId="b2a17ba2fd642e30" providerId="LiveId" clId="{66EDFFC0-5A25-4EEE-9B65-550C91E060C0}" dt="2020-05-20T11:07:31.879" v="1835" actId="6549"/>
          <ac:spMkLst>
            <pc:docMk/>
            <pc:sldMk cId="2652706275" sldId="634"/>
            <ac:spMk id="16" creationId="{2898D5C2-0B0C-427B-98C4-FD237C8F396A}"/>
          </ac:spMkLst>
        </pc:spChg>
        <pc:spChg chg="mod">
          <ac:chgData name="Saito Shiro" userId="b2a17ba2fd642e30" providerId="LiveId" clId="{66EDFFC0-5A25-4EEE-9B65-550C91E060C0}" dt="2020-05-20T11:02:55.959" v="1429" actId="1038"/>
          <ac:spMkLst>
            <pc:docMk/>
            <pc:sldMk cId="2652706275" sldId="634"/>
            <ac:spMk id="28" creationId="{00000000-0000-0000-0000-000000000000}"/>
          </ac:spMkLst>
        </pc:spChg>
        <pc:spChg chg="mod">
          <ac:chgData name="Saito Shiro" userId="b2a17ba2fd642e30" providerId="LiveId" clId="{66EDFFC0-5A25-4EEE-9B65-550C91E060C0}" dt="2020-05-20T11:05:52.007" v="1675" actId="1035"/>
          <ac:spMkLst>
            <pc:docMk/>
            <pc:sldMk cId="2652706275" sldId="634"/>
            <ac:spMk id="40" creationId="{00000000-0000-0000-0000-000000000000}"/>
          </ac:spMkLst>
        </pc:spChg>
        <pc:spChg chg="mod">
          <ac:chgData name="Saito Shiro" userId="b2a17ba2fd642e30" providerId="LiveId" clId="{66EDFFC0-5A25-4EEE-9B65-550C91E060C0}" dt="2020-05-20T11:06:46.596" v="1746" actId="14100"/>
          <ac:spMkLst>
            <pc:docMk/>
            <pc:sldMk cId="2652706275" sldId="634"/>
            <ac:spMk id="42" creationId="{00000000-0000-0000-0000-000000000000}"/>
          </ac:spMkLst>
        </pc:spChg>
      </pc:sldChg>
      <pc:sldChg chg="modSp mod">
        <pc:chgData name="Saito Shiro" userId="b2a17ba2fd642e30" providerId="LiveId" clId="{66EDFFC0-5A25-4EEE-9B65-550C91E060C0}" dt="2020-05-20T10:15:40.553" v="249" actId="1038"/>
        <pc:sldMkLst>
          <pc:docMk/>
          <pc:sldMk cId="46501131" sldId="635"/>
        </pc:sldMkLst>
        <pc:spChg chg="mod">
          <ac:chgData name="Saito Shiro" userId="b2a17ba2fd642e30" providerId="LiveId" clId="{66EDFFC0-5A25-4EEE-9B65-550C91E060C0}" dt="2020-05-20T10:15:40.553" v="249" actId="1038"/>
          <ac:spMkLst>
            <pc:docMk/>
            <pc:sldMk cId="46501131" sldId="635"/>
            <ac:spMk id="2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12:54.626" v="241" actId="6549"/>
          <ac:spMkLst>
            <pc:docMk/>
            <pc:sldMk cId="46501131" sldId="635"/>
            <ac:spMk id="3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06:30.180" v="117" actId="1076"/>
          <ac:spMkLst>
            <pc:docMk/>
            <pc:sldMk cId="46501131" sldId="635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66EDFFC0-5A25-4EEE-9B65-550C91E060C0}" dt="2020-05-20T09:59:26.261" v="73" actId="1076"/>
        <pc:sldMkLst>
          <pc:docMk/>
          <pc:sldMk cId="1108723381" sldId="646"/>
        </pc:sldMkLst>
        <pc:spChg chg="mod">
          <ac:chgData name="Saito Shiro" userId="b2a17ba2fd642e30" providerId="LiveId" clId="{66EDFFC0-5A25-4EEE-9B65-550C91E060C0}" dt="2020-05-20T09:59:26.261" v="73" actId="1076"/>
          <ac:spMkLst>
            <pc:docMk/>
            <pc:sldMk cId="1108723381" sldId="646"/>
            <ac:spMk id="3" creationId="{00000000-0000-0000-0000-000000000000}"/>
          </ac:spMkLst>
        </pc:spChg>
        <pc:picChg chg="add mod">
          <ac:chgData name="Saito Shiro" userId="b2a17ba2fd642e30" providerId="LiveId" clId="{66EDFFC0-5A25-4EEE-9B65-550C91E060C0}" dt="2020-05-20T09:59:23.417" v="72" actId="1076"/>
          <ac:picMkLst>
            <pc:docMk/>
            <pc:sldMk cId="1108723381" sldId="646"/>
            <ac:picMk id="4" creationId="{B3A02D0E-AF71-4B6D-B5EF-94D0492B3E0C}"/>
          </ac:picMkLst>
        </pc:picChg>
        <pc:picChg chg="del">
          <ac:chgData name="Saito Shiro" userId="b2a17ba2fd642e30" providerId="LiveId" clId="{66EDFFC0-5A25-4EEE-9B65-550C91E060C0}" dt="2020-05-20T09:58:53.184" v="16" actId="478"/>
          <ac:picMkLst>
            <pc:docMk/>
            <pc:sldMk cId="1108723381" sldId="646"/>
            <ac:picMk id="5" creationId="{A14B8282-BFFF-446A-9F5C-F3D3F8B6FD2D}"/>
          </ac:picMkLst>
        </pc:picChg>
      </pc:sldChg>
      <pc:sldChg chg="addSp delSp modSp mod">
        <pc:chgData name="Saito Shiro" userId="b2a17ba2fd642e30" providerId="LiveId" clId="{66EDFFC0-5A25-4EEE-9B65-550C91E060C0}" dt="2020-05-20T10:17:48.092" v="282" actId="1076"/>
        <pc:sldMkLst>
          <pc:docMk/>
          <pc:sldMk cId="285977191" sldId="647"/>
        </pc:sldMkLst>
        <pc:spChg chg="mod">
          <ac:chgData name="Saito Shiro" userId="b2a17ba2fd642e30" providerId="LiveId" clId="{66EDFFC0-5A25-4EEE-9B65-550C91E060C0}" dt="2020-05-20T10:08:35.533" v="124" actId="1076"/>
          <ac:spMkLst>
            <pc:docMk/>
            <pc:sldMk cId="285977191" sldId="647"/>
            <ac:spMk id="3" creationId="{00000000-0000-0000-0000-000000000000}"/>
          </ac:spMkLst>
        </pc:spChg>
        <pc:spChg chg="add del mod">
          <ac:chgData name="Saito Shiro" userId="b2a17ba2fd642e30" providerId="LiveId" clId="{66EDFFC0-5A25-4EEE-9B65-550C91E060C0}" dt="2020-05-20T10:17:48.092" v="282" actId="1076"/>
          <ac:spMkLst>
            <pc:docMk/>
            <pc:sldMk cId="285977191" sldId="647"/>
            <ac:spMk id="8" creationId="{4535A464-E226-4F0E-99B9-2EA8A2194403}"/>
          </ac:spMkLst>
        </pc:spChg>
        <pc:picChg chg="add del mod ord">
          <ac:chgData name="Saito Shiro" userId="b2a17ba2fd642e30" providerId="LiveId" clId="{66EDFFC0-5A25-4EEE-9B65-550C91E060C0}" dt="2020-05-20T10:17:05.770" v="250" actId="478"/>
          <ac:picMkLst>
            <pc:docMk/>
            <pc:sldMk cId="285977191" sldId="647"/>
            <ac:picMk id="4" creationId="{5E0B1EAE-6AE7-446C-8A23-CE7E33A769F7}"/>
          </ac:picMkLst>
        </pc:picChg>
        <pc:picChg chg="del">
          <ac:chgData name="Saito Shiro" userId="b2a17ba2fd642e30" providerId="LiveId" clId="{66EDFFC0-5A25-4EEE-9B65-550C91E060C0}" dt="2020-05-20T10:06:16.555" v="116" actId="478"/>
          <ac:picMkLst>
            <pc:docMk/>
            <pc:sldMk cId="285977191" sldId="647"/>
            <ac:picMk id="5" creationId="{515BE5A5-6F10-4D28-BCCB-CFE0AE94199D}"/>
          </ac:picMkLst>
        </pc:picChg>
        <pc:picChg chg="add mod ord">
          <ac:chgData name="Saito Shiro" userId="b2a17ba2fd642e30" providerId="LiveId" clId="{66EDFFC0-5A25-4EEE-9B65-550C91E060C0}" dt="2020-05-20T10:17:15.261" v="255" actId="167"/>
          <ac:picMkLst>
            <pc:docMk/>
            <pc:sldMk cId="285977191" sldId="647"/>
            <ac:picMk id="7" creationId="{734A94A2-CFCD-40E3-ACE2-69FB2C639BA8}"/>
          </ac:picMkLst>
        </pc:picChg>
      </pc:sldChg>
      <pc:sldChg chg="addSp delSp modSp mod">
        <pc:chgData name="Saito Shiro" userId="b2a17ba2fd642e30" providerId="LiveId" clId="{66EDFFC0-5A25-4EEE-9B65-550C91E060C0}" dt="2020-05-20T10:03:48.811" v="80" actId="1440"/>
        <pc:sldMkLst>
          <pc:docMk/>
          <pc:sldMk cId="1694590244" sldId="654"/>
        </pc:sldMkLst>
        <pc:picChg chg="add mod">
          <ac:chgData name="Saito Shiro" userId="b2a17ba2fd642e30" providerId="LiveId" clId="{66EDFFC0-5A25-4EEE-9B65-550C91E060C0}" dt="2020-05-20T10:03:48.811" v="80" actId="1440"/>
          <ac:picMkLst>
            <pc:docMk/>
            <pc:sldMk cId="1694590244" sldId="654"/>
            <ac:picMk id="5" creationId="{5C1E32D2-D38E-49F5-8335-B5C16222A46E}"/>
          </ac:picMkLst>
        </pc:picChg>
        <pc:picChg chg="del">
          <ac:chgData name="Saito Shiro" userId="b2a17ba2fd642e30" providerId="LiveId" clId="{66EDFFC0-5A25-4EEE-9B65-550C91E060C0}" dt="2020-05-20T09:59:35.051" v="74" actId="478"/>
          <ac:picMkLst>
            <pc:docMk/>
            <pc:sldMk cId="1694590244" sldId="654"/>
            <ac:picMk id="6" creationId="{74CCD4D2-ADF0-446F-9267-AB5C16A60670}"/>
          </ac:picMkLst>
        </pc:picChg>
      </pc:sldChg>
      <pc:sldChg chg="addSp modSp mod">
        <pc:chgData name="Saito Shiro" userId="b2a17ba2fd642e30" providerId="LiveId" clId="{66EDFFC0-5A25-4EEE-9B65-550C91E060C0}" dt="2020-05-20T10:19:26.280" v="386" actId="14100"/>
        <pc:sldMkLst>
          <pc:docMk/>
          <pc:sldMk cId="2570716189" sldId="655"/>
        </pc:sldMkLst>
        <pc:spChg chg="mod">
          <ac:chgData name="Saito Shiro" userId="b2a17ba2fd642e30" providerId="LiveId" clId="{66EDFFC0-5A25-4EEE-9B65-550C91E060C0}" dt="2020-05-20T10:18:35.174" v="297" actId="1076"/>
          <ac:spMkLst>
            <pc:docMk/>
            <pc:sldMk cId="2570716189" sldId="655"/>
            <ac:spMk id="2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18:01.515" v="293" actId="6549"/>
          <ac:spMkLst>
            <pc:docMk/>
            <pc:sldMk cId="2570716189" sldId="655"/>
            <ac:spMk id="3" creationId="{00000000-0000-0000-0000-000000000000}"/>
          </ac:spMkLst>
        </pc:spChg>
        <pc:spChg chg="add mod">
          <ac:chgData name="Saito Shiro" userId="b2a17ba2fd642e30" providerId="LiveId" clId="{66EDFFC0-5A25-4EEE-9B65-550C91E060C0}" dt="2020-05-20T10:19:26.280" v="386" actId="14100"/>
          <ac:spMkLst>
            <pc:docMk/>
            <pc:sldMk cId="2570716189" sldId="655"/>
            <ac:spMk id="5" creationId="{37F33685-38F9-4053-98A8-FCA2EBAAE501}"/>
          </ac:spMkLst>
        </pc:spChg>
        <pc:spChg chg="mod">
          <ac:chgData name="Saito Shiro" userId="b2a17ba2fd642e30" providerId="LiveId" clId="{66EDFFC0-5A25-4EEE-9B65-550C91E060C0}" dt="2020-05-20T10:10:59.182" v="215" actId="1076"/>
          <ac:spMkLst>
            <pc:docMk/>
            <pc:sldMk cId="2570716189" sldId="655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66EDFFC0-5A25-4EEE-9B65-550C91E060C0}" dt="2020-05-20T10:23:41.730" v="458" actId="1037"/>
        <pc:sldMkLst>
          <pc:docMk/>
          <pc:sldMk cId="1159626490" sldId="656"/>
        </pc:sldMkLst>
        <pc:spChg chg="mod">
          <ac:chgData name="Saito Shiro" userId="b2a17ba2fd642e30" providerId="LiveId" clId="{66EDFFC0-5A25-4EEE-9B65-550C91E060C0}" dt="2020-05-20T10:23:41.730" v="458" actId="1037"/>
          <ac:spMkLst>
            <pc:docMk/>
            <pc:sldMk cId="1159626490" sldId="656"/>
            <ac:spMk id="8" creationId="{4535A464-E226-4F0E-99B9-2EA8A2194403}"/>
          </ac:spMkLst>
        </pc:spChg>
        <pc:picChg chg="del">
          <ac:chgData name="Saito Shiro" userId="b2a17ba2fd642e30" providerId="LiveId" clId="{66EDFFC0-5A25-4EEE-9B65-550C91E060C0}" dt="2020-05-20T10:19:47.540" v="387" actId="478"/>
          <ac:picMkLst>
            <pc:docMk/>
            <pc:sldMk cId="1159626490" sldId="656"/>
            <ac:picMk id="4" creationId="{C00A7E8E-DF44-4DEA-A13F-88ECDDC70C28}"/>
          </ac:picMkLst>
        </pc:picChg>
        <pc:picChg chg="add mod ord">
          <ac:chgData name="Saito Shiro" userId="b2a17ba2fd642e30" providerId="LiveId" clId="{66EDFFC0-5A25-4EEE-9B65-550C91E060C0}" dt="2020-05-20T10:23:41.730" v="458" actId="1037"/>
          <ac:picMkLst>
            <pc:docMk/>
            <pc:sldMk cId="1159626490" sldId="656"/>
            <ac:picMk id="5" creationId="{67460DAD-18FD-4EFC-9B66-A4AD00B8171E}"/>
          </ac:picMkLst>
        </pc:picChg>
      </pc:sldChg>
      <pc:sldChg chg="modSp mod">
        <pc:chgData name="Saito Shiro" userId="b2a17ba2fd642e30" providerId="LiveId" clId="{66EDFFC0-5A25-4EEE-9B65-550C91E060C0}" dt="2020-05-20T10:53:43.521" v="1252" actId="20577"/>
        <pc:sldMkLst>
          <pc:docMk/>
          <pc:sldMk cId="1807637601" sldId="657"/>
        </pc:sldMkLst>
        <pc:spChg chg="mod">
          <ac:chgData name="Saito Shiro" userId="b2a17ba2fd642e30" providerId="LiveId" clId="{66EDFFC0-5A25-4EEE-9B65-550C91E060C0}" dt="2020-05-20T10:53:43.521" v="1252" actId="20577"/>
          <ac:spMkLst>
            <pc:docMk/>
            <pc:sldMk cId="1807637601" sldId="657"/>
            <ac:spMk id="2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25:10.924" v="555" actId="14100"/>
          <ac:spMkLst>
            <pc:docMk/>
            <pc:sldMk cId="1807637601" sldId="657"/>
            <ac:spMk id="3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26:51.232" v="577" actId="1076"/>
          <ac:spMkLst>
            <pc:docMk/>
            <pc:sldMk cId="1807637601" sldId="657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66EDFFC0-5A25-4EEE-9B65-550C91E060C0}" dt="2020-05-20T10:36:00.136" v="695" actId="1038"/>
        <pc:sldMkLst>
          <pc:docMk/>
          <pc:sldMk cId="3137495969" sldId="658"/>
        </pc:sldMkLst>
        <pc:spChg chg="add del mod">
          <ac:chgData name="Saito Shiro" userId="b2a17ba2fd642e30" providerId="LiveId" clId="{66EDFFC0-5A25-4EEE-9B65-550C91E060C0}" dt="2020-05-20T10:34:54.689" v="589" actId="1076"/>
          <ac:spMkLst>
            <pc:docMk/>
            <pc:sldMk cId="3137495969" sldId="658"/>
            <ac:spMk id="6" creationId="{37F51D63-8660-41CF-9E93-D4DD52872D9A}"/>
          </ac:spMkLst>
        </pc:spChg>
        <pc:spChg chg="del">
          <ac:chgData name="Saito Shiro" userId="b2a17ba2fd642e30" providerId="LiveId" clId="{66EDFFC0-5A25-4EEE-9B65-550C91E060C0}" dt="2020-05-20T10:35:00.406" v="591" actId="478"/>
          <ac:spMkLst>
            <pc:docMk/>
            <pc:sldMk cId="3137495969" sldId="658"/>
            <ac:spMk id="7" creationId="{A871E03D-8A13-4FB8-942B-5D7637E6C6AD}"/>
          </ac:spMkLst>
        </pc:spChg>
        <pc:spChg chg="mod">
          <ac:chgData name="Saito Shiro" userId="b2a17ba2fd642e30" providerId="LiveId" clId="{66EDFFC0-5A25-4EEE-9B65-550C91E060C0}" dt="2020-05-20T10:36:00.136" v="695" actId="1038"/>
          <ac:spMkLst>
            <pc:docMk/>
            <pc:sldMk cId="3137495969" sldId="658"/>
            <ac:spMk id="8" creationId="{4535A464-E226-4F0E-99B9-2EA8A2194403}"/>
          </ac:spMkLst>
        </pc:spChg>
        <pc:spChg chg="del">
          <ac:chgData name="Saito Shiro" userId="b2a17ba2fd642e30" providerId="LiveId" clId="{66EDFFC0-5A25-4EEE-9B65-550C91E060C0}" dt="2020-05-20T10:34:34.158" v="582" actId="478"/>
          <ac:spMkLst>
            <pc:docMk/>
            <pc:sldMk cId="3137495969" sldId="658"/>
            <ac:spMk id="10" creationId="{96B93A96-33AB-462A-B571-49E91B8FE8DB}"/>
          </ac:spMkLst>
        </pc:spChg>
        <pc:spChg chg="del">
          <ac:chgData name="Saito Shiro" userId="b2a17ba2fd642e30" providerId="LiveId" clId="{66EDFFC0-5A25-4EEE-9B65-550C91E060C0}" dt="2020-05-20T10:34:59.414" v="590" actId="478"/>
          <ac:spMkLst>
            <pc:docMk/>
            <pc:sldMk cId="3137495969" sldId="658"/>
            <ac:spMk id="11" creationId="{259B7348-5023-45A5-B635-E18EDC8B2F51}"/>
          </ac:spMkLst>
        </pc:spChg>
        <pc:picChg chg="add mod ord">
          <ac:chgData name="Saito Shiro" userId="b2a17ba2fd642e30" providerId="LiveId" clId="{66EDFFC0-5A25-4EEE-9B65-550C91E060C0}" dt="2020-05-20T10:34:28.529" v="581" actId="1076"/>
          <ac:picMkLst>
            <pc:docMk/>
            <pc:sldMk cId="3137495969" sldId="658"/>
            <ac:picMk id="4" creationId="{86DD8550-1D38-47BD-A928-FF5F17045C73}"/>
          </ac:picMkLst>
        </pc:picChg>
        <pc:picChg chg="del">
          <ac:chgData name="Saito Shiro" userId="b2a17ba2fd642e30" providerId="LiveId" clId="{66EDFFC0-5A25-4EEE-9B65-550C91E060C0}" dt="2020-05-20T10:34:15.649" v="578" actId="478"/>
          <ac:picMkLst>
            <pc:docMk/>
            <pc:sldMk cId="3137495969" sldId="658"/>
            <ac:picMk id="5" creationId="{A24557CD-A46F-4A98-89E4-0F1B40D92D76}"/>
          </ac:picMkLst>
        </pc:picChg>
      </pc:sldChg>
      <pc:sldChg chg="addSp modSp mod ord">
        <pc:chgData name="Saito Shiro" userId="b2a17ba2fd642e30" providerId="LiveId" clId="{66EDFFC0-5A25-4EEE-9B65-550C91E060C0}" dt="2020-05-20T11:13:05.319" v="1910" actId="1035"/>
        <pc:sldMkLst>
          <pc:docMk/>
          <pc:sldMk cId="1324783938" sldId="660"/>
        </pc:sldMkLst>
        <pc:spChg chg="mod">
          <ac:chgData name="Saito Shiro" userId="b2a17ba2fd642e30" providerId="LiveId" clId="{66EDFFC0-5A25-4EEE-9B65-550C91E060C0}" dt="2020-05-20T11:12:09.887" v="1908" actId="1037"/>
          <ac:spMkLst>
            <pc:docMk/>
            <pc:sldMk cId="1324783938" sldId="660"/>
            <ac:spMk id="8" creationId="{B8456F41-5358-411A-A1E6-5B48045B34B3}"/>
          </ac:spMkLst>
        </pc:spChg>
        <pc:spChg chg="mod">
          <ac:chgData name="Saito Shiro" userId="b2a17ba2fd642e30" providerId="LiveId" clId="{66EDFFC0-5A25-4EEE-9B65-550C91E060C0}" dt="2020-05-20T11:12:09.887" v="1908" actId="1037"/>
          <ac:spMkLst>
            <pc:docMk/>
            <pc:sldMk cId="1324783938" sldId="660"/>
            <ac:spMk id="9" creationId="{3A8E5284-4614-434A-B4D3-67EDA5B74321}"/>
          </ac:spMkLst>
        </pc:spChg>
        <pc:spChg chg="mod">
          <ac:chgData name="Saito Shiro" userId="b2a17ba2fd642e30" providerId="LiveId" clId="{66EDFFC0-5A25-4EEE-9B65-550C91E060C0}" dt="2020-05-20T11:12:09.887" v="1908" actId="1037"/>
          <ac:spMkLst>
            <pc:docMk/>
            <pc:sldMk cId="1324783938" sldId="660"/>
            <ac:spMk id="10" creationId="{D3AA047F-88EC-4434-856F-21CCD6DB3DB3}"/>
          </ac:spMkLst>
        </pc:spChg>
        <pc:spChg chg="add mod">
          <ac:chgData name="Saito Shiro" userId="b2a17ba2fd642e30" providerId="LiveId" clId="{66EDFFC0-5A25-4EEE-9B65-550C91E060C0}" dt="2020-05-20T11:13:05.319" v="1910" actId="1035"/>
          <ac:spMkLst>
            <pc:docMk/>
            <pc:sldMk cId="1324783938" sldId="660"/>
            <ac:spMk id="11" creationId="{211B32D5-3CB5-4966-AEE9-8C6F4260BBDB}"/>
          </ac:spMkLst>
        </pc:spChg>
        <pc:spChg chg="add mod ord">
          <ac:chgData name="Saito Shiro" userId="b2a17ba2fd642e30" providerId="LiveId" clId="{66EDFFC0-5A25-4EEE-9B65-550C91E060C0}" dt="2020-05-20T11:13:05.319" v="1910" actId="1035"/>
          <ac:spMkLst>
            <pc:docMk/>
            <pc:sldMk cId="1324783938" sldId="660"/>
            <ac:spMk id="12" creationId="{37107B46-6D5C-4F0D-A550-40E42F3B4D54}"/>
          </ac:spMkLst>
        </pc:spChg>
        <pc:spChg chg="add mod">
          <ac:chgData name="Saito Shiro" userId="b2a17ba2fd642e30" providerId="LiveId" clId="{66EDFFC0-5A25-4EEE-9B65-550C91E060C0}" dt="2020-05-20T11:13:05.319" v="1910" actId="1035"/>
          <ac:spMkLst>
            <pc:docMk/>
            <pc:sldMk cId="1324783938" sldId="660"/>
            <ac:spMk id="13" creationId="{EB997D57-2FAE-4263-90F0-9514612CA7EE}"/>
          </ac:spMkLst>
        </pc:spChg>
      </pc:sldChg>
      <pc:sldChg chg="addSp modSp mod">
        <pc:chgData name="Saito Shiro" userId="b2a17ba2fd642e30" providerId="LiveId" clId="{66EDFFC0-5A25-4EEE-9B65-550C91E060C0}" dt="2020-05-20T10:45:12.657" v="1030" actId="947"/>
        <pc:sldMkLst>
          <pc:docMk/>
          <pc:sldMk cId="2752802155" sldId="661"/>
        </pc:sldMkLst>
        <pc:spChg chg="mod">
          <ac:chgData name="Saito Shiro" userId="b2a17ba2fd642e30" providerId="LiveId" clId="{66EDFFC0-5A25-4EEE-9B65-550C91E060C0}" dt="2020-05-20T10:43:55.358" v="935" actId="1076"/>
          <ac:spMkLst>
            <pc:docMk/>
            <pc:sldMk cId="2752802155" sldId="661"/>
            <ac:spMk id="2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43:25.411" v="929" actId="14100"/>
          <ac:spMkLst>
            <pc:docMk/>
            <pc:sldMk cId="2752802155" sldId="661"/>
            <ac:spMk id="3" creationId="{00000000-0000-0000-0000-000000000000}"/>
          </ac:spMkLst>
        </pc:spChg>
        <pc:spChg chg="add mod">
          <ac:chgData name="Saito Shiro" userId="b2a17ba2fd642e30" providerId="LiveId" clId="{66EDFFC0-5A25-4EEE-9B65-550C91E060C0}" dt="2020-05-20T10:45:12.657" v="1030" actId="947"/>
          <ac:spMkLst>
            <pc:docMk/>
            <pc:sldMk cId="2752802155" sldId="661"/>
            <ac:spMk id="5" creationId="{93197CC2-00AC-4F3F-94E1-CB5D560F89A6}"/>
          </ac:spMkLst>
        </pc:spChg>
        <pc:spChg chg="mod">
          <ac:chgData name="Saito Shiro" userId="b2a17ba2fd642e30" providerId="LiveId" clId="{66EDFFC0-5A25-4EEE-9B65-550C91E060C0}" dt="2020-05-20T10:44:01.074" v="938" actId="20577"/>
          <ac:spMkLst>
            <pc:docMk/>
            <pc:sldMk cId="2752802155" sldId="661"/>
            <ac:spMk id="19" creationId="{26AF2984-7A23-4ECE-9272-7D7AB935D653}"/>
          </ac:spMkLst>
        </pc:spChg>
      </pc:sldChg>
      <pc:sldChg chg="modSp mod">
        <pc:chgData name="Saito Shiro" userId="b2a17ba2fd642e30" providerId="LiveId" clId="{66EDFFC0-5A25-4EEE-9B65-550C91E060C0}" dt="2020-05-20T10:38:47.552" v="768" actId="14100"/>
        <pc:sldMkLst>
          <pc:docMk/>
          <pc:sldMk cId="4042972484" sldId="662"/>
        </pc:sldMkLst>
        <pc:spChg chg="mod">
          <ac:chgData name="Saito Shiro" userId="b2a17ba2fd642e30" providerId="LiveId" clId="{66EDFFC0-5A25-4EEE-9B65-550C91E060C0}" dt="2020-05-20T10:38:47.552" v="768" actId="14100"/>
          <ac:spMkLst>
            <pc:docMk/>
            <pc:sldMk cId="4042972484" sldId="662"/>
            <ac:spMk id="2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36:33.359" v="751" actId="14100"/>
          <ac:spMkLst>
            <pc:docMk/>
            <pc:sldMk cId="4042972484" sldId="662"/>
            <ac:spMk id="3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37:41.786" v="764" actId="20577"/>
          <ac:spMkLst>
            <pc:docMk/>
            <pc:sldMk cId="4042972484" sldId="662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66EDFFC0-5A25-4EEE-9B65-550C91E060C0}" dt="2020-05-20T10:41:56.050" v="898" actId="14100"/>
        <pc:sldMkLst>
          <pc:docMk/>
          <pc:sldMk cId="679500455" sldId="663"/>
        </pc:sldMkLst>
        <pc:spChg chg="mod">
          <ac:chgData name="Saito Shiro" userId="b2a17ba2fd642e30" providerId="LiveId" clId="{66EDFFC0-5A25-4EEE-9B65-550C91E060C0}" dt="2020-05-20T10:41:56.050" v="898" actId="14100"/>
          <ac:spMkLst>
            <pc:docMk/>
            <pc:sldMk cId="679500455" sldId="663"/>
            <ac:spMk id="7" creationId="{755AFA23-E9DE-4B40-8DC5-DC5BE3D93E72}"/>
          </ac:spMkLst>
        </pc:spChg>
        <pc:spChg chg="del">
          <ac:chgData name="Saito Shiro" userId="b2a17ba2fd642e30" providerId="LiveId" clId="{66EDFFC0-5A25-4EEE-9B65-550C91E060C0}" dt="2020-05-20T10:41:08.839" v="773" actId="478"/>
          <ac:spMkLst>
            <pc:docMk/>
            <pc:sldMk cId="679500455" sldId="663"/>
            <ac:spMk id="8" creationId="{4535A464-E226-4F0E-99B9-2EA8A2194403}"/>
          </ac:spMkLst>
        </pc:spChg>
        <pc:spChg chg="del">
          <ac:chgData name="Saito Shiro" userId="b2a17ba2fd642e30" providerId="LiveId" clId="{66EDFFC0-5A25-4EEE-9B65-550C91E060C0}" dt="2020-05-20T10:41:11.495" v="775" actId="478"/>
          <ac:spMkLst>
            <pc:docMk/>
            <pc:sldMk cId="679500455" sldId="663"/>
            <ac:spMk id="12" creationId="{2D42F082-2EBA-4D98-9297-2303B03928A0}"/>
          </ac:spMkLst>
        </pc:spChg>
        <pc:spChg chg="del">
          <ac:chgData name="Saito Shiro" userId="b2a17ba2fd642e30" providerId="LiveId" clId="{66EDFFC0-5A25-4EEE-9B65-550C91E060C0}" dt="2020-05-20T10:41:13.734" v="777" actId="478"/>
          <ac:spMkLst>
            <pc:docMk/>
            <pc:sldMk cId="679500455" sldId="663"/>
            <ac:spMk id="15" creationId="{84BDEA57-E913-46C7-8154-FFFD9786C52E}"/>
          </ac:spMkLst>
        </pc:spChg>
        <pc:picChg chg="add mod ord">
          <ac:chgData name="Saito Shiro" userId="b2a17ba2fd642e30" providerId="LiveId" clId="{66EDFFC0-5A25-4EEE-9B65-550C91E060C0}" dt="2020-05-20T10:41:03.738" v="772" actId="1076"/>
          <ac:picMkLst>
            <pc:docMk/>
            <pc:sldMk cId="679500455" sldId="663"/>
            <ac:picMk id="4" creationId="{2E6443B8-6A40-44B9-A420-CA87BCFE788D}"/>
          </ac:picMkLst>
        </pc:picChg>
        <pc:picChg chg="del">
          <ac:chgData name="Saito Shiro" userId="b2a17ba2fd642e30" providerId="LiveId" clId="{66EDFFC0-5A25-4EEE-9B65-550C91E060C0}" dt="2020-05-20T10:38:59.713" v="769" actId="478"/>
          <ac:picMkLst>
            <pc:docMk/>
            <pc:sldMk cId="679500455" sldId="663"/>
            <ac:picMk id="5" creationId="{96523783-349B-4846-B321-C323D52B0612}"/>
          </ac:picMkLst>
        </pc:picChg>
        <pc:cxnChg chg="del">
          <ac:chgData name="Saito Shiro" userId="b2a17ba2fd642e30" providerId="LiveId" clId="{66EDFFC0-5A25-4EEE-9B65-550C91E060C0}" dt="2020-05-20T10:41:12.816" v="776" actId="478"/>
          <ac:cxnSpMkLst>
            <pc:docMk/>
            <pc:sldMk cId="679500455" sldId="663"/>
            <ac:cxnSpMk id="9" creationId="{3C8B2698-B3D7-4251-8931-77520181738E}"/>
          </ac:cxnSpMkLst>
        </pc:cxnChg>
        <pc:cxnChg chg="del">
          <ac:chgData name="Saito Shiro" userId="b2a17ba2fd642e30" providerId="LiveId" clId="{66EDFFC0-5A25-4EEE-9B65-550C91E060C0}" dt="2020-05-20T10:41:10.698" v="774" actId="478"/>
          <ac:cxnSpMkLst>
            <pc:docMk/>
            <pc:sldMk cId="679500455" sldId="663"/>
            <ac:cxnSpMk id="13" creationId="{59598FF4-315F-4ABD-9608-FD0FC6D7AC8A}"/>
          </ac:cxnSpMkLst>
        </pc:cxnChg>
      </pc:sldChg>
      <pc:sldChg chg="del">
        <pc:chgData name="Saito Shiro" userId="b2a17ba2fd642e30" providerId="LiveId" clId="{66EDFFC0-5A25-4EEE-9B65-550C91E060C0}" dt="2020-05-20T10:46:21.510" v="1098" actId="47"/>
        <pc:sldMkLst>
          <pc:docMk/>
          <pc:sldMk cId="3094506536" sldId="664"/>
        </pc:sldMkLst>
      </pc:sldChg>
      <pc:sldChg chg="modSp mod">
        <pc:chgData name="Saito Shiro" userId="b2a17ba2fd642e30" providerId="LiveId" clId="{66EDFFC0-5A25-4EEE-9B65-550C91E060C0}" dt="2020-05-20T10:54:30.652" v="1277" actId="14100"/>
        <pc:sldMkLst>
          <pc:docMk/>
          <pc:sldMk cId="1871169549" sldId="665"/>
        </pc:sldMkLst>
        <pc:spChg chg="mod">
          <ac:chgData name="Saito Shiro" userId="b2a17ba2fd642e30" providerId="LiveId" clId="{66EDFFC0-5A25-4EEE-9B65-550C91E060C0}" dt="2020-05-20T10:54:30.652" v="1277" actId="14100"/>
          <ac:spMkLst>
            <pc:docMk/>
            <pc:sldMk cId="1871169549" sldId="665"/>
            <ac:spMk id="2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46:44.100" v="1156" actId="14100"/>
          <ac:spMkLst>
            <pc:docMk/>
            <pc:sldMk cId="1871169549" sldId="665"/>
            <ac:spMk id="3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54:00.928" v="1271" actId="6549"/>
          <ac:spMkLst>
            <pc:docMk/>
            <pc:sldMk cId="1871169549" sldId="665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66EDFFC0-5A25-4EEE-9B65-550C91E060C0}" dt="2020-05-20T10:51:37.968" v="1245" actId="1076"/>
        <pc:sldMkLst>
          <pc:docMk/>
          <pc:sldMk cId="3195621058" sldId="666"/>
        </pc:sldMkLst>
        <pc:spChg chg="mod">
          <ac:chgData name="Saito Shiro" userId="b2a17ba2fd642e30" providerId="LiveId" clId="{66EDFFC0-5A25-4EEE-9B65-550C91E060C0}" dt="2020-05-20T10:51:37.968" v="1245" actId="1076"/>
          <ac:spMkLst>
            <pc:docMk/>
            <pc:sldMk cId="3195621058" sldId="666"/>
            <ac:spMk id="8" creationId="{4535A464-E226-4F0E-99B9-2EA8A2194403}"/>
          </ac:spMkLst>
        </pc:spChg>
        <pc:picChg chg="add mod ord">
          <ac:chgData name="Saito Shiro" userId="b2a17ba2fd642e30" providerId="LiveId" clId="{66EDFFC0-5A25-4EEE-9B65-550C91E060C0}" dt="2020-05-20T10:51:04.928" v="1171" actId="1076"/>
          <ac:picMkLst>
            <pc:docMk/>
            <pc:sldMk cId="3195621058" sldId="666"/>
            <ac:picMk id="4" creationId="{CE1963B9-C4CE-44CC-9D5C-3504BA7FABD4}"/>
          </ac:picMkLst>
        </pc:picChg>
        <pc:picChg chg="del">
          <ac:chgData name="Saito Shiro" userId="b2a17ba2fd642e30" providerId="LiveId" clId="{66EDFFC0-5A25-4EEE-9B65-550C91E060C0}" dt="2020-05-20T10:50:53.632" v="1166" actId="478"/>
          <ac:picMkLst>
            <pc:docMk/>
            <pc:sldMk cId="3195621058" sldId="666"/>
            <ac:picMk id="5" creationId="{A1EA3C96-C76B-4C6F-A47A-1C5F81858A76}"/>
          </ac:picMkLst>
        </pc:picChg>
      </pc:sldChg>
      <pc:sldChg chg="modSp mod">
        <pc:chgData name="Saito Shiro" userId="b2a17ba2fd642e30" providerId="LiveId" clId="{66EDFFC0-5A25-4EEE-9B65-550C91E060C0}" dt="2020-05-20T10:55:24.629" v="1299" actId="1076"/>
        <pc:sldMkLst>
          <pc:docMk/>
          <pc:sldMk cId="459261103" sldId="667"/>
        </pc:sldMkLst>
        <pc:spChg chg="mod">
          <ac:chgData name="Saito Shiro" userId="b2a17ba2fd642e30" providerId="LiveId" clId="{66EDFFC0-5A25-4EEE-9B65-550C91E060C0}" dt="2020-05-20T10:55:24.629" v="1299" actId="1076"/>
          <ac:spMkLst>
            <pc:docMk/>
            <pc:sldMk cId="459261103" sldId="667"/>
            <ac:spMk id="2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55:04.447" v="1295" actId="14100"/>
          <ac:spMkLst>
            <pc:docMk/>
            <pc:sldMk cId="459261103" sldId="667"/>
            <ac:spMk id="3" creationId="{00000000-0000-0000-0000-000000000000}"/>
          </ac:spMkLst>
        </pc:spChg>
      </pc:sldChg>
      <pc:sldChg chg="addSp delSp modSp mod">
        <pc:chgData name="Saito Shiro" userId="b2a17ba2fd642e30" providerId="LiveId" clId="{66EDFFC0-5A25-4EEE-9B65-550C91E060C0}" dt="2020-05-20T10:58:42.528" v="1349" actId="478"/>
        <pc:sldMkLst>
          <pc:docMk/>
          <pc:sldMk cId="503199898" sldId="668"/>
        </pc:sldMkLst>
        <pc:spChg chg="mod">
          <ac:chgData name="Saito Shiro" userId="b2a17ba2fd642e30" providerId="LiveId" clId="{66EDFFC0-5A25-4EEE-9B65-550C91E060C0}" dt="2020-05-20T10:57:28.841" v="1327" actId="1076"/>
          <ac:spMkLst>
            <pc:docMk/>
            <pc:sldMk cId="503199898" sldId="668"/>
            <ac:spMk id="8" creationId="{4535A464-E226-4F0E-99B9-2EA8A2194403}"/>
          </ac:spMkLst>
        </pc:spChg>
        <pc:picChg chg="del">
          <ac:chgData name="Saito Shiro" userId="b2a17ba2fd642e30" providerId="LiveId" clId="{66EDFFC0-5A25-4EEE-9B65-550C91E060C0}" dt="2020-05-20T10:56:55.120" v="1300" actId="478"/>
          <ac:picMkLst>
            <pc:docMk/>
            <pc:sldMk cId="503199898" sldId="668"/>
            <ac:picMk id="4" creationId="{75515BA8-0A82-4D89-A22E-18D73CFDF855}"/>
          </ac:picMkLst>
        </pc:picChg>
        <pc:picChg chg="add del mod ord">
          <ac:chgData name="Saito Shiro" userId="b2a17ba2fd642e30" providerId="LiveId" clId="{66EDFFC0-5A25-4EEE-9B65-550C91E060C0}" dt="2020-05-20T10:58:42.528" v="1349" actId="478"/>
          <ac:picMkLst>
            <pc:docMk/>
            <pc:sldMk cId="503199898" sldId="668"/>
            <ac:picMk id="5" creationId="{1BE04F79-8A1F-4963-997F-01DFFDF38574}"/>
          </ac:picMkLst>
        </pc:picChg>
      </pc:sldChg>
      <pc:sldChg chg="modSp mod">
        <pc:chgData name="Saito Shiro" userId="b2a17ba2fd642e30" providerId="LiveId" clId="{66EDFFC0-5A25-4EEE-9B65-550C91E060C0}" dt="2020-05-20T10:58:18.772" v="1347" actId="1076"/>
        <pc:sldMkLst>
          <pc:docMk/>
          <pc:sldMk cId="3499042676" sldId="669"/>
        </pc:sldMkLst>
        <pc:spChg chg="mod">
          <ac:chgData name="Saito Shiro" userId="b2a17ba2fd642e30" providerId="LiveId" clId="{66EDFFC0-5A25-4EEE-9B65-550C91E060C0}" dt="2020-05-20T10:58:12.609" v="1346" actId="1076"/>
          <ac:spMkLst>
            <pc:docMk/>
            <pc:sldMk cId="3499042676" sldId="669"/>
            <ac:spMk id="2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57:48.209" v="1341" actId="6549"/>
          <ac:spMkLst>
            <pc:docMk/>
            <pc:sldMk cId="3499042676" sldId="669"/>
            <ac:spMk id="3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58:18.772" v="1347" actId="1076"/>
          <ac:spMkLst>
            <pc:docMk/>
            <pc:sldMk cId="3499042676" sldId="669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66EDFFC0-5A25-4EEE-9B65-550C91E060C0}" dt="2020-05-20T11:01:51.549" v="1410" actId="1076"/>
        <pc:sldMkLst>
          <pc:docMk/>
          <pc:sldMk cId="2951585158" sldId="670"/>
        </pc:sldMkLst>
        <pc:spChg chg="mod">
          <ac:chgData name="Saito Shiro" userId="b2a17ba2fd642e30" providerId="LiveId" clId="{66EDFFC0-5A25-4EEE-9B65-550C91E060C0}" dt="2020-05-20T11:01:51.549" v="1410" actId="1076"/>
          <ac:spMkLst>
            <pc:docMk/>
            <pc:sldMk cId="2951585158" sldId="670"/>
            <ac:spMk id="8" creationId="{4535A464-E226-4F0E-99B9-2EA8A2194403}"/>
          </ac:spMkLst>
        </pc:spChg>
        <pc:picChg chg="add mod ord">
          <ac:chgData name="Saito Shiro" userId="b2a17ba2fd642e30" providerId="LiveId" clId="{66EDFFC0-5A25-4EEE-9B65-550C91E060C0}" dt="2020-05-20T11:01:21.523" v="1355" actId="167"/>
          <ac:picMkLst>
            <pc:docMk/>
            <pc:sldMk cId="2951585158" sldId="670"/>
            <ac:picMk id="4" creationId="{333E965D-0B42-40AB-844E-92B39D7ECDEF}"/>
          </ac:picMkLst>
        </pc:picChg>
        <pc:picChg chg="del">
          <ac:chgData name="Saito Shiro" userId="b2a17ba2fd642e30" providerId="LiveId" clId="{66EDFFC0-5A25-4EEE-9B65-550C91E060C0}" dt="2020-05-20T10:58:51.944" v="1350" actId="478"/>
          <ac:picMkLst>
            <pc:docMk/>
            <pc:sldMk cId="2951585158" sldId="670"/>
            <ac:picMk id="7" creationId="{4B06DCEF-2C5B-45AA-9967-11BE840801FC}"/>
          </ac:picMkLst>
        </pc:picChg>
      </pc:sldChg>
      <pc:sldChg chg="del">
        <pc:chgData name="Saito Shiro" userId="b2a17ba2fd642e30" providerId="LiveId" clId="{66EDFFC0-5A25-4EEE-9B65-550C91E060C0}" dt="2020-05-20T11:02:03.074" v="1411" actId="47"/>
        <pc:sldMkLst>
          <pc:docMk/>
          <pc:sldMk cId="575792347" sldId="671"/>
        </pc:sldMkLst>
      </pc:sldChg>
      <pc:sldChg chg="del">
        <pc:chgData name="Saito Shiro" userId="b2a17ba2fd642e30" providerId="LiveId" clId="{66EDFFC0-5A25-4EEE-9B65-550C91E060C0}" dt="2020-05-20T11:02:03.074" v="1411" actId="47"/>
        <pc:sldMkLst>
          <pc:docMk/>
          <pc:sldMk cId="2127174254" sldId="672"/>
        </pc:sldMkLst>
      </pc:sldChg>
      <pc:sldChg chg="del">
        <pc:chgData name="Saito Shiro" userId="b2a17ba2fd642e30" providerId="LiveId" clId="{66EDFFC0-5A25-4EEE-9B65-550C91E060C0}" dt="2020-05-20T11:08:14.463" v="1836" actId="47"/>
        <pc:sldMkLst>
          <pc:docMk/>
          <pc:sldMk cId="1601518708" sldId="673"/>
        </pc:sldMkLst>
      </pc:sldChg>
      <pc:sldChg chg="del">
        <pc:chgData name="Saito Shiro" userId="b2a17ba2fd642e30" providerId="LiveId" clId="{66EDFFC0-5A25-4EEE-9B65-550C91E060C0}" dt="2020-05-20T11:12:46.837" v="1909" actId="47"/>
        <pc:sldMkLst>
          <pc:docMk/>
          <pc:sldMk cId="194636019" sldId="674"/>
        </pc:sldMkLst>
      </pc:sldChg>
      <pc:sldChg chg="modSp add mod">
        <pc:chgData name="Saito Shiro" userId="b2a17ba2fd642e30" providerId="LiveId" clId="{66EDFFC0-5A25-4EEE-9B65-550C91E060C0}" dt="2020-05-20T10:46:08.897" v="1097" actId="1038"/>
        <pc:sldMkLst>
          <pc:docMk/>
          <pc:sldMk cId="2349028056" sldId="675"/>
        </pc:sldMkLst>
        <pc:spChg chg="mod">
          <ac:chgData name="Saito Shiro" userId="b2a17ba2fd642e30" providerId="LiveId" clId="{66EDFFC0-5A25-4EEE-9B65-550C91E060C0}" dt="2020-05-20T10:46:08.897" v="1097" actId="1038"/>
          <ac:spMkLst>
            <pc:docMk/>
            <pc:sldMk cId="2349028056" sldId="675"/>
            <ac:spMk id="7" creationId="{755AFA23-E9DE-4B40-8DC5-DC5BE3D93E72}"/>
          </ac:spMkLst>
        </pc:spChg>
      </pc:sldChg>
      <pc:sldChg chg="addSp delSp modSp add mod">
        <pc:chgData name="Saito Shiro" userId="b2a17ba2fd642e30" providerId="LiveId" clId="{66EDFFC0-5A25-4EEE-9B65-550C91E060C0}" dt="2020-05-20T11:17:31.126" v="1992" actId="1036"/>
        <pc:sldMkLst>
          <pc:docMk/>
          <pc:sldMk cId="3057438931" sldId="676"/>
        </pc:sldMkLst>
        <pc:spChg chg="del">
          <ac:chgData name="Saito Shiro" userId="b2a17ba2fd642e30" providerId="LiveId" clId="{66EDFFC0-5A25-4EEE-9B65-550C91E060C0}" dt="2020-05-20T11:15:28.469" v="1913" actId="478"/>
          <ac:spMkLst>
            <pc:docMk/>
            <pc:sldMk cId="3057438931" sldId="676"/>
            <ac:spMk id="5" creationId="{D1EB5B00-37EB-45F8-8A31-C540002A779D}"/>
          </ac:spMkLst>
        </pc:spChg>
        <pc:spChg chg="mod">
          <ac:chgData name="Saito Shiro" userId="b2a17ba2fd642e30" providerId="LiveId" clId="{66EDFFC0-5A25-4EEE-9B65-550C91E060C0}" dt="2020-05-20T11:16:53.961" v="1982" actId="1076"/>
          <ac:spMkLst>
            <pc:docMk/>
            <pc:sldMk cId="3057438931" sldId="676"/>
            <ac:spMk id="8" creationId="{B8456F41-5358-411A-A1E6-5B48045B34B3}"/>
          </ac:spMkLst>
        </pc:spChg>
        <pc:spChg chg="del">
          <ac:chgData name="Saito Shiro" userId="b2a17ba2fd642e30" providerId="LiveId" clId="{66EDFFC0-5A25-4EEE-9B65-550C91E060C0}" dt="2020-05-20T11:16:34.189" v="1974" actId="478"/>
          <ac:spMkLst>
            <pc:docMk/>
            <pc:sldMk cId="3057438931" sldId="676"/>
            <ac:spMk id="9" creationId="{3A8E5284-4614-434A-B4D3-67EDA5B74321}"/>
          </ac:spMkLst>
        </pc:spChg>
        <pc:spChg chg="mod">
          <ac:chgData name="Saito Shiro" userId="b2a17ba2fd642e30" providerId="LiveId" clId="{66EDFFC0-5A25-4EEE-9B65-550C91E060C0}" dt="2020-05-20T11:16:53.961" v="1982" actId="1076"/>
          <ac:spMkLst>
            <pc:docMk/>
            <pc:sldMk cId="3057438931" sldId="676"/>
            <ac:spMk id="10" creationId="{D3AA047F-88EC-4434-856F-21CCD6DB3DB3}"/>
          </ac:spMkLst>
        </pc:spChg>
        <pc:spChg chg="del">
          <ac:chgData name="Saito Shiro" userId="b2a17ba2fd642e30" providerId="LiveId" clId="{66EDFFC0-5A25-4EEE-9B65-550C91E060C0}" dt="2020-05-20T11:15:23.335" v="1912" actId="478"/>
          <ac:spMkLst>
            <pc:docMk/>
            <pc:sldMk cId="3057438931" sldId="676"/>
            <ac:spMk id="11" creationId="{211B32D5-3CB5-4966-AEE9-8C6F4260BBDB}"/>
          </ac:spMkLst>
        </pc:spChg>
        <pc:spChg chg="del">
          <ac:chgData name="Saito Shiro" userId="b2a17ba2fd642e30" providerId="LiveId" clId="{66EDFFC0-5A25-4EEE-9B65-550C91E060C0}" dt="2020-05-20T11:15:23.335" v="1912" actId="478"/>
          <ac:spMkLst>
            <pc:docMk/>
            <pc:sldMk cId="3057438931" sldId="676"/>
            <ac:spMk id="12" creationId="{37107B46-6D5C-4F0D-A550-40E42F3B4D54}"/>
          </ac:spMkLst>
        </pc:spChg>
        <pc:spChg chg="del">
          <ac:chgData name="Saito Shiro" userId="b2a17ba2fd642e30" providerId="LiveId" clId="{66EDFFC0-5A25-4EEE-9B65-550C91E060C0}" dt="2020-05-20T11:15:23.335" v="1912" actId="478"/>
          <ac:spMkLst>
            <pc:docMk/>
            <pc:sldMk cId="3057438931" sldId="676"/>
            <ac:spMk id="13" creationId="{EB997D57-2FAE-4263-90F0-9514612CA7EE}"/>
          </ac:spMkLst>
        </pc:spChg>
        <pc:spChg chg="add mod">
          <ac:chgData name="Saito Shiro" userId="b2a17ba2fd642e30" providerId="LiveId" clId="{66EDFFC0-5A25-4EEE-9B65-550C91E060C0}" dt="2020-05-20T11:17:31.126" v="1992" actId="1036"/>
          <ac:spMkLst>
            <pc:docMk/>
            <pc:sldMk cId="3057438931" sldId="676"/>
            <ac:spMk id="14" creationId="{609837FA-7F11-422B-97FC-CDB160F70849}"/>
          </ac:spMkLst>
        </pc:spChg>
        <pc:spChg chg="del">
          <ac:chgData name="Saito Shiro" userId="b2a17ba2fd642e30" providerId="LiveId" clId="{66EDFFC0-5A25-4EEE-9B65-550C91E060C0}" dt="2020-05-20T11:15:23.335" v="1912" actId="478"/>
          <ac:spMkLst>
            <pc:docMk/>
            <pc:sldMk cId="3057438931" sldId="676"/>
            <ac:spMk id="16" creationId="{AB809F84-64CB-4660-9C57-BE658D0EF5FC}"/>
          </ac:spMkLst>
        </pc:spChg>
        <pc:spChg chg="del">
          <ac:chgData name="Saito Shiro" userId="b2a17ba2fd642e30" providerId="LiveId" clId="{66EDFFC0-5A25-4EEE-9B65-550C91E060C0}" dt="2020-05-20T11:15:23.335" v="1912" actId="478"/>
          <ac:spMkLst>
            <pc:docMk/>
            <pc:sldMk cId="3057438931" sldId="676"/>
            <ac:spMk id="17" creationId="{CB98890A-DF45-4FE9-8432-ACBB49E3D81F}"/>
          </ac:spMkLst>
        </pc:spChg>
        <pc:spChg chg="del">
          <ac:chgData name="Saito Shiro" userId="b2a17ba2fd642e30" providerId="LiveId" clId="{66EDFFC0-5A25-4EEE-9B65-550C91E060C0}" dt="2020-05-20T11:15:23.335" v="1912" actId="478"/>
          <ac:spMkLst>
            <pc:docMk/>
            <pc:sldMk cId="3057438931" sldId="676"/>
            <ac:spMk id="18" creationId="{4A583239-C9E1-4E9F-8BF3-E97A6EA58AC0}"/>
          </ac:spMkLst>
        </pc:spChg>
        <pc:picChg chg="add mod ord">
          <ac:chgData name="Saito Shiro" userId="b2a17ba2fd642e30" providerId="LiveId" clId="{66EDFFC0-5A25-4EEE-9B65-550C91E060C0}" dt="2020-05-20T11:17:23.034" v="1989" actId="1076"/>
          <ac:picMkLst>
            <pc:docMk/>
            <pc:sldMk cId="3057438931" sldId="676"/>
            <ac:picMk id="3" creationId="{FCA37C03-4D3C-48B6-B371-49651746373F}"/>
          </ac:picMkLst>
        </pc:picChg>
        <pc:picChg chg="del">
          <ac:chgData name="Saito Shiro" userId="b2a17ba2fd642e30" providerId="LiveId" clId="{66EDFFC0-5A25-4EEE-9B65-550C91E060C0}" dt="2020-05-20T11:15:23.335" v="1912" actId="478"/>
          <ac:picMkLst>
            <pc:docMk/>
            <pc:sldMk cId="3057438931" sldId="676"/>
            <ac:picMk id="15" creationId="{ABF3D2F0-2128-4A81-A238-4A4CB6F9DFBD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14036" y="9165854"/>
            <a:ext cx="3078457" cy="51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9" tIns="47665" rIns="95329" bIns="47665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E24E8F7-B059-42DF-967A-01D0DE1FEF2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27001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0" y="10"/>
            <a:ext cx="3077315" cy="511369"/>
          </a:xfrm>
          <a:prstGeom prst="rect">
            <a:avLst/>
          </a:prstGeom>
        </p:spPr>
        <p:txBody>
          <a:bodyPr vert="horz" lIns="95329" tIns="47665" rIns="95329" bIns="47665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19711" y="10"/>
            <a:ext cx="3078457" cy="511369"/>
          </a:xfrm>
          <a:prstGeom prst="rect">
            <a:avLst/>
          </a:prstGeom>
        </p:spPr>
        <p:txBody>
          <a:bodyPr vert="horz" lIns="95329" tIns="47665" rIns="95329" bIns="47665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E076350C-AF9E-4DCA-B463-A920DCF9D543}" type="datetimeFigureOut">
              <a:rPr lang="ja-JP" altLang="en-US"/>
              <a:pPr>
                <a:defRPr/>
              </a:pPr>
              <a:t>2020/7/14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66763"/>
            <a:ext cx="554355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329" tIns="47665" rIns="95329" bIns="47665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10501" y="4860424"/>
            <a:ext cx="5679440" cy="4607144"/>
          </a:xfrm>
          <a:prstGeom prst="rect">
            <a:avLst/>
          </a:prstGeom>
        </p:spPr>
        <p:txBody>
          <a:bodyPr vert="horz" lIns="95329" tIns="47665" rIns="95329" bIns="47665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0" y="9720841"/>
            <a:ext cx="3077315" cy="511369"/>
          </a:xfrm>
          <a:prstGeom prst="rect">
            <a:avLst/>
          </a:prstGeom>
        </p:spPr>
        <p:txBody>
          <a:bodyPr vert="horz" lIns="95329" tIns="47665" rIns="95329" bIns="47665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19711" y="9720841"/>
            <a:ext cx="3078457" cy="511369"/>
          </a:xfrm>
          <a:prstGeom prst="rect">
            <a:avLst/>
          </a:prstGeom>
        </p:spPr>
        <p:txBody>
          <a:bodyPr vert="horz" lIns="95329" tIns="47665" rIns="95329" bIns="47665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8302EBF6-BE64-4BD6-A60E-3F0FD5CFCA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9743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6700" y="1104900"/>
            <a:ext cx="7994650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574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398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6700" y="1104900"/>
            <a:ext cx="7994650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574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2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398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6700" y="1104900"/>
            <a:ext cx="7994650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574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3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398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71475" indent="0" algn="ctr">
              <a:buNone/>
              <a:defRPr/>
            </a:lvl2pPr>
            <a:lvl3pPr marL="742950" indent="0" algn="ctr">
              <a:buNone/>
              <a:defRPr/>
            </a:lvl3pPr>
            <a:lvl4pPr marL="1114425" indent="0" algn="ctr">
              <a:buNone/>
              <a:defRPr/>
            </a:lvl4pPr>
            <a:lvl5pPr marL="1485900" indent="0" algn="ctr">
              <a:buNone/>
              <a:defRPr/>
            </a:lvl5pPr>
            <a:lvl6pPr marL="1857375" indent="0" algn="ctr">
              <a:buNone/>
              <a:defRPr/>
            </a:lvl6pPr>
            <a:lvl7pPr marL="2228850" indent="0" algn="ctr">
              <a:buNone/>
              <a:defRPr/>
            </a:lvl7pPr>
            <a:lvl8pPr marL="2600325" indent="0" algn="ctr">
              <a:buNone/>
              <a:defRPr/>
            </a:lvl8pPr>
            <a:lvl9pPr marL="29718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DB07-024E-4D20-9EBE-4C462AD260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A4BFC-ED53-4BDF-9C06-BA268FD221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2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F7AD7-5FA5-4BBE-863D-1AC7500AF0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CDCE9-69CF-4DB3-B4B0-9EC88C75D8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95300" y="274642"/>
            <a:ext cx="89154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3104A-1D32-41C9-961B-F0E5AF24DE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DEFB4-BA7B-43FF-80E2-5424AC35D7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4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325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25"/>
            </a:lvl1pPr>
            <a:lvl2pPr marL="371475" indent="0">
              <a:buNone/>
              <a:defRPr sz="1463"/>
            </a:lvl2pPr>
            <a:lvl3pPr marL="742950" indent="0">
              <a:buNone/>
              <a:defRPr sz="1300"/>
            </a:lvl3pPr>
            <a:lvl4pPr marL="1114425" indent="0">
              <a:buNone/>
              <a:defRPr sz="1138"/>
            </a:lvl4pPr>
            <a:lvl5pPr marL="1485900" indent="0">
              <a:buNone/>
              <a:defRPr sz="1138"/>
            </a:lvl5pPr>
            <a:lvl6pPr marL="1857375" indent="0">
              <a:buNone/>
              <a:defRPr sz="1138"/>
            </a:lvl6pPr>
            <a:lvl7pPr marL="2228850" indent="0">
              <a:buNone/>
              <a:defRPr sz="1138"/>
            </a:lvl7pPr>
            <a:lvl8pPr marL="2600325" indent="0">
              <a:buNone/>
              <a:defRPr sz="1138"/>
            </a:lvl8pPr>
            <a:lvl9pPr marL="2971800" indent="0">
              <a:buNone/>
              <a:defRPr sz="113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43ED9-6C66-4E1F-A0E2-A26158A8AD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2C377-E9B2-4B59-A7E6-F041942831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E241B-4F7F-42B1-9636-AE8671CF6A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ADB01-7BE0-4536-A304-E6569F7828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5842B-BC36-41A6-9A66-642BF7B494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4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230D-AD5E-4A84-9E4D-BEB38B9FC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2BA32-DE1F-4BD5-959B-6505F9E90C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0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38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E59DCB24-9697-4F0E-91FD-74E638334B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37147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74295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11442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48590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278606" indent="-278606" algn="l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  <a:cs typeface="+mn-cs"/>
        </a:defRPr>
      </a:lvl1pPr>
      <a:lvl2pPr marL="603647" indent="-232172" algn="l" rtl="0" eaLnBrk="0" fontAlgn="base" hangingPunct="0">
        <a:spcBef>
          <a:spcPct val="20000"/>
        </a:spcBef>
        <a:spcAft>
          <a:spcPct val="0"/>
        </a:spcAft>
        <a:buChar char="–"/>
        <a:defRPr kumimoji="1" sz="2275">
          <a:solidFill>
            <a:schemeClr val="tx1"/>
          </a:solidFill>
          <a:latin typeface="+mn-lt"/>
          <a:ea typeface="+mn-ea"/>
        </a:defRPr>
      </a:lvl2pPr>
      <a:lvl3pPr marL="928688" indent="-185738" algn="l" rtl="0" eaLnBrk="0" fontAlgn="base" hangingPunct="0">
        <a:spcBef>
          <a:spcPct val="20000"/>
        </a:spcBef>
        <a:spcAft>
          <a:spcPct val="0"/>
        </a:spcAft>
        <a:buChar char="•"/>
        <a:defRPr kumimoji="1" sz="1950">
          <a:solidFill>
            <a:schemeClr val="tx1"/>
          </a:solidFill>
          <a:latin typeface="+mn-lt"/>
          <a:ea typeface="+mn-ea"/>
        </a:defRPr>
      </a:lvl3pPr>
      <a:lvl4pPr marL="1300163" indent="-185738" algn="l" rtl="0" eaLnBrk="0" fontAlgn="base" hangingPunct="0">
        <a:spcBef>
          <a:spcPct val="20000"/>
        </a:spcBef>
        <a:spcAft>
          <a:spcPct val="0"/>
        </a:spcAft>
        <a:buChar char="–"/>
        <a:defRPr kumimoji="1" sz="1625">
          <a:solidFill>
            <a:schemeClr val="tx1"/>
          </a:solidFill>
          <a:latin typeface="+mn-lt"/>
          <a:ea typeface="+mn-ea"/>
        </a:defRPr>
      </a:lvl4pPr>
      <a:lvl5pPr marL="1671638" indent="-185738" algn="l" rtl="0" eaLnBrk="0" fontAlgn="base" hangingPunct="0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5pPr>
      <a:lvl6pPr marL="204311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6pPr>
      <a:lvl7pPr marL="241458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7pPr>
      <a:lvl8pPr marL="278606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8pPr>
      <a:lvl9pPr marL="315753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>
            <a:extLst>
              <a:ext uri="{FF2B5EF4-FFF2-40B4-BE49-F238E27FC236}">
                <a16:creationId xmlns:a16="http://schemas.microsoft.com/office/drawing/2014/main" id="{BF8D875A-C282-4F6A-B96E-8A650A43A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9675" y="2209800"/>
            <a:ext cx="7486650" cy="2123658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6600" dirty="0">
                <a:solidFill>
                  <a:srgbClr val="3366FF"/>
                </a:solidFill>
              </a:rPr>
              <a:t>zoom</a:t>
            </a:r>
            <a:r>
              <a:rPr lang="ja-JP" altLang="en-US" sz="6600" dirty="0">
                <a:solidFill>
                  <a:srgbClr val="3366FF"/>
                </a:solidFill>
              </a:rPr>
              <a:t>ミーティングの</a:t>
            </a:r>
            <a:br>
              <a:rPr lang="en-US" altLang="ja-JP" sz="6600" dirty="0">
                <a:solidFill>
                  <a:srgbClr val="3366FF"/>
                </a:solidFill>
              </a:rPr>
            </a:br>
            <a:r>
              <a:rPr lang="ja-JP" altLang="en-US" sz="6600" dirty="0">
                <a:solidFill>
                  <a:srgbClr val="3366FF"/>
                </a:solidFill>
              </a:rPr>
              <a:t>開催方法</a:t>
            </a:r>
            <a:endParaRPr lang="en-US" altLang="ja-JP" sz="6600" dirty="0">
              <a:solidFill>
                <a:srgbClr val="3366FF"/>
              </a:solidFill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A3F4818B-3A6C-4D34-B999-D4E3BC80D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5943600"/>
            <a:ext cx="8382000" cy="40011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上田市マルチメディア情報センター／十勇士パソコンクラブ／</a:t>
            </a:r>
            <a:r>
              <a:rPr lang="en-US" altLang="ja-JP" sz="2000" dirty="0">
                <a:solidFill>
                  <a:schemeClr val="tx1"/>
                </a:solidFill>
              </a:rPr>
              <a:t>PCN</a:t>
            </a:r>
            <a:r>
              <a:rPr lang="ja-JP" altLang="en-US" sz="2000" dirty="0">
                <a:solidFill>
                  <a:schemeClr val="tx1"/>
                </a:solidFill>
              </a:rPr>
              <a:t>上田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34642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スクリーンショットの画面&#10;&#10;自動的に生成された説明">
            <a:extLst>
              <a:ext uri="{FF2B5EF4-FFF2-40B4-BE49-F238E27FC236}">
                <a16:creationId xmlns:a16="http://schemas.microsoft.com/office/drawing/2014/main" id="{E917B24A-7BDC-4824-AACC-42EEE77249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28" y="1209367"/>
            <a:ext cx="5846831" cy="564863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393A464-E54C-493A-A347-84B1041BE598}"/>
              </a:ext>
            </a:extLst>
          </p:cNvPr>
          <p:cNvSpPr txBox="1"/>
          <p:nvPr/>
        </p:nvSpPr>
        <p:spPr>
          <a:xfrm>
            <a:off x="381000" y="381000"/>
            <a:ext cx="68580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solidFill>
                  <a:srgbClr val="0066FF"/>
                </a:solidFill>
              </a:rPr>
              <a:t>ミーティングの招待状をコピー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14" name="吹き出し: 角を丸めた四角形 13">
            <a:extLst>
              <a:ext uri="{FF2B5EF4-FFF2-40B4-BE49-F238E27FC236}">
                <a16:creationId xmlns:a16="http://schemas.microsoft.com/office/drawing/2014/main" id="{AE225CE3-AAC5-43FA-B420-34A38B6A95D2}"/>
              </a:ext>
            </a:extLst>
          </p:cNvPr>
          <p:cNvSpPr/>
          <p:nvPr/>
        </p:nvSpPr>
        <p:spPr bwMode="auto">
          <a:xfrm>
            <a:off x="3657600" y="3638911"/>
            <a:ext cx="3962400" cy="1000433"/>
          </a:xfrm>
          <a:prstGeom prst="wedgeRoundRectCallout">
            <a:avLst>
              <a:gd name="adj1" fmla="val -32404"/>
              <a:gd name="adj2" fmla="val 22084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「ミーティングの招待状をコピー」をクリック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20FABB1-5807-4F69-B8DC-0D1B5774C05F}"/>
              </a:ext>
            </a:extLst>
          </p:cNvPr>
          <p:cNvSpPr txBox="1"/>
          <p:nvPr/>
        </p:nvSpPr>
        <p:spPr>
          <a:xfrm>
            <a:off x="6019800" y="4956135"/>
            <a:ext cx="3657600" cy="1384995"/>
          </a:xfrm>
          <a:prstGeom prst="rect">
            <a:avLst/>
          </a:prstGeom>
          <a:solidFill>
            <a:schemeClr val="bg1"/>
          </a:solidFill>
          <a:ln w="28575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Word</a:t>
            </a:r>
            <a:r>
              <a:rPr kumimoji="1" lang="ja-JP" altLang="en-US" sz="2800" dirty="0"/>
              <a:t>などで「貼り付け」をすると、招待状の文字が貼り付けられる</a:t>
            </a:r>
          </a:p>
        </p:txBody>
      </p:sp>
    </p:spTree>
    <p:extLst>
      <p:ext uri="{BB962C8B-B14F-4D97-AF65-F5344CB8AC3E}">
        <p14:creationId xmlns:p14="http://schemas.microsoft.com/office/powerpoint/2010/main" val="1221640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スクリーンショットの画面&#10;&#10;自動的に生成された説明">
            <a:extLst>
              <a:ext uri="{FF2B5EF4-FFF2-40B4-BE49-F238E27FC236}">
                <a16:creationId xmlns:a16="http://schemas.microsoft.com/office/drawing/2014/main" id="{D2E9A007-199C-4062-9760-FE5D9E017E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6202"/>
            <a:ext cx="9906000" cy="362559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393A464-E54C-493A-A347-84B1041BE598}"/>
              </a:ext>
            </a:extLst>
          </p:cNvPr>
          <p:cNvSpPr txBox="1"/>
          <p:nvPr/>
        </p:nvSpPr>
        <p:spPr>
          <a:xfrm>
            <a:off x="381000" y="381000"/>
            <a:ext cx="39624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solidFill>
                  <a:srgbClr val="0066FF"/>
                </a:solidFill>
              </a:rPr>
              <a:t>ミーティング開始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14" name="吹き出し: 角を丸めた四角形 13">
            <a:extLst>
              <a:ext uri="{FF2B5EF4-FFF2-40B4-BE49-F238E27FC236}">
                <a16:creationId xmlns:a16="http://schemas.microsoft.com/office/drawing/2014/main" id="{AE225CE3-AAC5-43FA-B420-34A38B6A95D2}"/>
              </a:ext>
            </a:extLst>
          </p:cNvPr>
          <p:cNvSpPr/>
          <p:nvPr/>
        </p:nvSpPr>
        <p:spPr bwMode="auto">
          <a:xfrm>
            <a:off x="838200" y="5476567"/>
            <a:ext cx="3962400" cy="1000433"/>
          </a:xfrm>
          <a:prstGeom prst="wedgeRoundRectCallout">
            <a:avLst>
              <a:gd name="adj1" fmla="val -34196"/>
              <a:gd name="adj2" fmla="val -32578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左側メニューの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「ミーティング」をクリック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A3D72EC1-EF1B-485D-A77F-7AD923E51FCC}"/>
              </a:ext>
            </a:extLst>
          </p:cNvPr>
          <p:cNvSpPr/>
          <p:nvPr/>
        </p:nvSpPr>
        <p:spPr bwMode="auto">
          <a:xfrm>
            <a:off x="5486400" y="5476567"/>
            <a:ext cx="4114800" cy="1000433"/>
          </a:xfrm>
          <a:prstGeom prst="wedgeRoundRectCallout">
            <a:avLst>
              <a:gd name="adj1" fmla="val 28009"/>
              <a:gd name="adj2" fmla="val -8980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開始したいミーティングの</a:t>
            </a:r>
            <a:b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</a:b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「開始」ボタンをクリック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7477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文字と写真のスクリーンショット&#10;&#10;自動的に生成された説明">
            <a:extLst>
              <a:ext uri="{FF2B5EF4-FFF2-40B4-BE49-F238E27FC236}">
                <a16:creationId xmlns:a16="http://schemas.microsoft.com/office/drawing/2014/main" id="{8E8E4EF9-B6E7-498E-AC4A-C065945EEB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971800"/>
            <a:ext cx="3441270" cy="331428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393A464-E54C-493A-A347-84B1041BE598}"/>
              </a:ext>
            </a:extLst>
          </p:cNvPr>
          <p:cNvSpPr txBox="1"/>
          <p:nvPr/>
        </p:nvSpPr>
        <p:spPr>
          <a:xfrm>
            <a:off x="381000" y="282714"/>
            <a:ext cx="40386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solidFill>
                  <a:srgbClr val="0066FF"/>
                </a:solidFill>
              </a:rPr>
              <a:t>セキュリティ設定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14" name="吹き出し: 角を丸めた四角形 13">
            <a:extLst>
              <a:ext uri="{FF2B5EF4-FFF2-40B4-BE49-F238E27FC236}">
                <a16:creationId xmlns:a16="http://schemas.microsoft.com/office/drawing/2014/main" id="{AE225CE3-AAC5-43FA-B420-34A38B6A95D2}"/>
              </a:ext>
            </a:extLst>
          </p:cNvPr>
          <p:cNvSpPr/>
          <p:nvPr/>
        </p:nvSpPr>
        <p:spPr bwMode="auto">
          <a:xfrm>
            <a:off x="5001087" y="5486400"/>
            <a:ext cx="2819400" cy="990600"/>
          </a:xfrm>
          <a:prstGeom prst="wedgeRoundRectCallout">
            <a:avLst>
              <a:gd name="adj1" fmla="val -82494"/>
              <a:gd name="adj2" fmla="val -1540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左側メニューの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「設定」をクリック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B609493-B420-45D0-9C43-F41D64ACF729}"/>
              </a:ext>
            </a:extLst>
          </p:cNvPr>
          <p:cNvSpPr txBox="1"/>
          <p:nvPr/>
        </p:nvSpPr>
        <p:spPr>
          <a:xfrm>
            <a:off x="1981200" y="1688812"/>
            <a:ext cx="6553200" cy="58477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本来は、ミーティングを作る前に行う</a:t>
            </a:r>
          </a:p>
        </p:txBody>
      </p:sp>
    </p:spTree>
    <p:extLst>
      <p:ext uri="{BB962C8B-B14F-4D97-AF65-F5344CB8AC3E}">
        <p14:creationId xmlns:p14="http://schemas.microsoft.com/office/powerpoint/2010/main" val="3171441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スクリーンショットの画面&#10;&#10;自動的に生成された説明">
            <a:extLst>
              <a:ext uri="{FF2B5EF4-FFF2-40B4-BE49-F238E27FC236}">
                <a16:creationId xmlns:a16="http://schemas.microsoft.com/office/drawing/2014/main" id="{3AA223A3-6FA9-49BF-BE12-5B7E59A119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15536"/>
            <a:ext cx="4873451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393A464-E54C-493A-A347-84B1041BE598}"/>
              </a:ext>
            </a:extLst>
          </p:cNvPr>
          <p:cNvSpPr txBox="1"/>
          <p:nvPr/>
        </p:nvSpPr>
        <p:spPr>
          <a:xfrm>
            <a:off x="228600" y="228600"/>
            <a:ext cx="45720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solidFill>
                  <a:srgbClr val="0066FF"/>
                </a:solidFill>
              </a:rPr>
              <a:t>セキュリティ設定（</a:t>
            </a:r>
            <a:r>
              <a:rPr lang="en-US" altLang="ja-JP" sz="4000" dirty="0">
                <a:solidFill>
                  <a:srgbClr val="0066FF"/>
                </a:solidFill>
              </a:rPr>
              <a:t>1</a:t>
            </a:r>
            <a:r>
              <a:rPr lang="ja-JP" altLang="en-US" sz="4000" dirty="0">
                <a:solidFill>
                  <a:srgbClr val="0066FF"/>
                </a:solidFill>
              </a:rPr>
              <a:t>）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14" name="吹き出し: 角を丸めた四角形 13">
            <a:extLst>
              <a:ext uri="{FF2B5EF4-FFF2-40B4-BE49-F238E27FC236}">
                <a16:creationId xmlns:a16="http://schemas.microsoft.com/office/drawing/2014/main" id="{AE225CE3-AAC5-43FA-B420-34A38B6A95D2}"/>
              </a:ext>
            </a:extLst>
          </p:cNvPr>
          <p:cNvSpPr/>
          <p:nvPr/>
        </p:nvSpPr>
        <p:spPr bwMode="auto">
          <a:xfrm>
            <a:off x="1104900" y="1295400"/>
            <a:ext cx="2819400" cy="533400"/>
          </a:xfrm>
          <a:prstGeom prst="wedgeRoundRectCallout">
            <a:avLst>
              <a:gd name="adj1" fmla="val 85021"/>
              <a:gd name="adj2" fmla="val -7838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50" charset="-128"/>
              </a:rPr>
              <a:t>「待機室」を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50" charset="-128"/>
              </a:rPr>
              <a:t>ON</a:t>
            </a:r>
            <a:endParaRPr kumimoji="1" lang="ja-JP" altLang="en-US" sz="2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864757E7-0373-47CC-A621-22218E03F16E}"/>
              </a:ext>
            </a:extLst>
          </p:cNvPr>
          <p:cNvSpPr/>
          <p:nvPr/>
        </p:nvSpPr>
        <p:spPr bwMode="auto">
          <a:xfrm>
            <a:off x="533400" y="3226601"/>
            <a:ext cx="3886200" cy="1524001"/>
          </a:xfrm>
          <a:prstGeom prst="wedgeRoundRectCallout">
            <a:avLst>
              <a:gd name="adj1" fmla="val 74060"/>
              <a:gd name="adj2" fmla="val 704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50" charset="-128"/>
              </a:rPr>
              <a:t>「ミーティングリンクに</a:t>
            </a:r>
            <a:b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50" charset="-128"/>
              </a:rPr>
            </a:b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50" charset="-128"/>
              </a:rPr>
              <a:t>パスワードを埋め込み」</a:t>
            </a:r>
            <a:b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50" charset="-128"/>
              </a:rPr>
            </a:b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50" charset="-128"/>
              </a:rPr>
              <a:t>を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50" charset="-128"/>
              </a:rPr>
              <a:t>OFF</a:t>
            </a:r>
            <a:endParaRPr kumimoji="1" lang="ja-JP" altLang="en-US" sz="2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F40598B-0181-4294-9442-016176292A7F}"/>
              </a:ext>
            </a:extLst>
          </p:cNvPr>
          <p:cNvSpPr txBox="1"/>
          <p:nvPr/>
        </p:nvSpPr>
        <p:spPr>
          <a:xfrm>
            <a:off x="685800" y="1905000"/>
            <a:ext cx="3657600" cy="954107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無関係な人が入室するのを防ぐ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9F4FD1C-4669-4D67-872B-7C65E63B47FD}"/>
              </a:ext>
            </a:extLst>
          </p:cNvPr>
          <p:cNvSpPr txBox="1"/>
          <p:nvPr/>
        </p:nvSpPr>
        <p:spPr>
          <a:xfrm>
            <a:off x="457200" y="4813518"/>
            <a:ext cx="4305300" cy="181588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ON</a:t>
            </a:r>
            <a:r>
              <a:rPr kumimoji="1" lang="ja-JP" altLang="en-US" sz="2800" dirty="0"/>
              <a:t>のままだと、リンクをクリックしただけで入室できてしまう。パスワードを別途伝える意味が無くなる。</a:t>
            </a:r>
          </a:p>
        </p:txBody>
      </p:sp>
    </p:spTree>
    <p:extLst>
      <p:ext uri="{BB962C8B-B14F-4D97-AF65-F5344CB8AC3E}">
        <p14:creationId xmlns:p14="http://schemas.microsoft.com/office/powerpoint/2010/main" val="1422674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文字と写真のスクリーンショット&#10;&#10;自動的に生成された説明">
            <a:extLst>
              <a:ext uri="{FF2B5EF4-FFF2-40B4-BE49-F238E27FC236}">
                <a16:creationId xmlns:a16="http://schemas.microsoft.com/office/drawing/2014/main" id="{4EAA7E37-8263-4C76-8524-0F0578993D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7726" y="1731174"/>
            <a:ext cx="4774603" cy="335238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393A464-E54C-493A-A347-84B1041BE598}"/>
              </a:ext>
            </a:extLst>
          </p:cNvPr>
          <p:cNvSpPr txBox="1"/>
          <p:nvPr/>
        </p:nvSpPr>
        <p:spPr>
          <a:xfrm>
            <a:off x="414291" y="358914"/>
            <a:ext cx="45720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solidFill>
                  <a:srgbClr val="0066FF"/>
                </a:solidFill>
              </a:rPr>
              <a:t>セキュリティ設定（</a:t>
            </a:r>
            <a:r>
              <a:rPr lang="en-US" altLang="ja-JP" sz="4000" dirty="0">
                <a:solidFill>
                  <a:srgbClr val="0066FF"/>
                </a:solidFill>
              </a:rPr>
              <a:t>2</a:t>
            </a:r>
            <a:r>
              <a:rPr lang="ja-JP" altLang="en-US" sz="4000" dirty="0">
                <a:solidFill>
                  <a:srgbClr val="0066FF"/>
                </a:solidFill>
              </a:rPr>
              <a:t>）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14" name="吹き出し: 角を丸めた四角形 13">
            <a:extLst>
              <a:ext uri="{FF2B5EF4-FFF2-40B4-BE49-F238E27FC236}">
                <a16:creationId xmlns:a16="http://schemas.microsoft.com/office/drawing/2014/main" id="{AE225CE3-AAC5-43FA-B420-34A38B6A95D2}"/>
              </a:ext>
            </a:extLst>
          </p:cNvPr>
          <p:cNvSpPr/>
          <p:nvPr/>
        </p:nvSpPr>
        <p:spPr bwMode="auto">
          <a:xfrm>
            <a:off x="658429" y="2057400"/>
            <a:ext cx="3086100" cy="533400"/>
          </a:xfrm>
          <a:prstGeom prst="wedgeRoundRectCallout">
            <a:avLst>
              <a:gd name="adj1" fmla="val 81569"/>
              <a:gd name="adj2" fmla="val -4177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50" charset="-128"/>
              </a:rPr>
              <a:t>「画面共有」を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50" charset="-128"/>
              </a:rPr>
              <a:t>ON</a:t>
            </a:r>
            <a:endParaRPr kumimoji="1" lang="ja-JP" altLang="en-US" sz="2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F40598B-0181-4294-9442-016176292A7F}"/>
              </a:ext>
            </a:extLst>
          </p:cNvPr>
          <p:cNvSpPr txBox="1"/>
          <p:nvPr/>
        </p:nvSpPr>
        <p:spPr>
          <a:xfrm>
            <a:off x="457200" y="3925431"/>
            <a:ext cx="4048125" cy="224676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無関係な人がいきなり</a:t>
            </a:r>
            <a:br>
              <a:rPr kumimoji="1" lang="en-US" altLang="ja-JP" sz="2800" dirty="0"/>
            </a:br>
            <a:r>
              <a:rPr kumimoji="1" lang="ja-JP" altLang="en-US" sz="2800" dirty="0"/>
              <a:t>画面共有するのを防ぐ。</a:t>
            </a:r>
            <a:endParaRPr kumimoji="1" lang="en-US" altLang="ja-JP" sz="2800" dirty="0"/>
          </a:p>
          <a:p>
            <a:r>
              <a:rPr kumimoji="1" lang="ja-JP" altLang="en-US" sz="2800" dirty="0"/>
              <a:t>参加者に画面共有させたい時は、ホストから手動で許可すればよい。</a:t>
            </a:r>
          </a:p>
        </p:txBody>
      </p:sp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81D08BA3-E722-4A8B-9168-D4BDBB83FD17}"/>
              </a:ext>
            </a:extLst>
          </p:cNvPr>
          <p:cNvSpPr/>
          <p:nvPr/>
        </p:nvSpPr>
        <p:spPr bwMode="auto">
          <a:xfrm>
            <a:off x="676276" y="3247425"/>
            <a:ext cx="3219450" cy="533400"/>
          </a:xfrm>
          <a:prstGeom prst="wedgeRoundRectCallout">
            <a:avLst>
              <a:gd name="adj1" fmla="val 74818"/>
              <a:gd name="adj2" fmla="val -682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50" charset="-128"/>
              </a:rPr>
              <a:t>「ホストのみ」にする</a:t>
            </a:r>
          </a:p>
        </p:txBody>
      </p:sp>
    </p:spTree>
    <p:extLst>
      <p:ext uri="{BB962C8B-B14F-4D97-AF65-F5344CB8AC3E}">
        <p14:creationId xmlns:p14="http://schemas.microsoft.com/office/powerpoint/2010/main" val="1367119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>
            <a:extLst>
              <a:ext uri="{FF2B5EF4-FFF2-40B4-BE49-F238E27FC236}">
                <a16:creationId xmlns:a16="http://schemas.microsoft.com/office/drawing/2014/main" id="{A3F4818B-3A6C-4D34-B999-D4E3BC80D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8991600" cy="443198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altLang="ja-JP" dirty="0">
                <a:solidFill>
                  <a:schemeClr val="tx1"/>
                </a:solidFill>
              </a:rPr>
              <a:t>zoom</a:t>
            </a:r>
            <a:r>
              <a:rPr lang="ja-JP" altLang="en-US" dirty="0">
                <a:solidFill>
                  <a:schemeClr val="tx1"/>
                </a:solidFill>
              </a:rPr>
              <a:t>の会員登録が必要。</a:t>
            </a:r>
            <a:endParaRPr lang="en-US" altLang="ja-JP" dirty="0">
              <a:solidFill>
                <a:schemeClr val="tx1"/>
              </a:solidFill>
            </a:endParaRPr>
          </a:p>
          <a:p>
            <a:pPr marL="342900" indent="-34290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ja-JP" altLang="en-US" dirty="0">
                <a:solidFill>
                  <a:schemeClr val="tx1"/>
                </a:solidFill>
              </a:rPr>
              <a:t>無料会員だと、</a:t>
            </a:r>
            <a:r>
              <a:rPr lang="en-US" altLang="ja-JP" dirty="0">
                <a:solidFill>
                  <a:schemeClr val="tx1"/>
                </a:solidFill>
              </a:rPr>
              <a:t>3</a:t>
            </a:r>
            <a:r>
              <a:rPr lang="ja-JP" altLang="en-US" dirty="0">
                <a:solidFill>
                  <a:schemeClr val="tx1"/>
                </a:solidFill>
              </a:rPr>
              <a:t>人以上のミーティングは</a:t>
            </a:r>
            <a:r>
              <a:rPr lang="en-US" altLang="ja-JP" dirty="0">
                <a:solidFill>
                  <a:schemeClr val="tx1"/>
                </a:solidFill>
              </a:rPr>
              <a:t>40</a:t>
            </a:r>
            <a:r>
              <a:rPr lang="ja-JP" altLang="en-US" dirty="0">
                <a:solidFill>
                  <a:schemeClr val="tx1"/>
                </a:solidFill>
              </a:rPr>
              <a:t>分で終了。</a:t>
            </a:r>
            <a:br>
              <a:rPr lang="en-US" altLang="ja-JP" dirty="0">
                <a:solidFill>
                  <a:schemeClr val="tx1"/>
                </a:solidFill>
              </a:rPr>
            </a:br>
            <a:r>
              <a:rPr lang="ja-JP" altLang="en-US" dirty="0">
                <a:solidFill>
                  <a:schemeClr val="tx1"/>
                </a:solidFill>
              </a:rPr>
              <a:t>（制限を無くすには月額</a:t>
            </a:r>
            <a:r>
              <a:rPr lang="en-US" altLang="ja-JP" dirty="0">
                <a:solidFill>
                  <a:schemeClr val="tx1"/>
                </a:solidFill>
              </a:rPr>
              <a:t>2,000</a:t>
            </a:r>
            <a:r>
              <a:rPr lang="ja-JP" altLang="en-US" dirty="0">
                <a:solidFill>
                  <a:schemeClr val="tx1"/>
                </a:solidFill>
              </a:rPr>
              <a:t>円の</a:t>
            </a:r>
            <a:r>
              <a:rPr lang="en-US" altLang="ja-JP" dirty="0">
                <a:solidFill>
                  <a:schemeClr val="tx1"/>
                </a:solidFill>
              </a:rPr>
              <a:t>Pro</a:t>
            </a:r>
            <a:r>
              <a:rPr lang="ja-JP" altLang="en-US" dirty="0">
                <a:solidFill>
                  <a:schemeClr val="tx1"/>
                </a:solidFill>
              </a:rPr>
              <a:t>アカウントが必要）</a:t>
            </a:r>
            <a:endParaRPr lang="en-US" altLang="ja-JP" dirty="0">
              <a:solidFill>
                <a:schemeClr val="tx1"/>
              </a:solidFill>
            </a:endParaRPr>
          </a:p>
          <a:p>
            <a:pPr marL="342900" indent="-34290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ja-JP" altLang="en-US" dirty="0">
                <a:solidFill>
                  <a:schemeClr val="tx1"/>
                </a:solidFill>
              </a:rPr>
              <a:t>配信用の</a:t>
            </a:r>
            <a:r>
              <a:rPr lang="en-US" altLang="ja-JP" dirty="0">
                <a:solidFill>
                  <a:schemeClr val="tx1"/>
                </a:solidFill>
              </a:rPr>
              <a:t>PC</a:t>
            </a:r>
            <a:r>
              <a:rPr lang="ja-JP" altLang="en-US" dirty="0">
                <a:solidFill>
                  <a:schemeClr val="tx1"/>
                </a:solidFill>
              </a:rPr>
              <a:t>（</a:t>
            </a:r>
            <a:r>
              <a:rPr lang="en-US" altLang="ja-JP" dirty="0">
                <a:solidFill>
                  <a:schemeClr val="tx1"/>
                </a:solidFill>
              </a:rPr>
              <a:t>Windows</a:t>
            </a:r>
            <a:r>
              <a:rPr lang="ja-JP" altLang="en-US" dirty="0">
                <a:solidFill>
                  <a:schemeClr val="tx1"/>
                </a:solidFill>
              </a:rPr>
              <a:t>／</a:t>
            </a:r>
            <a:r>
              <a:rPr lang="en-US" altLang="ja-JP" dirty="0">
                <a:solidFill>
                  <a:schemeClr val="tx1"/>
                </a:solidFill>
              </a:rPr>
              <a:t>Mac</a:t>
            </a:r>
            <a:r>
              <a:rPr lang="ja-JP" altLang="en-US" dirty="0">
                <a:solidFill>
                  <a:schemeClr val="tx1"/>
                </a:solidFill>
              </a:rPr>
              <a:t>）が必要。</a:t>
            </a:r>
            <a:br>
              <a:rPr lang="en-US" altLang="ja-JP" dirty="0">
                <a:solidFill>
                  <a:schemeClr val="tx1"/>
                </a:solidFill>
              </a:rPr>
            </a:br>
            <a:r>
              <a:rPr lang="ja-JP" altLang="en-US" dirty="0">
                <a:solidFill>
                  <a:schemeClr val="tx1"/>
                </a:solidFill>
              </a:rPr>
              <a:t>スマホではかなり難しい。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4BD7958-BD4A-43EB-9FCF-C048738D943D}"/>
              </a:ext>
            </a:extLst>
          </p:cNvPr>
          <p:cNvSpPr txBox="1"/>
          <p:nvPr/>
        </p:nvSpPr>
        <p:spPr>
          <a:xfrm>
            <a:off x="457200" y="358914"/>
            <a:ext cx="81534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4000" dirty="0">
                <a:solidFill>
                  <a:srgbClr val="0066FF"/>
                </a:solidFill>
              </a:rPr>
              <a:t>zoom</a:t>
            </a:r>
            <a:r>
              <a:rPr lang="ja-JP" altLang="en-US" sz="4000" dirty="0">
                <a:solidFill>
                  <a:srgbClr val="0066FF"/>
                </a:solidFill>
              </a:rPr>
              <a:t>のミーティングを開催するには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6889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>
            <a:extLst>
              <a:ext uri="{FF2B5EF4-FFF2-40B4-BE49-F238E27FC236}">
                <a16:creationId xmlns:a16="http://schemas.microsoft.com/office/drawing/2014/main" id="{A3F4818B-3A6C-4D34-B999-D4E3BC80D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8991600" cy="156966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ja-JP" altLang="en-US" sz="3200" dirty="0">
                <a:solidFill>
                  <a:schemeClr val="tx1"/>
                </a:solidFill>
              </a:rPr>
              <a:t>特にマイク周りの機材は工夫するとよい。</a:t>
            </a:r>
            <a:br>
              <a:rPr lang="en-US" altLang="ja-JP" sz="3200" dirty="0">
                <a:solidFill>
                  <a:schemeClr val="tx1"/>
                </a:solidFill>
              </a:rPr>
            </a:br>
            <a:r>
              <a:rPr lang="ja-JP" altLang="en-US" sz="3200" dirty="0">
                <a:solidFill>
                  <a:schemeClr val="tx1"/>
                </a:solidFill>
              </a:rPr>
              <a:t>（</a:t>
            </a:r>
            <a:r>
              <a:rPr lang="en-US" altLang="ja-JP" sz="3200" dirty="0">
                <a:solidFill>
                  <a:schemeClr val="tx1"/>
                </a:solidFill>
              </a:rPr>
              <a:t>PC</a:t>
            </a:r>
            <a:r>
              <a:rPr lang="ja-JP" altLang="en-US" sz="3200" dirty="0">
                <a:solidFill>
                  <a:schemeClr val="tx1"/>
                </a:solidFill>
              </a:rPr>
              <a:t>内蔵のマイクとスピーカーだと、音がループしたり、ハウリングしたりしやすい）</a:t>
            </a:r>
            <a:endParaRPr lang="en-US" altLang="ja-JP" sz="3200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4BD7958-BD4A-43EB-9FCF-C048738D943D}"/>
              </a:ext>
            </a:extLst>
          </p:cNvPr>
          <p:cNvSpPr txBox="1"/>
          <p:nvPr/>
        </p:nvSpPr>
        <p:spPr>
          <a:xfrm>
            <a:off x="457200" y="358914"/>
            <a:ext cx="28956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solidFill>
                  <a:srgbClr val="0066FF"/>
                </a:solidFill>
              </a:rPr>
              <a:t>機材の工夫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pic>
        <p:nvPicPr>
          <p:cNvPr id="4" name="図 3" descr="屋内, 座る, テーブル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63FA66A4-D3C3-4906-AA6F-9B9521060E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239" y="3407546"/>
            <a:ext cx="3486150" cy="2414650"/>
          </a:xfrm>
          <a:prstGeom prst="rect">
            <a:avLst/>
          </a:prstGeom>
        </p:spPr>
      </p:pic>
      <p:pic>
        <p:nvPicPr>
          <p:cNvPr id="7" name="図 6" descr="屋内, テーブル, 小さい, ネックレス が含まれている画像&#10;&#10;自動的に生成された説明">
            <a:extLst>
              <a:ext uri="{FF2B5EF4-FFF2-40B4-BE49-F238E27FC236}">
                <a16:creationId xmlns:a16="http://schemas.microsoft.com/office/drawing/2014/main" id="{2ED51B55-2F13-49EC-8057-D5ADB35289D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895" y="3188005"/>
            <a:ext cx="3486150" cy="2884245"/>
          </a:xfrm>
          <a:prstGeom prst="rect">
            <a:avLst/>
          </a:prstGeom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660DE4F1-FCD4-4FF8-A10B-8B57B0F17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6101634"/>
            <a:ext cx="2895600" cy="5847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ja-JP" altLang="en-US" sz="3200" dirty="0">
                <a:solidFill>
                  <a:schemeClr val="tx1"/>
                </a:solidFill>
              </a:rPr>
              <a:t>イヤホンマイク</a:t>
            </a:r>
            <a:endParaRPr lang="en-US" altLang="ja-JP" sz="3200" dirty="0">
              <a:solidFill>
                <a:schemeClr val="tx1"/>
              </a:solidFill>
            </a:endParaRP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0AED2125-2666-44EC-A7C8-1AACF523C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3239" y="5822563"/>
            <a:ext cx="3506865" cy="5847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en-US" altLang="ja-JP" sz="3200" dirty="0">
                <a:solidFill>
                  <a:schemeClr val="tx1"/>
                </a:solidFill>
              </a:rPr>
              <a:t>USB</a:t>
            </a:r>
            <a:r>
              <a:rPr lang="ja-JP" altLang="en-US" sz="3200" dirty="0">
                <a:solidFill>
                  <a:schemeClr val="tx1"/>
                </a:solidFill>
              </a:rPr>
              <a:t>外付けマイク</a:t>
            </a:r>
            <a:endParaRPr lang="en-US" altLang="ja-JP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50435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水, 砂浜, 座る, 持つ が含まれている画像&#10;&#10;自動的に生成された説明">
            <a:extLst>
              <a:ext uri="{FF2B5EF4-FFF2-40B4-BE49-F238E27FC236}">
                <a16:creationId xmlns:a16="http://schemas.microsoft.com/office/drawing/2014/main" id="{A264BF4F-6FF2-4CE5-8E7B-2D449FC253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837" y="1681301"/>
            <a:ext cx="9906000" cy="148768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74D7E23-1968-4D15-B52A-57B79C020CB5}"/>
              </a:ext>
            </a:extLst>
          </p:cNvPr>
          <p:cNvSpPr txBox="1"/>
          <p:nvPr/>
        </p:nvSpPr>
        <p:spPr>
          <a:xfrm>
            <a:off x="457200" y="358914"/>
            <a:ext cx="64008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4000" dirty="0">
                <a:solidFill>
                  <a:srgbClr val="0066FF"/>
                </a:solidFill>
              </a:rPr>
              <a:t>zoom.us</a:t>
            </a:r>
            <a:r>
              <a:rPr lang="ja-JP" altLang="en-US" sz="4000" dirty="0">
                <a:solidFill>
                  <a:srgbClr val="0066FF"/>
                </a:solidFill>
              </a:rPr>
              <a:t>のサイトへアクセス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2E1150BF-0E69-44ED-9AC4-6B7D908A925E}"/>
              </a:ext>
            </a:extLst>
          </p:cNvPr>
          <p:cNvSpPr/>
          <p:nvPr/>
        </p:nvSpPr>
        <p:spPr bwMode="auto">
          <a:xfrm>
            <a:off x="4648200" y="2635589"/>
            <a:ext cx="4267200" cy="1022011"/>
          </a:xfrm>
          <a:prstGeom prst="wedgeRoundRectCallout">
            <a:avLst>
              <a:gd name="adj1" fmla="val 17430"/>
              <a:gd name="adj2" fmla="val -10089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「サインイン」をクリックして</a:t>
            </a:r>
            <a:b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</a:b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自分の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ID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でサインインする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ACA3069E-C5C7-41BD-9F92-876B72811C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17" y="4351877"/>
            <a:ext cx="9906000" cy="116368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CD117B98-6D4F-4B6F-B7D6-DA4BBEA4FEB9}"/>
              </a:ext>
            </a:extLst>
          </p:cNvPr>
          <p:cNvSpPr/>
          <p:nvPr/>
        </p:nvSpPr>
        <p:spPr bwMode="auto">
          <a:xfrm>
            <a:off x="6248400" y="5676440"/>
            <a:ext cx="3429000" cy="1022011"/>
          </a:xfrm>
          <a:prstGeom prst="wedgeRoundRectCallout">
            <a:avLst>
              <a:gd name="adj1" fmla="val 31540"/>
              <a:gd name="adj2" fmla="val -9655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「マイアカウント」から</a:t>
            </a:r>
            <a:b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</a:b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設定画面へ</a:t>
            </a:r>
          </a:p>
        </p:txBody>
      </p:sp>
    </p:spTree>
    <p:extLst>
      <p:ext uri="{BB962C8B-B14F-4D97-AF65-F5344CB8AC3E}">
        <p14:creationId xmlns:p14="http://schemas.microsoft.com/office/powerpoint/2010/main" val="1108723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スクリーンショットの画面&#10;&#10;自動的に生成された説明">
            <a:extLst>
              <a:ext uri="{FF2B5EF4-FFF2-40B4-BE49-F238E27FC236}">
                <a16:creationId xmlns:a16="http://schemas.microsoft.com/office/drawing/2014/main" id="{36B361F3-2E6B-4AC0-A625-2111E94BBB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62851"/>
            <a:ext cx="9906000" cy="353229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393A464-E54C-493A-A347-84B1041BE598}"/>
              </a:ext>
            </a:extLst>
          </p:cNvPr>
          <p:cNvSpPr txBox="1"/>
          <p:nvPr/>
        </p:nvSpPr>
        <p:spPr>
          <a:xfrm>
            <a:off x="381000" y="381000"/>
            <a:ext cx="76200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solidFill>
                  <a:srgbClr val="0066FF"/>
                </a:solidFill>
              </a:rPr>
              <a:t>新しいミーティングをスケジュール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14" name="吹き出し: 角を丸めた四角形 13">
            <a:extLst>
              <a:ext uri="{FF2B5EF4-FFF2-40B4-BE49-F238E27FC236}">
                <a16:creationId xmlns:a16="http://schemas.microsoft.com/office/drawing/2014/main" id="{AE225CE3-AAC5-43FA-B420-34A38B6A95D2}"/>
              </a:ext>
            </a:extLst>
          </p:cNvPr>
          <p:cNvSpPr/>
          <p:nvPr/>
        </p:nvSpPr>
        <p:spPr bwMode="auto">
          <a:xfrm>
            <a:off x="609600" y="5180352"/>
            <a:ext cx="2819400" cy="1447800"/>
          </a:xfrm>
          <a:prstGeom prst="wedgeRoundRectCallout">
            <a:avLst>
              <a:gd name="adj1" fmla="val -27434"/>
              <a:gd name="adj2" fmla="val -12725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左側メニューの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「ミーティング」を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クリック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" name="吹き出し: 角を丸めた四角形 3">
            <a:extLst>
              <a:ext uri="{FF2B5EF4-FFF2-40B4-BE49-F238E27FC236}">
                <a16:creationId xmlns:a16="http://schemas.microsoft.com/office/drawing/2014/main" id="{262C54C2-2485-48A8-B130-B1ED54015D32}"/>
              </a:ext>
            </a:extLst>
          </p:cNvPr>
          <p:cNvSpPr/>
          <p:nvPr/>
        </p:nvSpPr>
        <p:spPr bwMode="auto">
          <a:xfrm>
            <a:off x="3810000" y="5180352"/>
            <a:ext cx="4648200" cy="1068048"/>
          </a:xfrm>
          <a:prstGeom prst="wedgeRoundRectCallout">
            <a:avLst>
              <a:gd name="adj1" fmla="val -32271"/>
              <a:gd name="adj2" fmla="val -9138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「新しいミーティングを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スケジュールする」をクリック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622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スクリーンショットの画面&#10;&#10;自動的に生成された説明">
            <a:extLst>
              <a:ext uri="{FF2B5EF4-FFF2-40B4-BE49-F238E27FC236}">
                <a16:creationId xmlns:a16="http://schemas.microsoft.com/office/drawing/2014/main" id="{F27077E4-EA3D-4E43-9BFE-796DC49DE73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000"/>
          <a:stretch/>
        </p:blipFill>
        <p:spPr>
          <a:xfrm>
            <a:off x="304800" y="1219200"/>
            <a:ext cx="6744218" cy="54864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393A464-E54C-493A-A347-84B1041BE598}"/>
              </a:ext>
            </a:extLst>
          </p:cNvPr>
          <p:cNvSpPr txBox="1"/>
          <p:nvPr/>
        </p:nvSpPr>
        <p:spPr>
          <a:xfrm>
            <a:off x="381000" y="381000"/>
            <a:ext cx="51816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solidFill>
                  <a:srgbClr val="0066FF"/>
                </a:solidFill>
              </a:rPr>
              <a:t>ミーティングの設定（</a:t>
            </a:r>
            <a:r>
              <a:rPr lang="en-US" altLang="ja-JP" sz="4000" dirty="0">
                <a:solidFill>
                  <a:srgbClr val="0066FF"/>
                </a:solidFill>
              </a:rPr>
              <a:t>1</a:t>
            </a:r>
            <a:r>
              <a:rPr lang="ja-JP" altLang="en-US" sz="4000" dirty="0">
                <a:solidFill>
                  <a:srgbClr val="0066FF"/>
                </a:solidFill>
              </a:rPr>
              <a:t>）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14" name="吹き出し: 角を丸めた四角形 13">
            <a:extLst>
              <a:ext uri="{FF2B5EF4-FFF2-40B4-BE49-F238E27FC236}">
                <a16:creationId xmlns:a16="http://schemas.microsoft.com/office/drawing/2014/main" id="{AE225CE3-AAC5-43FA-B420-34A38B6A95D2}"/>
              </a:ext>
            </a:extLst>
          </p:cNvPr>
          <p:cNvSpPr/>
          <p:nvPr/>
        </p:nvSpPr>
        <p:spPr bwMode="auto">
          <a:xfrm>
            <a:off x="5257800" y="2209800"/>
            <a:ext cx="3581400" cy="533400"/>
          </a:xfrm>
          <a:prstGeom prst="wedgeRoundRectCallout">
            <a:avLst>
              <a:gd name="adj1" fmla="val -60712"/>
              <a:gd name="adj2" fmla="val 2828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ミーティングのタイトル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76ABB696-25FE-4903-AA26-F11750E49F23}"/>
              </a:ext>
            </a:extLst>
          </p:cNvPr>
          <p:cNvSpPr/>
          <p:nvPr/>
        </p:nvSpPr>
        <p:spPr bwMode="auto">
          <a:xfrm>
            <a:off x="5257800" y="2971800"/>
            <a:ext cx="4191000" cy="533400"/>
          </a:xfrm>
          <a:prstGeom prst="wedgeRoundRectCallout">
            <a:avLst>
              <a:gd name="adj1" fmla="val -60712"/>
              <a:gd name="adj2" fmla="val 2828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ミーティングの説明（任意）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AF23BA95-AFDB-416E-A0A0-02DC357D73A1}"/>
              </a:ext>
            </a:extLst>
          </p:cNvPr>
          <p:cNvSpPr/>
          <p:nvPr/>
        </p:nvSpPr>
        <p:spPr bwMode="auto">
          <a:xfrm>
            <a:off x="6705600" y="4343400"/>
            <a:ext cx="2590800" cy="990600"/>
          </a:xfrm>
          <a:prstGeom prst="wedgeRoundRectCallout">
            <a:avLst>
              <a:gd name="adj1" fmla="val -80244"/>
              <a:gd name="adj2" fmla="val 1125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ミーティングの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開始日時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6031CF0A-1858-4A5A-BAD7-1547FD787093}"/>
              </a:ext>
            </a:extLst>
          </p:cNvPr>
          <p:cNvSpPr/>
          <p:nvPr/>
        </p:nvSpPr>
        <p:spPr bwMode="auto">
          <a:xfrm>
            <a:off x="6723355" y="5486616"/>
            <a:ext cx="2590800" cy="990600"/>
          </a:xfrm>
          <a:prstGeom prst="wedgeRoundRectCallout">
            <a:avLst>
              <a:gd name="adj1" fmla="val -132329"/>
              <a:gd name="adj2" fmla="val -2459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ミーティングの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所要時間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444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スクリーンショットの画面&#10;&#10;自動的に生成された説明">
            <a:extLst>
              <a:ext uri="{FF2B5EF4-FFF2-40B4-BE49-F238E27FC236}">
                <a16:creationId xmlns:a16="http://schemas.microsoft.com/office/drawing/2014/main" id="{40A4DFC4-EF81-4829-85DE-7814EB4F08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296095"/>
            <a:ext cx="7441270" cy="556190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393A464-E54C-493A-A347-84B1041BE598}"/>
              </a:ext>
            </a:extLst>
          </p:cNvPr>
          <p:cNvSpPr txBox="1"/>
          <p:nvPr/>
        </p:nvSpPr>
        <p:spPr>
          <a:xfrm>
            <a:off x="381000" y="381000"/>
            <a:ext cx="51816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solidFill>
                  <a:srgbClr val="0066FF"/>
                </a:solidFill>
              </a:rPr>
              <a:t>ミーティングの設定（</a:t>
            </a:r>
            <a:r>
              <a:rPr lang="en-US" altLang="ja-JP" sz="4000" dirty="0">
                <a:solidFill>
                  <a:srgbClr val="0066FF"/>
                </a:solidFill>
              </a:rPr>
              <a:t>2</a:t>
            </a:r>
            <a:r>
              <a:rPr lang="ja-JP" altLang="en-US" sz="4000" dirty="0">
                <a:solidFill>
                  <a:srgbClr val="0066FF"/>
                </a:solidFill>
              </a:rPr>
              <a:t>）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14" name="吹き出し: 角を丸めた四角形 13">
            <a:extLst>
              <a:ext uri="{FF2B5EF4-FFF2-40B4-BE49-F238E27FC236}">
                <a16:creationId xmlns:a16="http://schemas.microsoft.com/office/drawing/2014/main" id="{AE225CE3-AAC5-43FA-B420-34A38B6A95D2}"/>
              </a:ext>
            </a:extLst>
          </p:cNvPr>
          <p:cNvSpPr/>
          <p:nvPr/>
        </p:nvSpPr>
        <p:spPr bwMode="auto">
          <a:xfrm>
            <a:off x="6344945" y="523567"/>
            <a:ext cx="3103855" cy="1000433"/>
          </a:xfrm>
          <a:prstGeom prst="wedgeRoundRectCallout">
            <a:avLst>
              <a:gd name="adj1" fmla="val -117058"/>
              <a:gd name="adj2" fmla="val 6200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ミーティング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ID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は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「自動的に生成」に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76ABB696-25FE-4903-AA26-F11750E49F23}"/>
              </a:ext>
            </a:extLst>
          </p:cNvPr>
          <p:cNvSpPr/>
          <p:nvPr/>
        </p:nvSpPr>
        <p:spPr bwMode="auto">
          <a:xfrm>
            <a:off x="5791200" y="3038799"/>
            <a:ext cx="3733800" cy="1000433"/>
          </a:xfrm>
          <a:prstGeom prst="wedgeRoundRectCallout">
            <a:avLst>
              <a:gd name="adj1" fmla="val -75453"/>
              <a:gd name="adj2" fmla="val -2052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パスワードは自動的に</a:t>
            </a:r>
            <a:b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</a:b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生成される（数字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6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桁）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6031CF0A-1858-4A5A-BAD7-1547FD787093}"/>
              </a:ext>
            </a:extLst>
          </p:cNvPr>
          <p:cNvSpPr/>
          <p:nvPr/>
        </p:nvSpPr>
        <p:spPr bwMode="auto">
          <a:xfrm>
            <a:off x="6943078" y="4800600"/>
            <a:ext cx="2590800" cy="990600"/>
          </a:xfrm>
          <a:prstGeom prst="wedgeRoundRectCallout">
            <a:avLst>
              <a:gd name="adj1" fmla="val -69280"/>
              <a:gd name="adj2" fmla="val 5695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音声は「両方」に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2823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スクリーンショットの画面&#10;&#10;自動的に生成された説明">
            <a:extLst>
              <a:ext uri="{FF2B5EF4-FFF2-40B4-BE49-F238E27FC236}">
                <a16:creationId xmlns:a16="http://schemas.microsoft.com/office/drawing/2014/main" id="{799276CC-82E6-4817-B710-97EBA818CAF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307"/>
          <a:stretch/>
        </p:blipFill>
        <p:spPr>
          <a:xfrm>
            <a:off x="372122" y="1526427"/>
            <a:ext cx="6644058" cy="402517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393A464-E54C-493A-A347-84B1041BE598}"/>
              </a:ext>
            </a:extLst>
          </p:cNvPr>
          <p:cNvSpPr txBox="1"/>
          <p:nvPr/>
        </p:nvSpPr>
        <p:spPr>
          <a:xfrm>
            <a:off x="381000" y="381000"/>
            <a:ext cx="51816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solidFill>
                  <a:srgbClr val="0066FF"/>
                </a:solidFill>
              </a:rPr>
              <a:t>ミーティングの設定（</a:t>
            </a:r>
            <a:r>
              <a:rPr lang="en-US" altLang="ja-JP" sz="4000" dirty="0">
                <a:solidFill>
                  <a:srgbClr val="0066FF"/>
                </a:solidFill>
              </a:rPr>
              <a:t>3</a:t>
            </a:r>
            <a:r>
              <a:rPr lang="ja-JP" altLang="en-US" sz="4000" dirty="0">
                <a:solidFill>
                  <a:srgbClr val="0066FF"/>
                </a:solidFill>
              </a:rPr>
              <a:t>）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14" name="吹き出し: 角を丸めた四角形 13">
            <a:extLst>
              <a:ext uri="{FF2B5EF4-FFF2-40B4-BE49-F238E27FC236}">
                <a16:creationId xmlns:a16="http://schemas.microsoft.com/office/drawing/2014/main" id="{AE225CE3-AAC5-43FA-B420-34A38B6A95D2}"/>
              </a:ext>
            </a:extLst>
          </p:cNvPr>
          <p:cNvSpPr/>
          <p:nvPr/>
        </p:nvSpPr>
        <p:spPr bwMode="auto">
          <a:xfrm>
            <a:off x="5715000" y="842942"/>
            <a:ext cx="3103855" cy="1000433"/>
          </a:xfrm>
          <a:prstGeom prst="wedgeRoundRectCallout">
            <a:avLst>
              <a:gd name="adj1" fmla="val -67291"/>
              <a:gd name="adj2" fmla="val 9749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入室時に参加者をミュートにする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76ABB696-25FE-4903-AA26-F11750E49F23}"/>
              </a:ext>
            </a:extLst>
          </p:cNvPr>
          <p:cNvSpPr/>
          <p:nvPr/>
        </p:nvSpPr>
        <p:spPr bwMode="auto">
          <a:xfrm>
            <a:off x="5970626" y="2062146"/>
            <a:ext cx="3733800" cy="1490817"/>
          </a:xfrm>
          <a:prstGeom prst="wedgeRoundRectCallout">
            <a:avLst>
              <a:gd name="adj1" fmla="val -90908"/>
              <a:gd name="adj2" fmla="val 1579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待機室を有効にする</a:t>
            </a:r>
            <a:b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</a:b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（ホストが許可しないと入室できない）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6031CF0A-1858-4A5A-BAD7-1547FD787093}"/>
              </a:ext>
            </a:extLst>
          </p:cNvPr>
          <p:cNvSpPr/>
          <p:nvPr/>
        </p:nvSpPr>
        <p:spPr bwMode="auto">
          <a:xfrm>
            <a:off x="6504026" y="3673444"/>
            <a:ext cx="3200400" cy="2803556"/>
          </a:xfrm>
          <a:prstGeom prst="wedgeRoundRectCallout">
            <a:avLst>
              <a:gd name="adj1" fmla="val -101882"/>
              <a:gd name="adj2" fmla="val -364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ミーティングの</a:t>
            </a:r>
            <a:b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</a:b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録画ができる。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無料会員はローカル保存のみ。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有料会員はクラウド録画可能。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387174-D579-4373-8135-14FE36D517A9}"/>
              </a:ext>
            </a:extLst>
          </p:cNvPr>
          <p:cNvSpPr txBox="1"/>
          <p:nvPr/>
        </p:nvSpPr>
        <p:spPr>
          <a:xfrm>
            <a:off x="1143000" y="5630230"/>
            <a:ext cx="4094391" cy="107721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solidFill>
                  <a:srgbClr val="FF0000"/>
                </a:solidFill>
              </a:rPr>
              <a:t>設定が終わったら</a:t>
            </a:r>
            <a:endParaRPr kumimoji="1" lang="en-US" altLang="ja-JP" sz="3200" dirty="0">
              <a:solidFill>
                <a:srgbClr val="FF0000"/>
              </a:solidFill>
            </a:endParaRPr>
          </a:p>
          <a:p>
            <a:r>
              <a:rPr kumimoji="1" lang="ja-JP" altLang="en-US" sz="3200" dirty="0">
                <a:solidFill>
                  <a:srgbClr val="FF0000"/>
                </a:solidFill>
              </a:rPr>
              <a:t>「保存」ボタンをクリック</a:t>
            </a:r>
          </a:p>
        </p:txBody>
      </p:sp>
    </p:spTree>
    <p:extLst>
      <p:ext uri="{BB962C8B-B14F-4D97-AF65-F5344CB8AC3E}">
        <p14:creationId xmlns:p14="http://schemas.microsoft.com/office/powerpoint/2010/main" val="3433720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スクリーンショットの画面&#10;&#10;自動的に生成された説明">
            <a:extLst>
              <a:ext uri="{FF2B5EF4-FFF2-40B4-BE49-F238E27FC236}">
                <a16:creationId xmlns:a16="http://schemas.microsoft.com/office/drawing/2014/main" id="{41F21B65-0F4A-427F-BC7B-DE1B7C5745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4"/>
          <a:stretch/>
        </p:blipFill>
        <p:spPr>
          <a:xfrm>
            <a:off x="398016" y="1209366"/>
            <a:ext cx="8438745" cy="564863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393A464-E54C-493A-A347-84B1041BE598}"/>
              </a:ext>
            </a:extLst>
          </p:cNvPr>
          <p:cNvSpPr txBox="1"/>
          <p:nvPr/>
        </p:nvSpPr>
        <p:spPr>
          <a:xfrm>
            <a:off x="381000" y="381000"/>
            <a:ext cx="53340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solidFill>
                  <a:srgbClr val="0066FF"/>
                </a:solidFill>
              </a:rPr>
              <a:t>ミーティングの設定完了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14" name="吹き出し: 角を丸めた四角形 13">
            <a:extLst>
              <a:ext uri="{FF2B5EF4-FFF2-40B4-BE49-F238E27FC236}">
                <a16:creationId xmlns:a16="http://schemas.microsoft.com/office/drawing/2014/main" id="{AE225CE3-AAC5-43FA-B420-34A38B6A95D2}"/>
              </a:ext>
            </a:extLst>
          </p:cNvPr>
          <p:cNvSpPr/>
          <p:nvPr/>
        </p:nvSpPr>
        <p:spPr bwMode="auto">
          <a:xfrm>
            <a:off x="5181600" y="4648200"/>
            <a:ext cx="3790545" cy="1000433"/>
          </a:xfrm>
          <a:prstGeom prst="wedgeRoundRectCallout">
            <a:avLst>
              <a:gd name="adj1" fmla="val 21463"/>
              <a:gd name="adj2" fmla="val 10903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「招待状をコピーする」</a:t>
            </a:r>
            <a:b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</a:b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をクリック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7565318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10694</TotalTime>
  <Words>471</Words>
  <Application>Microsoft Office PowerPoint</Application>
  <PresentationFormat>A4 210 x 297 mm</PresentationFormat>
  <Paragraphs>65</Paragraphs>
  <Slides>14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斎藤 史郎</dc:creator>
  <cp:lastModifiedBy>斎藤 史郎</cp:lastModifiedBy>
  <cp:revision>2087</cp:revision>
  <cp:lastPrinted>2020-07-14T02:20:07Z</cp:lastPrinted>
  <dcterms:created xsi:type="dcterms:W3CDTF">1601-01-01T00:00:00Z</dcterms:created>
  <dcterms:modified xsi:type="dcterms:W3CDTF">2020-07-14T02:32:50Z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