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633" r:id="rId2"/>
    <p:sldId id="646" r:id="rId3"/>
    <p:sldId id="677" r:id="rId4"/>
    <p:sldId id="690" r:id="rId5"/>
    <p:sldId id="678" r:id="rId6"/>
    <p:sldId id="681" r:id="rId7"/>
    <p:sldId id="682" r:id="rId8"/>
    <p:sldId id="683" r:id="rId9"/>
    <p:sldId id="684" r:id="rId10"/>
    <p:sldId id="685" r:id="rId11"/>
    <p:sldId id="686" r:id="rId12"/>
    <p:sldId id="687" r:id="rId13"/>
    <p:sldId id="691" r:id="rId14"/>
    <p:sldId id="688" r:id="rId15"/>
    <p:sldId id="689" r:id="rId16"/>
  </p:sldIdLst>
  <p:sldSz cx="9906000" cy="6858000" type="A4"/>
  <p:notesSz cx="7104063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66FF"/>
    <a:srgbClr val="66CCFF"/>
    <a:srgbClr val="006600"/>
    <a:srgbClr val="33CCFF"/>
    <a:srgbClr val="CCCC00"/>
    <a:srgbClr val="FF9933"/>
    <a:srgbClr val="FF7C80"/>
    <a:srgbClr val="FF99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EDFFC0-5A25-4EEE-9B65-550C91E060C0}" v="269" dt="2020-05-20T11:17:00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3653" autoAdjust="0"/>
  </p:normalViewPr>
  <p:slideViewPr>
    <p:cSldViewPr>
      <p:cViewPr varScale="1">
        <p:scale>
          <a:sx n="108" d="100"/>
          <a:sy n="108" d="100"/>
        </p:scale>
        <p:origin x="1392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notesViewPr>
    <p:cSldViewPr>
      <p:cViewPr varScale="1">
        <p:scale>
          <a:sx n="83" d="100"/>
          <a:sy n="83" d="100"/>
        </p:scale>
        <p:origin x="1138" y="62"/>
      </p:cViewPr>
      <p:guideLst>
        <p:guide orient="horz" pos="3222"/>
        <p:guide pos="22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to Shiro" userId="b2a17ba2fd642e30" providerId="LiveId" clId="{5CEA1056-281A-4908-971C-52EC194347BE}"/>
    <pc:docChg chg="custSel modSld modNotesMaster modHandout">
      <pc:chgData name="Saito Shiro" userId="b2a17ba2fd642e30" providerId="LiveId" clId="{5CEA1056-281A-4908-971C-52EC194347BE}" dt="2020-05-03T14:39:03.181" v="148"/>
      <pc:docMkLst>
        <pc:docMk/>
      </pc:docMkLst>
      <pc:sldChg chg="modNotes">
        <pc:chgData name="Saito Shiro" userId="b2a17ba2fd642e30" providerId="LiveId" clId="{5CEA1056-281A-4908-971C-52EC194347BE}" dt="2020-05-03T14:39:03.181" v="148"/>
        <pc:sldMkLst>
          <pc:docMk/>
          <pc:sldMk cId="3755346429" sldId="633"/>
        </pc:sldMkLst>
      </pc:sldChg>
      <pc:sldChg chg="addSp modSp mod modNotes">
        <pc:chgData name="Saito Shiro" userId="b2a17ba2fd642e30" providerId="LiveId" clId="{5CEA1056-281A-4908-971C-52EC194347BE}" dt="2020-05-03T14:39:03.181" v="148"/>
        <pc:sldMkLst>
          <pc:docMk/>
          <pc:sldMk cId="2652706275" sldId="634"/>
        </pc:sldMkLst>
        <pc:spChg chg="mod">
          <ac:chgData name="Saito Shiro" userId="b2a17ba2fd642e30" providerId="LiveId" clId="{5CEA1056-281A-4908-971C-52EC194347BE}" dt="2020-05-03T14:30:31.610" v="126" actId="1036"/>
          <ac:spMkLst>
            <pc:docMk/>
            <pc:sldMk cId="2652706275" sldId="634"/>
            <ac:spMk id="7" creationId="{00000000-0000-0000-0000-000000000000}"/>
          </ac:spMkLst>
        </pc:spChg>
        <pc:spChg chg="mod">
          <ac:chgData name="Saito Shiro" userId="b2a17ba2fd642e30" providerId="LiveId" clId="{5CEA1056-281A-4908-971C-52EC194347BE}" dt="2020-05-03T14:29:36.340" v="74" actId="1036"/>
          <ac:spMkLst>
            <pc:docMk/>
            <pc:sldMk cId="2652706275" sldId="634"/>
            <ac:spMk id="8" creationId="{00000000-0000-0000-0000-000000000000}"/>
          </ac:spMkLst>
        </pc:spChg>
        <pc:spChg chg="mod">
          <ac:chgData name="Saito Shiro" userId="b2a17ba2fd642e30" providerId="LiveId" clId="{5CEA1056-281A-4908-971C-52EC194347BE}" dt="2020-05-03T14:31:21.021" v="141" actId="1036"/>
          <ac:spMkLst>
            <pc:docMk/>
            <pc:sldMk cId="2652706275" sldId="634"/>
            <ac:spMk id="9" creationId="{00000000-0000-0000-0000-000000000000}"/>
          </ac:spMkLst>
        </pc:spChg>
        <pc:spChg chg="mod">
          <ac:chgData name="Saito Shiro" userId="b2a17ba2fd642e30" providerId="LiveId" clId="{5CEA1056-281A-4908-971C-52EC194347BE}" dt="2020-05-03T14:30:07.300" v="109" actId="1036"/>
          <ac:spMkLst>
            <pc:docMk/>
            <pc:sldMk cId="2652706275" sldId="634"/>
            <ac:spMk id="10" creationId="{00000000-0000-0000-0000-000000000000}"/>
          </ac:spMkLst>
        </pc:spChg>
        <pc:spChg chg="mod">
          <ac:chgData name="Saito Shiro" userId="b2a17ba2fd642e30" providerId="LiveId" clId="{5CEA1056-281A-4908-971C-52EC194347BE}" dt="2020-05-03T14:30:12.049" v="112" actId="1036"/>
          <ac:spMkLst>
            <pc:docMk/>
            <pc:sldMk cId="2652706275" sldId="634"/>
            <ac:spMk id="11" creationId="{00000000-0000-0000-0000-000000000000}"/>
          </ac:spMkLst>
        </pc:spChg>
        <pc:spChg chg="mod">
          <ac:chgData name="Saito Shiro" userId="b2a17ba2fd642e30" providerId="LiveId" clId="{5CEA1056-281A-4908-971C-52EC194347BE}" dt="2020-05-03T14:30:36.609" v="129" actId="1036"/>
          <ac:spMkLst>
            <pc:docMk/>
            <pc:sldMk cId="2652706275" sldId="634"/>
            <ac:spMk id="12" creationId="{00000000-0000-0000-0000-000000000000}"/>
          </ac:spMkLst>
        </pc:spChg>
        <pc:spChg chg="add mod">
          <ac:chgData name="Saito Shiro" userId="b2a17ba2fd642e30" providerId="LiveId" clId="{5CEA1056-281A-4908-971C-52EC194347BE}" dt="2020-05-03T14:30:01.940" v="104" actId="6549"/>
          <ac:spMkLst>
            <pc:docMk/>
            <pc:sldMk cId="2652706275" sldId="634"/>
            <ac:spMk id="13" creationId="{E87DE477-8A7E-4671-A37A-ED36549DAB81}"/>
          </ac:spMkLst>
        </pc:spChg>
        <pc:spChg chg="mod">
          <ac:chgData name="Saito Shiro" userId="b2a17ba2fd642e30" providerId="LiveId" clId="{5CEA1056-281A-4908-971C-52EC194347BE}" dt="2020-05-03T14:29:30.802" v="69" actId="313"/>
          <ac:spMkLst>
            <pc:docMk/>
            <pc:sldMk cId="2652706275" sldId="634"/>
            <ac:spMk id="28" creationId="{00000000-0000-0000-0000-000000000000}"/>
          </ac:spMkLst>
        </pc:spChg>
        <pc:spChg chg="mod">
          <ac:chgData name="Saito Shiro" userId="b2a17ba2fd642e30" providerId="LiveId" clId="{5CEA1056-281A-4908-971C-52EC194347BE}" dt="2020-05-03T14:29:48.577" v="77" actId="1035"/>
          <ac:spMkLst>
            <pc:docMk/>
            <pc:sldMk cId="2652706275" sldId="634"/>
            <ac:spMk id="40" creationId="{00000000-0000-0000-0000-000000000000}"/>
          </ac:spMkLst>
        </pc:spChg>
        <pc:spChg chg="mod">
          <ac:chgData name="Saito Shiro" userId="b2a17ba2fd642e30" providerId="LiveId" clId="{5CEA1056-281A-4908-971C-52EC194347BE}" dt="2020-05-03T14:31:16.034" v="137" actId="1036"/>
          <ac:spMkLst>
            <pc:docMk/>
            <pc:sldMk cId="2652706275" sldId="634"/>
            <ac:spMk id="42" creationId="{00000000-0000-0000-0000-000000000000}"/>
          </ac:spMkLst>
        </pc:spChg>
      </pc:sldChg>
      <pc:sldChg chg="modSp mod">
        <pc:chgData name="Saito Shiro" userId="b2a17ba2fd642e30" providerId="LiveId" clId="{5CEA1056-281A-4908-971C-52EC194347BE}" dt="2020-05-03T14:25:05.454" v="17" actId="14100"/>
        <pc:sldMkLst>
          <pc:docMk/>
          <pc:sldMk cId="2570716189" sldId="655"/>
        </pc:sldMkLst>
        <pc:spChg chg="mod">
          <ac:chgData name="Saito Shiro" userId="b2a17ba2fd642e30" providerId="LiveId" clId="{5CEA1056-281A-4908-971C-52EC194347BE}" dt="2020-05-03T14:25:05.454" v="17" actId="14100"/>
          <ac:spMkLst>
            <pc:docMk/>
            <pc:sldMk cId="2570716189" sldId="655"/>
            <ac:spMk id="2" creationId="{00000000-0000-0000-0000-000000000000}"/>
          </ac:spMkLst>
        </pc:spChg>
        <pc:spChg chg="mod">
          <ac:chgData name="Saito Shiro" userId="b2a17ba2fd642e30" providerId="LiveId" clId="{5CEA1056-281A-4908-971C-52EC194347BE}" dt="2020-05-03T14:24:34.138" v="16" actId="20577"/>
          <ac:spMkLst>
            <pc:docMk/>
            <pc:sldMk cId="2570716189" sldId="655"/>
            <ac:spMk id="19" creationId="{26AF2984-7A23-4ECE-9272-7D7AB935D653}"/>
          </ac:spMkLst>
        </pc:spChg>
      </pc:sldChg>
      <pc:sldChg chg="modSp mod">
        <pc:chgData name="Saito Shiro" userId="b2a17ba2fd642e30" providerId="LiveId" clId="{5CEA1056-281A-4908-971C-52EC194347BE}" dt="2020-05-03T14:33:25.421" v="147" actId="20577"/>
        <pc:sldMkLst>
          <pc:docMk/>
          <pc:sldMk cId="1807637601" sldId="657"/>
        </pc:sldMkLst>
        <pc:spChg chg="mod">
          <ac:chgData name="Saito Shiro" userId="b2a17ba2fd642e30" providerId="LiveId" clId="{5CEA1056-281A-4908-971C-52EC194347BE}" dt="2020-05-03T14:25:20.926" v="19" actId="20577"/>
          <ac:spMkLst>
            <pc:docMk/>
            <pc:sldMk cId="1807637601" sldId="657"/>
            <ac:spMk id="2" creationId="{00000000-0000-0000-0000-000000000000}"/>
          </ac:spMkLst>
        </pc:spChg>
        <pc:spChg chg="mod">
          <ac:chgData name="Saito Shiro" userId="b2a17ba2fd642e30" providerId="LiveId" clId="{5CEA1056-281A-4908-971C-52EC194347BE}" dt="2020-05-03T14:33:25.421" v="147" actId="20577"/>
          <ac:spMkLst>
            <pc:docMk/>
            <pc:sldMk cId="1807637601" sldId="657"/>
            <ac:spMk id="19" creationId="{26AF2984-7A23-4ECE-9272-7D7AB935D653}"/>
          </ac:spMkLst>
        </pc:spChg>
      </pc:sldChg>
      <pc:sldChg chg="modSp mod">
        <pc:chgData name="Saito Shiro" userId="b2a17ba2fd642e30" providerId="LiveId" clId="{5CEA1056-281A-4908-971C-52EC194347BE}" dt="2020-05-03T14:32:32.474" v="143" actId="20577"/>
        <pc:sldMkLst>
          <pc:docMk/>
          <pc:sldMk cId="132223521" sldId="659"/>
        </pc:sldMkLst>
        <pc:spChg chg="mod">
          <ac:chgData name="Saito Shiro" userId="b2a17ba2fd642e30" providerId="LiveId" clId="{5CEA1056-281A-4908-971C-52EC194347BE}" dt="2020-05-03T14:32:32.474" v="143" actId="20577"/>
          <ac:spMkLst>
            <pc:docMk/>
            <pc:sldMk cId="132223521" sldId="659"/>
            <ac:spMk id="2" creationId="{00000000-0000-0000-0000-000000000000}"/>
          </ac:spMkLst>
        </pc:spChg>
      </pc:sldChg>
      <pc:sldChg chg="modSp mod">
        <pc:chgData name="Saito Shiro" userId="b2a17ba2fd642e30" providerId="LiveId" clId="{5CEA1056-281A-4908-971C-52EC194347BE}" dt="2020-05-03T14:32:44.433" v="145" actId="6549"/>
        <pc:sldMkLst>
          <pc:docMk/>
          <pc:sldMk cId="1324783938" sldId="660"/>
        </pc:sldMkLst>
        <pc:spChg chg="mod">
          <ac:chgData name="Saito Shiro" userId="b2a17ba2fd642e30" providerId="LiveId" clId="{5CEA1056-281A-4908-971C-52EC194347BE}" dt="2020-05-03T14:32:44.433" v="145" actId="6549"/>
          <ac:spMkLst>
            <pc:docMk/>
            <pc:sldMk cId="1324783938" sldId="660"/>
            <ac:spMk id="8" creationId="{B8456F41-5358-411A-A1E6-5B48045B34B3}"/>
          </ac:spMkLst>
        </pc:spChg>
      </pc:sldChg>
    </pc:docChg>
  </pc:docChgLst>
  <pc:docChgLst>
    <pc:chgData name="Saito Shiro" userId="b2a17ba2fd642e30" providerId="LiveId" clId="{7D974B73-3D3F-4CA4-B09B-942668D38455}"/>
    <pc:docChg chg="custSel addSld delSld modSld sldOrd">
      <pc:chgData name="Saito Shiro" userId="b2a17ba2fd642e30" providerId="LiveId" clId="{7D974B73-3D3F-4CA4-B09B-942668D38455}" dt="2020-04-26T02:03:30.530" v="1786" actId="6549"/>
      <pc:docMkLst>
        <pc:docMk/>
      </pc:docMkLst>
      <pc:sldChg chg="delSp modSp mod">
        <pc:chgData name="Saito Shiro" userId="b2a17ba2fd642e30" providerId="LiveId" clId="{7D974B73-3D3F-4CA4-B09B-942668D38455}" dt="2020-04-26T02:03:30.530" v="1786" actId="6549"/>
        <pc:sldMkLst>
          <pc:docMk/>
          <pc:sldMk cId="3755346429" sldId="633"/>
        </pc:sldMkLst>
        <pc:spChg chg="del">
          <ac:chgData name="Saito Shiro" userId="b2a17ba2fd642e30" providerId="LiveId" clId="{7D974B73-3D3F-4CA4-B09B-942668D38455}" dt="2020-04-26T01:19:01.573" v="411" actId="478"/>
          <ac:spMkLst>
            <pc:docMk/>
            <pc:sldMk cId="3755346429" sldId="633"/>
            <ac:spMk id="2" creationId="{00000000-0000-0000-0000-000000000000}"/>
          </ac:spMkLst>
        </pc:spChg>
        <pc:spChg chg="mod">
          <ac:chgData name="Saito Shiro" userId="b2a17ba2fd642e30" providerId="LiveId" clId="{7D974B73-3D3F-4CA4-B09B-942668D38455}" dt="2020-04-26T02:03:30.530" v="1786" actId="6549"/>
          <ac:spMkLst>
            <pc:docMk/>
            <pc:sldMk cId="3755346429" sldId="633"/>
            <ac:spMk id="4" creationId="{00000000-0000-0000-0000-000000000000}"/>
          </ac:spMkLst>
        </pc:spChg>
      </pc:sldChg>
      <pc:sldChg chg="modSp mod ord">
        <pc:chgData name="Saito Shiro" userId="b2a17ba2fd642e30" providerId="LiveId" clId="{7D974B73-3D3F-4CA4-B09B-942668D38455}" dt="2020-04-26T01:55:29.671" v="1770"/>
        <pc:sldMkLst>
          <pc:docMk/>
          <pc:sldMk cId="2652706275" sldId="634"/>
        </pc:sldMkLst>
        <pc:spChg chg="mod">
          <ac:chgData name="Saito Shiro" userId="b2a17ba2fd642e30" providerId="LiveId" clId="{7D974B73-3D3F-4CA4-B09B-942668D38455}" dt="2020-04-26T01:43:39.307" v="1046" actId="6549"/>
          <ac:spMkLst>
            <pc:docMk/>
            <pc:sldMk cId="2652706275" sldId="634"/>
            <ac:spMk id="5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4:01.135" v="1107"/>
          <ac:spMkLst>
            <pc:docMk/>
            <pc:sldMk cId="2652706275" sldId="634"/>
            <ac:spMk id="7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4:38.584" v="1200" actId="6549"/>
          <ac:spMkLst>
            <pc:docMk/>
            <pc:sldMk cId="2652706275" sldId="634"/>
            <ac:spMk id="8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6:34.051" v="1377" actId="1076"/>
          <ac:spMkLst>
            <pc:docMk/>
            <pc:sldMk cId="2652706275" sldId="634"/>
            <ac:spMk id="9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6:21.250" v="1375" actId="1076"/>
          <ac:spMkLst>
            <pc:docMk/>
            <pc:sldMk cId="2652706275" sldId="634"/>
            <ac:spMk id="10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6:26.927" v="1376" actId="1076"/>
          <ac:spMkLst>
            <pc:docMk/>
            <pc:sldMk cId="2652706275" sldId="634"/>
            <ac:spMk id="11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4:26.435" v="1173"/>
          <ac:spMkLst>
            <pc:docMk/>
            <pc:sldMk cId="2652706275" sldId="634"/>
            <ac:spMk id="12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3:22.500" v="1022" actId="404"/>
          <ac:spMkLst>
            <pc:docMk/>
            <pc:sldMk cId="2652706275" sldId="634"/>
            <ac:spMk id="28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6:17.482" v="1374" actId="1076"/>
          <ac:spMkLst>
            <pc:docMk/>
            <pc:sldMk cId="2652706275" sldId="634"/>
            <ac:spMk id="40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6:00.960" v="1372" actId="6549"/>
          <ac:spMkLst>
            <pc:docMk/>
            <pc:sldMk cId="2652706275" sldId="634"/>
            <ac:spMk id="42" creationId="{00000000-0000-0000-0000-000000000000}"/>
          </ac:spMkLst>
        </pc:spChg>
      </pc:sldChg>
      <pc:sldChg chg="addSp delSp modSp mod">
        <pc:chgData name="Saito Shiro" userId="b2a17ba2fd642e30" providerId="LiveId" clId="{7D974B73-3D3F-4CA4-B09B-942668D38455}" dt="2020-04-26T01:41:40.679" v="967" actId="14100"/>
        <pc:sldMkLst>
          <pc:docMk/>
          <pc:sldMk cId="46501131" sldId="635"/>
        </pc:sldMkLst>
        <pc:spChg chg="mod">
          <ac:chgData name="Saito Shiro" userId="b2a17ba2fd642e30" providerId="LiveId" clId="{7D974B73-3D3F-4CA4-B09B-942668D38455}" dt="2020-04-26T01:09:18.578" v="189" actId="1076"/>
          <ac:spMkLst>
            <pc:docMk/>
            <pc:sldMk cId="46501131" sldId="635"/>
            <ac:spMk id="2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08:04.258" v="175" actId="14100"/>
          <ac:spMkLst>
            <pc:docMk/>
            <pc:sldMk cId="46501131" sldId="635"/>
            <ac:spMk id="3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21.603" v="180" actId="478"/>
          <ac:spMkLst>
            <pc:docMk/>
            <pc:sldMk cId="46501131" sldId="635"/>
            <ac:spMk id="4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21.603" v="180" actId="478"/>
          <ac:spMkLst>
            <pc:docMk/>
            <pc:sldMk cId="46501131" sldId="635"/>
            <ac:spMk id="5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21.603" v="180" actId="478"/>
          <ac:spMkLst>
            <pc:docMk/>
            <pc:sldMk cId="46501131" sldId="635"/>
            <ac:spMk id="6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21.603" v="180" actId="478"/>
          <ac:spMkLst>
            <pc:docMk/>
            <pc:sldMk cId="46501131" sldId="635"/>
            <ac:spMk id="7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09.893" v="176" actId="478"/>
          <ac:spMkLst>
            <pc:docMk/>
            <pc:sldMk cId="46501131" sldId="635"/>
            <ac:spMk id="8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09.893" v="176" actId="478"/>
          <ac:spMkLst>
            <pc:docMk/>
            <pc:sldMk cId="46501131" sldId="635"/>
            <ac:spMk id="9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09.893" v="176" actId="478"/>
          <ac:spMkLst>
            <pc:docMk/>
            <pc:sldMk cId="46501131" sldId="635"/>
            <ac:spMk id="10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09.893" v="176" actId="478"/>
          <ac:spMkLst>
            <pc:docMk/>
            <pc:sldMk cId="46501131" sldId="635"/>
            <ac:spMk id="11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21.603" v="180" actId="478"/>
          <ac:spMkLst>
            <pc:docMk/>
            <pc:sldMk cId="46501131" sldId="635"/>
            <ac:spMk id="12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21.603" v="180" actId="478"/>
          <ac:spMkLst>
            <pc:docMk/>
            <pc:sldMk cId="46501131" sldId="635"/>
            <ac:spMk id="13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13.959" v="177" actId="478"/>
          <ac:spMkLst>
            <pc:docMk/>
            <pc:sldMk cId="46501131" sldId="635"/>
            <ac:spMk id="16" creationId="{00000000-0000-0000-0000-000000000000}"/>
          </ac:spMkLst>
        </pc:spChg>
        <pc:spChg chg="del topLvl">
          <ac:chgData name="Saito Shiro" userId="b2a17ba2fd642e30" providerId="LiveId" clId="{7D974B73-3D3F-4CA4-B09B-942668D38455}" dt="2020-04-26T01:08:17.292" v="179" actId="478"/>
          <ac:spMkLst>
            <pc:docMk/>
            <pc:sldMk cId="46501131" sldId="635"/>
            <ac:spMk id="17" creationId="{00000000-0000-0000-0000-000000000000}"/>
          </ac:spMkLst>
        </pc:spChg>
        <pc:spChg chg="del topLvl">
          <ac:chgData name="Saito Shiro" userId="b2a17ba2fd642e30" providerId="LiveId" clId="{7D974B73-3D3F-4CA4-B09B-942668D38455}" dt="2020-04-26T01:08:16.087" v="178" actId="478"/>
          <ac:spMkLst>
            <pc:docMk/>
            <pc:sldMk cId="46501131" sldId="635"/>
            <ac:spMk id="18" creationId="{00000000-0000-0000-0000-000000000000}"/>
          </ac:spMkLst>
        </pc:spChg>
        <pc:spChg chg="add mod">
          <ac:chgData name="Saito Shiro" userId="b2a17ba2fd642e30" providerId="LiveId" clId="{7D974B73-3D3F-4CA4-B09B-942668D38455}" dt="2020-04-26T01:41:40.679" v="967" actId="14100"/>
          <ac:spMkLst>
            <pc:docMk/>
            <pc:sldMk cId="46501131" sldId="635"/>
            <ac:spMk id="19" creationId="{26AF2984-7A23-4ECE-9272-7D7AB935D653}"/>
          </ac:spMkLst>
        </pc:spChg>
        <pc:grpChg chg="del">
          <ac:chgData name="Saito Shiro" userId="b2a17ba2fd642e30" providerId="LiveId" clId="{7D974B73-3D3F-4CA4-B09B-942668D38455}" dt="2020-04-26T01:08:16.087" v="178" actId="478"/>
          <ac:grpSpMkLst>
            <pc:docMk/>
            <pc:sldMk cId="46501131" sldId="635"/>
            <ac:grpSpMk id="15" creationId="{00000000-0000-0000-0000-000000000000}"/>
          </ac:grpSpMkLst>
        </pc:grpChg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1276075072" sldId="636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3617240978" sldId="637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2927130682" sldId="638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2247676976" sldId="639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258914408" sldId="640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2699526981" sldId="641"/>
        </pc:sldMkLst>
      </pc:sldChg>
      <pc:sldChg chg="del">
        <pc:chgData name="Saito Shiro" userId="b2a17ba2fd642e30" providerId="LiveId" clId="{7D974B73-3D3F-4CA4-B09B-942668D38455}" dt="2020-04-26T01:33:54.805" v="555" actId="47"/>
        <pc:sldMkLst>
          <pc:docMk/>
          <pc:sldMk cId="2543507761" sldId="642"/>
        </pc:sldMkLst>
      </pc:sldChg>
      <pc:sldChg chg="del">
        <pc:chgData name="Saito Shiro" userId="b2a17ba2fd642e30" providerId="LiveId" clId="{7D974B73-3D3F-4CA4-B09B-942668D38455}" dt="2020-04-26T01:55:41.643" v="1771" actId="47"/>
        <pc:sldMkLst>
          <pc:docMk/>
          <pc:sldMk cId="1661180447" sldId="643"/>
        </pc:sldMkLst>
      </pc:sldChg>
      <pc:sldChg chg="del">
        <pc:chgData name="Saito Shiro" userId="b2a17ba2fd642e30" providerId="LiveId" clId="{7D974B73-3D3F-4CA4-B09B-942668D38455}" dt="2020-04-26T01:33:54.805" v="555" actId="47"/>
        <pc:sldMkLst>
          <pc:docMk/>
          <pc:sldMk cId="3766043413" sldId="644"/>
        </pc:sldMkLst>
      </pc:sldChg>
      <pc:sldChg chg="del">
        <pc:chgData name="Saito Shiro" userId="b2a17ba2fd642e30" providerId="LiveId" clId="{7D974B73-3D3F-4CA4-B09B-942668D38455}" dt="2020-04-26T01:33:54.805" v="555" actId="47"/>
        <pc:sldMkLst>
          <pc:docMk/>
          <pc:sldMk cId="3099844634" sldId="645"/>
        </pc:sldMkLst>
      </pc:sldChg>
      <pc:sldChg chg="addSp delSp modSp mod">
        <pc:chgData name="Saito Shiro" userId="b2a17ba2fd642e30" providerId="LiveId" clId="{7D974B73-3D3F-4CA4-B09B-942668D38455}" dt="2020-04-26T01:06:15.032" v="130" actId="6549"/>
        <pc:sldMkLst>
          <pc:docMk/>
          <pc:sldMk cId="1108723381" sldId="646"/>
        </pc:sldMkLst>
        <pc:spChg chg="mod">
          <ac:chgData name="Saito Shiro" userId="b2a17ba2fd642e30" providerId="LiveId" clId="{7D974B73-3D3F-4CA4-B09B-942668D38455}" dt="2020-04-26T01:06:15.032" v="130" actId="6549"/>
          <ac:spMkLst>
            <pc:docMk/>
            <pc:sldMk cId="1108723381" sldId="646"/>
            <ac:spMk id="3" creationId="{00000000-0000-0000-0000-000000000000}"/>
          </ac:spMkLst>
        </pc:spChg>
        <pc:picChg chg="del">
          <ac:chgData name="Saito Shiro" userId="b2a17ba2fd642e30" providerId="LiveId" clId="{7D974B73-3D3F-4CA4-B09B-942668D38455}" dt="2020-04-26T01:05:40.565" v="55" actId="478"/>
          <ac:picMkLst>
            <pc:docMk/>
            <pc:sldMk cId="1108723381" sldId="646"/>
            <ac:picMk id="2" creationId="{00000000-0000-0000-0000-000000000000}"/>
          </ac:picMkLst>
        </pc:picChg>
        <pc:picChg chg="add mod ord">
          <ac:chgData name="Saito Shiro" userId="b2a17ba2fd642e30" providerId="LiveId" clId="{7D974B73-3D3F-4CA4-B09B-942668D38455}" dt="2020-04-26T01:06:01.883" v="62" actId="1076"/>
          <ac:picMkLst>
            <pc:docMk/>
            <pc:sldMk cId="1108723381" sldId="646"/>
            <ac:picMk id="5" creationId="{39E73BE0-A5EA-4A2A-9926-BAF928489B64}"/>
          </ac:picMkLst>
        </pc:picChg>
      </pc:sldChg>
      <pc:sldChg chg="addSp delSp modSp mod">
        <pc:chgData name="Saito Shiro" userId="b2a17ba2fd642e30" providerId="LiveId" clId="{7D974B73-3D3F-4CA4-B09B-942668D38455}" dt="2020-04-26T01:39:25.559" v="890" actId="14100"/>
        <pc:sldMkLst>
          <pc:docMk/>
          <pc:sldMk cId="285977191" sldId="647"/>
        </pc:sldMkLst>
        <pc:spChg chg="mod">
          <ac:chgData name="Saito Shiro" userId="b2a17ba2fd642e30" providerId="LiveId" clId="{7D974B73-3D3F-4CA4-B09B-942668D38455}" dt="2020-04-26T01:14:12.879" v="204" actId="1076"/>
          <ac:spMkLst>
            <pc:docMk/>
            <pc:sldMk cId="285977191" sldId="647"/>
            <ac:spMk id="3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13:45.905" v="199" actId="478"/>
          <ac:spMkLst>
            <pc:docMk/>
            <pc:sldMk cId="285977191" sldId="647"/>
            <ac:spMk id="4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13:40.153" v="198" actId="478"/>
          <ac:spMkLst>
            <pc:docMk/>
            <pc:sldMk cId="285977191" sldId="647"/>
            <ac:spMk id="5" creationId="{00000000-0000-0000-0000-000000000000}"/>
          </ac:spMkLst>
        </pc:spChg>
        <pc:spChg chg="add mod">
          <ac:chgData name="Saito Shiro" userId="b2a17ba2fd642e30" providerId="LiveId" clId="{7D974B73-3D3F-4CA4-B09B-942668D38455}" dt="2020-04-26T01:39:25.559" v="890" actId="14100"/>
          <ac:spMkLst>
            <pc:docMk/>
            <pc:sldMk cId="285977191" sldId="647"/>
            <ac:spMk id="8" creationId="{4535A464-E226-4F0E-99B9-2EA8A2194403}"/>
          </ac:spMkLst>
        </pc:spChg>
        <pc:spChg chg="add mod">
          <ac:chgData name="Saito Shiro" userId="b2a17ba2fd642e30" providerId="LiveId" clId="{7D974B73-3D3F-4CA4-B09B-942668D38455}" dt="2020-04-26T01:18:14.548" v="409" actId="1076"/>
          <ac:spMkLst>
            <pc:docMk/>
            <pc:sldMk cId="285977191" sldId="647"/>
            <ac:spMk id="9" creationId="{767CEFAE-1454-493B-A611-CE82E96A6E6F}"/>
          </ac:spMkLst>
        </pc:spChg>
        <pc:spChg chg="add mod">
          <ac:chgData name="Saito Shiro" userId="b2a17ba2fd642e30" providerId="LiveId" clId="{7D974B73-3D3F-4CA4-B09B-942668D38455}" dt="2020-04-26T01:18:19.422" v="410" actId="1076"/>
          <ac:spMkLst>
            <pc:docMk/>
            <pc:sldMk cId="285977191" sldId="647"/>
            <ac:spMk id="10" creationId="{A0396708-178C-42AD-BD40-13A950E76FBC}"/>
          </ac:spMkLst>
        </pc:spChg>
        <pc:picChg chg="del">
          <ac:chgData name="Saito Shiro" userId="b2a17ba2fd642e30" providerId="LiveId" clId="{7D974B73-3D3F-4CA4-B09B-942668D38455}" dt="2020-04-26T01:13:20.728" v="190" actId="478"/>
          <ac:picMkLst>
            <pc:docMk/>
            <pc:sldMk cId="285977191" sldId="647"/>
            <ac:picMk id="2" creationId="{00000000-0000-0000-0000-000000000000}"/>
          </ac:picMkLst>
        </pc:picChg>
        <pc:picChg chg="add mod ord">
          <ac:chgData name="Saito Shiro" userId="b2a17ba2fd642e30" providerId="LiveId" clId="{7D974B73-3D3F-4CA4-B09B-942668D38455}" dt="2020-04-26T01:17:09.589" v="349" actId="1076"/>
          <ac:picMkLst>
            <pc:docMk/>
            <pc:sldMk cId="285977191" sldId="647"/>
            <ac:picMk id="7" creationId="{4F160FD3-14AE-4A2D-A982-53141C17F686}"/>
          </ac:picMkLst>
        </pc:picChg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987084312" sldId="648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3162853366" sldId="649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3402066421" sldId="650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2418532347" sldId="651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3474445052" sldId="652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301017261" sldId="653"/>
        </pc:sldMkLst>
      </pc:sldChg>
      <pc:sldChg chg="addSp delSp modSp add mod">
        <pc:chgData name="Saito Shiro" userId="b2a17ba2fd642e30" providerId="LiveId" clId="{7D974B73-3D3F-4CA4-B09B-942668D38455}" dt="2020-04-26T01:30:27.565" v="482" actId="1076"/>
        <pc:sldMkLst>
          <pc:docMk/>
          <pc:sldMk cId="1694590244" sldId="654"/>
        </pc:sldMkLst>
        <pc:spChg chg="mod">
          <ac:chgData name="Saito Shiro" userId="b2a17ba2fd642e30" providerId="LiveId" clId="{7D974B73-3D3F-4CA4-B09B-942668D38455}" dt="2020-04-26T01:30:15.534" v="479" actId="1037"/>
          <ac:spMkLst>
            <pc:docMk/>
            <pc:sldMk cId="1694590244" sldId="654"/>
            <ac:spMk id="3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30:15.534" v="479" actId="1037"/>
          <ac:spMkLst>
            <pc:docMk/>
            <pc:sldMk cId="1694590244" sldId="654"/>
            <ac:spMk id="4" creationId="{00000000-0000-0000-0000-000000000000}"/>
          </ac:spMkLst>
        </pc:spChg>
        <pc:spChg chg="add mod">
          <ac:chgData name="Saito Shiro" userId="b2a17ba2fd642e30" providerId="LiveId" clId="{7D974B73-3D3F-4CA4-B09B-942668D38455}" dt="2020-04-26T01:30:27.565" v="482" actId="1076"/>
          <ac:spMkLst>
            <pc:docMk/>
            <pc:sldMk cId="1694590244" sldId="654"/>
            <ac:spMk id="9" creationId="{5A232DA4-7505-423B-B054-1C9AC3362677}"/>
          </ac:spMkLst>
        </pc:spChg>
        <pc:picChg chg="add del mod">
          <ac:chgData name="Saito Shiro" userId="b2a17ba2fd642e30" providerId="LiveId" clId="{7D974B73-3D3F-4CA4-B09B-942668D38455}" dt="2020-04-26T01:29:31.712" v="466" actId="478"/>
          <ac:picMkLst>
            <pc:docMk/>
            <pc:sldMk cId="1694590244" sldId="654"/>
            <ac:picMk id="5" creationId="{22671BCF-DA27-4B14-800B-DA8ACE650AA0}"/>
          </ac:picMkLst>
        </pc:picChg>
        <pc:picChg chg="del mod">
          <ac:chgData name="Saito Shiro" userId="b2a17ba2fd642e30" providerId="LiveId" clId="{7D974B73-3D3F-4CA4-B09B-942668D38455}" dt="2020-04-26T01:21:28.299" v="418" actId="478"/>
          <ac:picMkLst>
            <pc:docMk/>
            <pc:sldMk cId="1694590244" sldId="654"/>
            <ac:picMk id="6" creationId="{88AC1C2A-F5C2-42B6-9E9E-0B106D1753DD}"/>
          </ac:picMkLst>
        </pc:picChg>
        <pc:picChg chg="add mod ord">
          <ac:chgData name="Saito Shiro" userId="b2a17ba2fd642e30" providerId="LiveId" clId="{7D974B73-3D3F-4CA4-B09B-942668D38455}" dt="2020-04-26T01:30:15.534" v="479" actId="1037"/>
          <ac:picMkLst>
            <pc:docMk/>
            <pc:sldMk cId="1694590244" sldId="654"/>
            <ac:picMk id="8" creationId="{AC462F89-7CD9-4611-996A-77CDABD5B8C6}"/>
          </ac:picMkLst>
        </pc:picChg>
        <pc:picChg chg="add mod">
          <ac:chgData name="Saito Shiro" userId="b2a17ba2fd642e30" providerId="LiveId" clId="{7D974B73-3D3F-4CA4-B09B-942668D38455}" dt="2020-04-26T01:30:22.817" v="481" actId="14100"/>
          <ac:picMkLst>
            <pc:docMk/>
            <pc:sldMk cId="1694590244" sldId="654"/>
            <ac:picMk id="11" creationId="{1E6D3C7A-D5FD-42AA-A72F-7BBD6108EF3D}"/>
          </ac:picMkLst>
        </pc:picChg>
      </pc:sldChg>
      <pc:sldChg chg="modSp add mod">
        <pc:chgData name="Saito Shiro" userId="b2a17ba2fd642e30" providerId="LiveId" clId="{7D974B73-3D3F-4CA4-B09B-942668D38455}" dt="2020-04-26T01:41:27.346" v="965" actId="1076"/>
        <pc:sldMkLst>
          <pc:docMk/>
          <pc:sldMk cId="2570716189" sldId="655"/>
        </pc:sldMkLst>
        <pc:spChg chg="mod">
          <ac:chgData name="Saito Shiro" userId="b2a17ba2fd642e30" providerId="LiveId" clId="{7D974B73-3D3F-4CA4-B09B-942668D38455}" dt="2020-04-26T01:35:14.575" v="632" actId="1076"/>
          <ac:spMkLst>
            <pc:docMk/>
            <pc:sldMk cId="2570716189" sldId="655"/>
            <ac:spMk id="2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34:17.275" v="611" actId="6549"/>
          <ac:spMkLst>
            <pc:docMk/>
            <pc:sldMk cId="2570716189" sldId="655"/>
            <ac:spMk id="3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1:27.346" v="965" actId="1076"/>
          <ac:spMkLst>
            <pc:docMk/>
            <pc:sldMk cId="2570716189" sldId="655"/>
            <ac:spMk id="19" creationId="{26AF2984-7A23-4ECE-9272-7D7AB935D653}"/>
          </ac:spMkLst>
        </pc:spChg>
      </pc:sldChg>
      <pc:sldChg chg="addSp delSp modSp add mod">
        <pc:chgData name="Saito Shiro" userId="b2a17ba2fd642e30" providerId="LiveId" clId="{7D974B73-3D3F-4CA4-B09B-942668D38455}" dt="2020-04-26T01:37:41.140" v="832" actId="1076"/>
        <pc:sldMkLst>
          <pc:docMk/>
          <pc:sldMk cId="1159626490" sldId="656"/>
        </pc:sldMkLst>
        <pc:spChg chg="mod">
          <ac:chgData name="Saito Shiro" userId="b2a17ba2fd642e30" providerId="LiveId" clId="{7D974B73-3D3F-4CA4-B09B-942668D38455}" dt="2020-04-26T01:37:08.487" v="824" actId="14100"/>
          <ac:spMkLst>
            <pc:docMk/>
            <pc:sldMk cId="1159626490" sldId="656"/>
            <ac:spMk id="8" creationId="{4535A464-E226-4F0E-99B9-2EA8A2194403}"/>
          </ac:spMkLst>
        </pc:spChg>
        <pc:spChg chg="mod">
          <ac:chgData name="Saito Shiro" userId="b2a17ba2fd642e30" providerId="LiveId" clId="{7D974B73-3D3F-4CA4-B09B-942668D38455}" dt="2020-04-26T01:37:41.140" v="832" actId="1076"/>
          <ac:spMkLst>
            <pc:docMk/>
            <pc:sldMk cId="1159626490" sldId="656"/>
            <ac:spMk id="9" creationId="{767CEFAE-1454-493B-A611-CE82E96A6E6F}"/>
          </ac:spMkLst>
        </pc:spChg>
        <pc:spChg chg="del">
          <ac:chgData name="Saito Shiro" userId="b2a17ba2fd642e30" providerId="LiveId" clId="{7D974B73-3D3F-4CA4-B09B-942668D38455}" dt="2020-04-26T01:36:05.327" v="641" actId="478"/>
          <ac:spMkLst>
            <pc:docMk/>
            <pc:sldMk cId="1159626490" sldId="656"/>
            <ac:spMk id="10" creationId="{A0396708-178C-42AD-BD40-13A950E76FBC}"/>
          </ac:spMkLst>
        </pc:spChg>
        <pc:picChg chg="add mod ord">
          <ac:chgData name="Saito Shiro" userId="b2a17ba2fd642e30" providerId="LiveId" clId="{7D974B73-3D3F-4CA4-B09B-942668D38455}" dt="2020-04-26T01:35:57.555" v="640" actId="1076"/>
          <ac:picMkLst>
            <pc:docMk/>
            <pc:sldMk cId="1159626490" sldId="656"/>
            <ac:picMk id="4" creationId="{75BB8B6D-1324-4F7C-9F20-64787E8CD50B}"/>
          </ac:picMkLst>
        </pc:picChg>
        <pc:picChg chg="del">
          <ac:chgData name="Saito Shiro" userId="b2a17ba2fd642e30" providerId="LiveId" clId="{7D974B73-3D3F-4CA4-B09B-942668D38455}" dt="2020-04-26T01:35:42.413" v="634" actId="478"/>
          <ac:picMkLst>
            <pc:docMk/>
            <pc:sldMk cId="1159626490" sldId="656"/>
            <ac:picMk id="7" creationId="{4F160FD3-14AE-4A2D-A982-53141C17F686}"/>
          </ac:picMkLst>
        </pc:picChg>
      </pc:sldChg>
      <pc:sldChg chg="modSp add mod">
        <pc:chgData name="Saito Shiro" userId="b2a17ba2fd642e30" providerId="LiveId" clId="{7D974B73-3D3F-4CA4-B09B-942668D38455}" dt="2020-04-26T01:41:18.309" v="962" actId="1076"/>
        <pc:sldMkLst>
          <pc:docMk/>
          <pc:sldMk cId="1807637601" sldId="657"/>
        </pc:sldMkLst>
        <pc:spChg chg="mod">
          <ac:chgData name="Saito Shiro" userId="b2a17ba2fd642e30" providerId="LiveId" clId="{7D974B73-3D3F-4CA4-B09B-942668D38455}" dt="2020-04-26T01:40:53.524" v="923" actId="14100"/>
          <ac:spMkLst>
            <pc:docMk/>
            <pc:sldMk cId="1807637601" sldId="657"/>
            <ac:spMk id="2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0:02.324" v="913" actId="14100"/>
          <ac:spMkLst>
            <pc:docMk/>
            <pc:sldMk cId="1807637601" sldId="657"/>
            <ac:spMk id="3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1:18.309" v="962" actId="1076"/>
          <ac:spMkLst>
            <pc:docMk/>
            <pc:sldMk cId="1807637601" sldId="657"/>
            <ac:spMk id="19" creationId="{26AF2984-7A23-4ECE-9272-7D7AB935D653}"/>
          </ac:spMkLst>
        </pc:spChg>
      </pc:sldChg>
      <pc:sldChg chg="addSp delSp modSp add mod">
        <pc:chgData name="Saito Shiro" userId="b2a17ba2fd642e30" providerId="LiveId" clId="{7D974B73-3D3F-4CA4-B09B-942668D38455}" dt="2020-04-26T01:42:49.677" v="1020" actId="6549"/>
        <pc:sldMkLst>
          <pc:docMk/>
          <pc:sldMk cId="3137495969" sldId="658"/>
        </pc:sldMkLst>
        <pc:spChg chg="mod">
          <ac:chgData name="Saito Shiro" userId="b2a17ba2fd642e30" providerId="LiveId" clId="{7D974B73-3D3F-4CA4-B09B-942668D38455}" dt="2020-04-26T01:42:34.163" v="996" actId="14100"/>
          <ac:spMkLst>
            <pc:docMk/>
            <pc:sldMk cId="3137495969" sldId="658"/>
            <ac:spMk id="8" creationId="{4535A464-E226-4F0E-99B9-2EA8A2194403}"/>
          </ac:spMkLst>
        </pc:spChg>
        <pc:spChg chg="mod">
          <ac:chgData name="Saito Shiro" userId="b2a17ba2fd642e30" providerId="LiveId" clId="{7D974B73-3D3F-4CA4-B09B-942668D38455}" dt="2020-04-26T01:42:49.677" v="1020" actId="6549"/>
          <ac:spMkLst>
            <pc:docMk/>
            <pc:sldMk cId="3137495969" sldId="658"/>
            <ac:spMk id="9" creationId="{767CEFAE-1454-493B-A611-CE82E96A6E6F}"/>
          </ac:spMkLst>
        </pc:spChg>
        <pc:picChg chg="del">
          <ac:chgData name="Saito Shiro" userId="b2a17ba2fd642e30" providerId="LiveId" clId="{7D974B73-3D3F-4CA4-B09B-942668D38455}" dt="2020-04-26T01:41:52.305" v="968" actId="478"/>
          <ac:picMkLst>
            <pc:docMk/>
            <pc:sldMk cId="3137495969" sldId="658"/>
            <ac:picMk id="4" creationId="{75BB8B6D-1324-4F7C-9F20-64787E8CD50B}"/>
          </ac:picMkLst>
        </pc:picChg>
        <pc:picChg chg="add mod ord">
          <ac:chgData name="Saito Shiro" userId="b2a17ba2fd642e30" providerId="LiveId" clId="{7D974B73-3D3F-4CA4-B09B-942668D38455}" dt="2020-04-26T01:42:04.968" v="973" actId="1076"/>
          <ac:picMkLst>
            <pc:docMk/>
            <pc:sldMk cId="3137495969" sldId="658"/>
            <ac:picMk id="5" creationId="{411B6EFC-2C19-40C6-9499-6DFA3DDFE4D2}"/>
          </ac:picMkLst>
        </pc:picChg>
      </pc:sldChg>
      <pc:sldChg chg="addSp delSp modSp add mod">
        <pc:chgData name="Saito Shiro" userId="b2a17ba2fd642e30" providerId="LiveId" clId="{7D974B73-3D3F-4CA4-B09B-942668D38455}" dt="2020-04-26T01:54:23.814" v="1766" actId="1037"/>
        <pc:sldMkLst>
          <pc:docMk/>
          <pc:sldMk cId="132223521" sldId="659"/>
        </pc:sldMkLst>
        <pc:spChg chg="mod">
          <ac:chgData name="Saito Shiro" userId="b2a17ba2fd642e30" providerId="LiveId" clId="{7D974B73-3D3F-4CA4-B09B-942668D38455}" dt="2020-04-26T01:51:02.108" v="1607" actId="1076"/>
          <ac:spMkLst>
            <pc:docMk/>
            <pc:sldMk cId="132223521" sldId="659"/>
            <ac:spMk id="2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47:10.027" v="1379" actId="478"/>
          <ac:spMkLst>
            <pc:docMk/>
            <pc:sldMk cId="132223521" sldId="659"/>
            <ac:spMk id="3" creationId="{00000000-0000-0000-0000-000000000000}"/>
          </ac:spMkLst>
        </pc:spChg>
        <pc:spChg chg="add mod">
          <ac:chgData name="Saito Shiro" userId="b2a17ba2fd642e30" providerId="LiveId" clId="{7D974B73-3D3F-4CA4-B09B-942668D38455}" dt="2020-04-26T01:51:02.108" v="1607" actId="1076"/>
          <ac:spMkLst>
            <pc:docMk/>
            <pc:sldMk cId="132223521" sldId="659"/>
            <ac:spMk id="5" creationId="{CFEE555F-9FD0-4450-A011-E35F44F2859B}"/>
          </ac:spMkLst>
        </pc:spChg>
        <pc:spChg chg="add del">
          <ac:chgData name="Saito Shiro" userId="b2a17ba2fd642e30" providerId="LiveId" clId="{7D974B73-3D3F-4CA4-B09B-942668D38455}" dt="2020-04-26T01:48:35.779" v="1498" actId="478"/>
          <ac:spMkLst>
            <pc:docMk/>
            <pc:sldMk cId="132223521" sldId="659"/>
            <ac:spMk id="6" creationId="{E4727811-8EF7-4D31-BD39-51A978145D9C}"/>
          </ac:spMkLst>
        </pc:spChg>
        <pc:spChg chg="add mod">
          <ac:chgData name="Saito Shiro" userId="b2a17ba2fd642e30" providerId="LiveId" clId="{7D974B73-3D3F-4CA4-B09B-942668D38455}" dt="2020-04-26T01:49:07.730" v="1545" actId="14100"/>
          <ac:spMkLst>
            <pc:docMk/>
            <pc:sldMk cId="132223521" sldId="659"/>
            <ac:spMk id="7" creationId="{811C87A0-95F6-45E4-85D5-19B1A7D73EEB}"/>
          </ac:spMkLst>
        </pc:spChg>
        <pc:spChg chg="add del mod">
          <ac:chgData name="Saito Shiro" userId="b2a17ba2fd642e30" providerId="LiveId" clId="{7D974B73-3D3F-4CA4-B09B-942668D38455}" dt="2020-04-26T01:52:34.763" v="1609" actId="478"/>
          <ac:spMkLst>
            <pc:docMk/>
            <pc:sldMk cId="132223521" sldId="659"/>
            <ac:spMk id="8" creationId="{B8456F41-5358-411A-A1E6-5B48045B34B3}"/>
          </ac:spMkLst>
        </pc:spChg>
        <pc:spChg chg="add del mod">
          <ac:chgData name="Saito Shiro" userId="b2a17ba2fd642e30" providerId="LiveId" clId="{7D974B73-3D3F-4CA4-B09B-942668D38455}" dt="2020-04-26T01:52:34.763" v="1609" actId="478"/>
          <ac:spMkLst>
            <pc:docMk/>
            <pc:sldMk cId="132223521" sldId="659"/>
            <ac:spMk id="9" creationId="{3A8E5284-4614-434A-B4D3-67EDA5B74321}"/>
          </ac:spMkLst>
        </pc:spChg>
        <pc:spChg chg="add mod">
          <ac:chgData name="Saito Shiro" userId="b2a17ba2fd642e30" providerId="LiveId" clId="{7D974B73-3D3F-4CA4-B09B-942668D38455}" dt="2020-04-26T01:54:23.814" v="1766" actId="1037"/>
          <ac:spMkLst>
            <pc:docMk/>
            <pc:sldMk cId="132223521" sldId="659"/>
            <ac:spMk id="12" creationId="{80792E7A-3C80-4199-81E9-1C4ADF98AD77}"/>
          </ac:spMkLst>
        </pc:spChg>
        <pc:spChg chg="del">
          <ac:chgData name="Saito Shiro" userId="b2a17ba2fd642e30" providerId="LiveId" clId="{7D974B73-3D3F-4CA4-B09B-942668D38455}" dt="2020-04-26T01:47:18.615" v="1380" actId="478"/>
          <ac:spMkLst>
            <pc:docMk/>
            <pc:sldMk cId="132223521" sldId="659"/>
            <ac:spMk id="19" creationId="{26AF2984-7A23-4ECE-9272-7D7AB935D653}"/>
          </ac:spMkLst>
        </pc:spChg>
        <pc:picChg chg="add mod">
          <ac:chgData name="Saito Shiro" userId="b2a17ba2fd642e30" providerId="LiveId" clId="{7D974B73-3D3F-4CA4-B09B-942668D38455}" dt="2020-04-26T01:53:01.127" v="1617" actId="1035"/>
          <ac:picMkLst>
            <pc:docMk/>
            <pc:sldMk cId="132223521" sldId="659"/>
            <ac:picMk id="10" creationId="{612FE43F-52B9-4CDA-ABA5-76B224C3EF88}"/>
          </ac:picMkLst>
        </pc:picChg>
      </pc:sldChg>
      <pc:sldChg chg="delSp modSp add mod">
        <pc:chgData name="Saito Shiro" userId="b2a17ba2fd642e30" providerId="LiveId" clId="{7D974B73-3D3F-4CA4-B09B-942668D38455}" dt="2020-04-26T01:54:58.269" v="1768" actId="1076"/>
        <pc:sldMkLst>
          <pc:docMk/>
          <pc:sldMk cId="1324783938" sldId="660"/>
        </pc:sldMkLst>
        <pc:spChg chg="del">
          <ac:chgData name="Saito Shiro" userId="b2a17ba2fd642e30" providerId="LiveId" clId="{7D974B73-3D3F-4CA4-B09B-942668D38455}" dt="2020-04-26T01:54:50.640" v="1767" actId="478"/>
          <ac:spMkLst>
            <pc:docMk/>
            <pc:sldMk cId="1324783938" sldId="660"/>
            <ac:spMk id="2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54:50.640" v="1767" actId="478"/>
          <ac:spMkLst>
            <pc:docMk/>
            <pc:sldMk cId="1324783938" sldId="660"/>
            <ac:spMk id="5" creationId="{CFEE555F-9FD0-4450-A011-E35F44F2859B}"/>
          </ac:spMkLst>
        </pc:spChg>
        <pc:spChg chg="mod">
          <ac:chgData name="Saito Shiro" userId="b2a17ba2fd642e30" providerId="LiveId" clId="{7D974B73-3D3F-4CA4-B09B-942668D38455}" dt="2020-04-26T01:54:58.269" v="1768" actId="1076"/>
          <ac:spMkLst>
            <pc:docMk/>
            <pc:sldMk cId="1324783938" sldId="660"/>
            <ac:spMk id="8" creationId="{B8456F41-5358-411A-A1E6-5B48045B34B3}"/>
          </ac:spMkLst>
        </pc:spChg>
        <pc:spChg chg="mod">
          <ac:chgData name="Saito Shiro" userId="b2a17ba2fd642e30" providerId="LiveId" clId="{7D974B73-3D3F-4CA4-B09B-942668D38455}" dt="2020-04-26T01:54:58.269" v="1768" actId="1076"/>
          <ac:spMkLst>
            <pc:docMk/>
            <pc:sldMk cId="1324783938" sldId="660"/>
            <ac:spMk id="9" creationId="{3A8E5284-4614-434A-B4D3-67EDA5B74321}"/>
          </ac:spMkLst>
        </pc:spChg>
      </pc:sldChg>
    </pc:docChg>
  </pc:docChgLst>
  <pc:docChgLst>
    <pc:chgData name="Saito Shiro" userId="b2a17ba2fd642e30" providerId="LiveId" clId="{BE846A92-A899-46D7-A106-F3FA2514D88C}"/>
    <pc:docChg chg="custSel modSld">
      <pc:chgData name="Saito Shiro" userId="b2a17ba2fd642e30" providerId="LiveId" clId="{BE846A92-A899-46D7-A106-F3FA2514D88C}" dt="2020-04-27T07:39:16.142" v="487" actId="1035"/>
      <pc:docMkLst>
        <pc:docMk/>
      </pc:docMkLst>
      <pc:sldChg chg="addSp delSp modSp mod">
        <pc:chgData name="Saito Shiro" userId="b2a17ba2fd642e30" providerId="LiveId" clId="{BE846A92-A899-46D7-A106-F3FA2514D88C}" dt="2020-04-27T07:39:16.142" v="487" actId="1035"/>
        <pc:sldMkLst>
          <pc:docMk/>
          <pc:sldMk cId="3755346429" sldId="633"/>
        </pc:sldMkLst>
        <pc:spChg chg="add mod">
          <ac:chgData name="Saito Shiro" userId="b2a17ba2fd642e30" providerId="LiveId" clId="{BE846A92-A899-46D7-A106-F3FA2514D88C}" dt="2020-04-27T07:39:11.579" v="484" actId="1036"/>
          <ac:spMkLst>
            <pc:docMk/>
            <pc:sldMk cId="3755346429" sldId="633"/>
            <ac:spMk id="3" creationId="{BF8D875A-C282-4F6A-B96E-8A650A43A804}"/>
          </ac:spMkLst>
        </pc:spChg>
        <pc:spChg chg="del mod">
          <ac:chgData name="Saito Shiro" userId="b2a17ba2fd642e30" providerId="LiveId" clId="{BE846A92-A899-46D7-A106-F3FA2514D88C}" dt="2020-04-27T00:38:57.553" v="312" actId="478"/>
          <ac:spMkLst>
            <pc:docMk/>
            <pc:sldMk cId="3755346429" sldId="633"/>
            <ac:spMk id="4" creationId="{00000000-0000-0000-0000-000000000000}"/>
          </ac:spMkLst>
        </pc:spChg>
        <pc:spChg chg="add mod">
          <ac:chgData name="Saito Shiro" userId="b2a17ba2fd642e30" providerId="LiveId" clId="{BE846A92-A899-46D7-A106-F3FA2514D88C}" dt="2020-04-27T07:39:16.142" v="487" actId="1035"/>
          <ac:spMkLst>
            <pc:docMk/>
            <pc:sldMk cId="3755346429" sldId="633"/>
            <ac:spMk id="4" creationId="{776D5D3D-9553-4254-ACB7-86C9AE505CB4}"/>
          </ac:spMkLst>
        </pc:spChg>
        <pc:spChg chg="add mod">
          <ac:chgData name="Saito Shiro" userId="b2a17ba2fd642e30" providerId="LiveId" clId="{BE846A92-A899-46D7-A106-F3FA2514D88C}" dt="2020-04-27T00:32:54.907" v="286" actId="1076"/>
          <ac:spMkLst>
            <pc:docMk/>
            <pc:sldMk cId="3755346429" sldId="633"/>
            <ac:spMk id="5" creationId="{A3F4818B-3A6C-4D34-B999-D4E3BC80DA24}"/>
          </ac:spMkLst>
        </pc:spChg>
      </pc:sldChg>
      <pc:sldChg chg="modSp mod">
        <pc:chgData name="Saito Shiro" userId="b2a17ba2fd642e30" providerId="LiveId" clId="{BE846A92-A899-46D7-A106-F3FA2514D88C}" dt="2020-04-27T00:30:10.834" v="116" actId="14100"/>
        <pc:sldMkLst>
          <pc:docMk/>
          <pc:sldMk cId="2652706275" sldId="634"/>
        </pc:sldMkLst>
        <pc:spChg chg="mod">
          <ac:chgData name="Saito Shiro" userId="b2a17ba2fd642e30" providerId="LiveId" clId="{BE846A92-A899-46D7-A106-F3FA2514D88C}" dt="2020-04-27T00:30:10.834" v="116" actId="14100"/>
          <ac:spMkLst>
            <pc:docMk/>
            <pc:sldMk cId="2652706275" sldId="634"/>
            <ac:spMk id="4" creationId="{00000000-0000-0000-0000-000000000000}"/>
          </ac:spMkLst>
        </pc:spChg>
      </pc:sldChg>
      <pc:sldChg chg="modSp mod">
        <pc:chgData name="Saito Shiro" userId="b2a17ba2fd642e30" providerId="LiveId" clId="{BE846A92-A899-46D7-A106-F3FA2514D88C}" dt="2020-04-27T00:25:39.482" v="16" actId="1037"/>
        <pc:sldMkLst>
          <pc:docMk/>
          <pc:sldMk cId="285977191" sldId="647"/>
        </pc:sldMkLst>
        <pc:spChg chg="mod">
          <ac:chgData name="Saito Shiro" userId="b2a17ba2fd642e30" providerId="LiveId" clId="{BE846A92-A899-46D7-A106-F3FA2514D88C}" dt="2020-04-27T00:25:39.482" v="16" actId="1037"/>
          <ac:spMkLst>
            <pc:docMk/>
            <pc:sldMk cId="285977191" sldId="647"/>
            <ac:spMk id="3" creationId="{00000000-0000-0000-0000-000000000000}"/>
          </ac:spMkLst>
        </pc:spChg>
      </pc:sldChg>
      <pc:sldChg chg="modSp mod">
        <pc:chgData name="Saito Shiro" userId="b2a17ba2fd642e30" providerId="LiveId" clId="{BE846A92-A899-46D7-A106-F3FA2514D88C}" dt="2020-04-27T00:30:20.480" v="122" actId="6549"/>
        <pc:sldMkLst>
          <pc:docMk/>
          <pc:sldMk cId="2570716189" sldId="655"/>
        </pc:sldMkLst>
        <pc:spChg chg="mod">
          <ac:chgData name="Saito Shiro" userId="b2a17ba2fd642e30" providerId="LiveId" clId="{BE846A92-A899-46D7-A106-F3FA2514D88C}" dt="2020-04-27T00:30:20.480" v="122" actId="6549"/>
          <ac:spMkLst>
            <pc:docMk/>
            <pc:sldMk cId="2570716189" sldId="655"/>
            <ac:spMk id="3" creationId="{00000000-0000-0000-0000-000000000000}"/>
          </ac:spMkLst>
        </pc:spChg>
      </pc:sldChg>
      <pc:sldChg chg="modSp mod">
        <pc:chgData name="Saito Shiro" userId="b2a17ba2fd642e30" providerId="LiveId" clId="{BE846A92-A899-46D7-A106-F3FA2514D88C}" dt="2020-04-27T00:26:21.371" v="36" actId="1038"/>
        <pc:sldMkLst>
          <pc:docMk/>
          <pc:sldMk cId="1159626490" sldId="656"/>
        </pc:sldMkLst>
        <pc:spChg chg="mod">
          <ac:chgData name="Saito Shiro" userId="b2a17ba2fd642e30" providerId="LiveId" clId="{BE846A92-A899-46D7-A106-F3FA2514D88C}" dt="2020-04-27T00:26:21.371" v="36" actId="1038"/>
          <ac:spMkLst>
            <pc:docMk/>
            <pc:sldMk cId="1159626490" sldId="656"/>
            <ac:spMk id="3" creationId="{00000000-0000-0000-0000-000000000000}"/>
          </ac:spMkLst>
        </pc:spChg>
      </pc:sldChg>
      <pc:sldChg chg="modSp mod">
        <pc:chgData name="Saito Shiro" userId="b2a17ba2fd642e30" providerId="LiveId" clId="{BE846A92-A899-46D7-A106-F3FA2514D88C}" dt="2020-04-27T00:30:31.331" v="130" actId="1036"/>
        <pc:sldMkLst>
          <pc:docMk/>
          <pc:sldMk cId="1807637601" sldId="657"/>
        </pc:sldMkLst>
        <pc:spChg chg="mod">
          <ac:chgData name="Saito Shiro" userId="b2a17ba2fd642e30" providerId="LiveId" clId="{BE846A92-A899-46D7-A106-F3FA2514D88C}" dt="2020-04-27T00:30:31.331" v="130" actId="1036"/>
          <ac:spMkLst>
            <pc:docMk/>
            <pc:sldMk cId="1807637601" sldId="657"/>
            <ac:spMk id="3" creationId="{00000000-0000-0000-0000-000000000000}"/>
          </ac:spMkLst>
        </pc:spChg>
      </pc:sldChg>
      <pc:sldChg chg="modSp mod">
        <pc:chgData name="Saito Shiro" userId="b2a17ba2fd642e30" providerId="LiveId" clId="{BE846A92-A899-46D7-A106-F3FA2514D88C}" dt="2020-04-27T00:31:33.168" v="174" actId="6549"/>
        <pc:sldMkLst>
          <pc:docMk/>
          <pc:sldMk cId="3137495969" sldId="658"/>
        </pc:sldMkLst>
        <pc:spChg chg="mod">
          <ac:chgData name="Saito Shiro" userId="b2a17ba2fd642e30" providerId="LiveId" clId="{BE846A92-A899-46D7-A106-F3FA2514D88C}" dt="2020-04-27T00:26:42.239" v="55" actId="1037"/>
          <ac:spMkLst>
            <pc:docMk/>
            <pc:sldMk cId="3137495969" sldId="658"/>
            <ac:spMk id="3" creationId="{00000000-0000-0000-0000-000000000000}"/>
          </ac:spMkLst>
        </pc:spChg>
        <pc:spChg chg="mod">
          <ac:chgData name="Saito Shiro" userId="b2a17ba2fd642e30" providerId="LiveId" clId="{BE846A92-A899-46D7-A106-F3FA2514D88C}" dt="2020-04-27T00:31:33.168" v="174" actId="6549"/>
          <ac:spMkLst>
            <pc:docMk/>
            <pc:sldMk cId="3137495969" sldId="658"/>
            <ac:spMk id="9" creationId="{767CEFAE-1454-493B-A611-CE82E96A6E6F}"/>
          </ac:spMkLst>
        </pc:spChg>
      </pc:sldChg>
      <pc:sldChg chg="modSp mod">
        <pc:chgData name="Saito Shiro" userId="b2a17ba2fd642e30" providerId="LiveId" clId="{BE846A92-A899-46D7-A106-F3FA2514D88C}" dt="2020-04-27T00:39:38.063" v="321" actId="208"/>
        <pc:sldMkLst>
          <pc:docMk/>
          <pc:sldMk cId="132223521" sldId="659"/>
        </pc:sldMkLst>
        <pc:spChg chg="mod">
          <ac:chgData name="Saito Shiro" userId="b2a17ba2fd642e30" providerId="LiveId" clId="{BE846A92-A899-46D7-A106-F3FA2514D88C}" dt="2020-04-27T00:39:38.063" v="321" actId="208"/>
          <ac:spMkLst>
            <pc:docMk/>
            <pc:sldMk cId="132223521" sldId="659"/>
            <ac:spMk id="7" creationId="{811C87A0-95F6-45E4-85D5-19B1A7D73EEB}"/>
          </ac:spMkLst>
        </pc:spChg>
      </pc:sldChg>
      <pc:sldChg chg="addSp delSp modSp mod">
        <pc:chgData name="Saito Shiro" userId="b2a17ba2fd642e30" providerId="LiveId" clId="{BE846A92-A899-46D7-A106-F3FA2514D88C}" dt="2020-04-27T00:39:53.974" v="335" actId="1036"/>
        <pc:sldMkLst>
          <pc:docMk/>
          <pc:sldMk cId="1324783938" sldId="660"/>
        </pc:sldMkLst>
        <pc:spChg chg="add mod">
          <ac:chgData name="Saito Shiro" userId="b2a17ba2fd642e30" providerId="LiveId" clId="{BE846A92-A899-46D7-A106-F3FA2514D88C}" dt="2020-04-27T00:39:53.974" v="335" actId="1036"/>
          <ac:spMkLst>
            <pc:docMk/>
            <pc:sldMk cId="1324783938" sldId="660"/>
            <ac:spMk id="5" creationId="{D1EB5B00-37EB-45F8-8A31-C540002A779D}"/>
          </ac:spMkLst>
        </pc:spChg>
        <pc:spChg chg="del mod">
          <ac:chgData name="Saito Shiro" userId="b2a17ba2fd642e30" providerId="LiveId" clId="{BE846A92-A899-46D7-A106-F3FA2514D88C}" dt="2020-04-27T00:39:47.972" v="323" actId="478"/>
          <ac:spMkLst>
            <pc:docMk/>
            <pc:sldMk cId="1324783938" sldId="660"/>
            <ac:spMk id="7" creationId="{811C87A0-95F6-45E4-85D5-19B1A7D73EEB}"/>
          </ac:spMkLst>
        </pc:spChg>
        <pc:spChg chg="mod">
          <ac:chgData name="Saito Shiro" userId="b2a17ba2fd642e30" providerId="LiveId" clId="{BE846A92-A899-46D7-A106-F3FA2514D88C}" dt="2020-04-27T00:31:10.079" v="168" actId="1035"/>
          <ac:spMkLst>
            <pc:docMk/>
            <pc:sldMk cId="1324783938" sldId="660"/>
            <ac:spMk id="8" creationId="{B8456F41-5358-411A-A1E6-5B48045B34B3}"/>
          </ac:spMkLst>
        </pc:spChg>
        <pc:spChg chg="mod">
          <ac:chgData name="Saito Shiro" userId="b2a17ba2fd642e30" providerId="LiveId" clId="{BE846A92-A899-46D7-A106-F3FA2514D88C}" dt="2020-04-27T00:31:10.079" v="168" actId="1035"/>
          <ac:spMkLst>
            <pc:docMk/>
            <pc:sldMk cId="1324783938" sldId="660"/>
            <ac:spMk id="9" creationId="{3A8E5284-4614-434A-B4D3-67EDA5B74321}"/>
          </ac:spMkLst>
        </pc:spChg>
      </pc:sldChg>
    </pc:docChg>
  </pc:docChgLst>
  <pc:docChgLst>
    <pc:chgData name="Saito Shiro" userId="b2a17ba2fd642e30" providerId="LiveId" clId="{8D3F63F2-C708-4580-874B-861A9E98A8D8}"/>
    <pc:docChg chg="custSel modSld">
      <pc:chgData name="Saito Shiro" userId="b2a17ba2fd642e30" providerId="LiveId" clId="{8D3F63F2-C708-4580-874B-861A9E98A8D8}" dt="2020-05-12T09:21:29.020" v="330" actId="1037"/>
      <pc:docMkLst>
        <pc:docMk/>
      </pc:docMkLst>
      <pc:sldChg chg="modSp mod">
        <pc:chgData name="Saito Shiro" userId="b2a17ba2fd642e30" providerId="LiveId" clId="{8D3F63F2-C708-4580-874B-861A9E98A8D8}" dt="2020-05-12T08:54:24.333" v="26" actId="1076"/>
        <pc:sldMkLst>
          <pc:docMk/>
          <pc:sldMk cId="3755346429" sldId="633"/>
        </pc:sldMkLst>
        <pc:spChg chg="mod">
          <ac:chgData name="Saito Shiro" userId="b2a17ba2fd642e30" providerId="LiveId" clId="{8D3F63F2-C708-4580-874B-861A9E98A8D8}" dt="2020-05-12T08:54:24.333" v="26" actId="1076"/>
          <ac:spMkLst>
            <pc:docMk/>
            <pc:sldMk cId="3755346429" sldId="633"/>
            <ac:spMk id="3" creationId="{BF8D875A-C282-4F6A-B96E-8A650A43A804}"/>
          </ac:spMkLst>
        </pc:spChg>
      </pc:sldChg>
      <pc:sldChg chg="modSp mod">
        <pc:chgData name="Saito Shiro" userId="b2a17ba2fd642e30" providerId="LiveId" clId="{8D3F63F2-C708-4580-874B-861A9E98A8D8}" dt="2020-05-12T09:08:55.811" v="118" actId="1076"/>
        <pc:sldMkLst>
          <pc:docMk/>
          <pc:sldMk cId="46501131" sldId="635"/>
        </pc:sldMkLst>
        <pc:spChg chg="mod">
          <ac:chgData name="Saito Shiro" userId="b2a17ba2fd642e30" providerId="LiveId" clId="{8D3F63F2-C708-4580-874B-861A9E98A8D8}" dt="2020-05-12T09:08:55.811" v="118" actId="1076"/>
          <ac:spMkLst>
            <pc:docMk/>
            <pc:sldMk cId="46501131" sldId="635"/>
            <ac:spMk id="2" creationId="{00000000-0000-0000-0000-000000000000}"/>
          </ac:spMkLst>
        </pc:spChg>
        <pc:spChg chg="mod">
          <ac:chgData name="Saito Shiro" userId="b2a17ba2fd642e30" providerId="LiveId" clId="{8D3F63F2-C708-4580-874B-861A9E98A8D8}" dt="2020-05-12T09:07:45.974" v="101" actId="14100"/>
          <ac:spMkLst>
            <pc:docMk/>
            <pc:sldMk cId="46501131" sldId="635"/>
            <ac:spMk id="3" creationId="{00000000-0000-0000-0000-000000000000}"/>
          </ac:spMkLst>
        </pc:spChg>
        <pc:spChg chg="mod">
          <ac:chgData name="Saito Shiro" userId="b2a17ba2fd642e30" providerId="LiveId" clId="{8D3F63F2-C708-4580-874B-861A9E98A8D8}" dt="2020-05-12T09:08:52.295" v="117"/>
          <ac:spMkLst>
            <pc:docMk/>
            <pc:sldMk cId="46501131" sldId="635"/>
            <ac:spMk id="19" creationId="{26AF2984-7A23-4ECE-9272-7D7AB935D653}"/>
          </ac:spMkLst>
        </pc:spChg>
      </pc:sldChg>
      <pc:sldChg chg="addSp delSp modSp mod">
        <pc:chgData name="Saito Shiro" userId="b2a17ba2fd642e30" providerId="LiveId" clId="{8D3F63F2-C708-4580-874B-861A9E98A8D8}" dt="2020-05-12T09:05:08.506" v="53"/>
        <pc:sldMkLst>
          <pc:docMk/>
          <pc:sldMk cId="1108723381" sldId="646"/>
        </pc:sldMkLst>
        <pc:spChg chg="mod">
          <ac:chgData name="Saito Shiro" userId="b2a17ba2fd642e30" providerId="LiveId" clId="{8D3F63F2-C708-4580-874B-861A9E98A8D8}" dt="2020-05-12T09:05:08.506" v="53"/>
          <ac:spMkLst>
            <pc:docMk/>
            <pc:sldMk cId="1108723381" sldId="646"/>
            <ac:spMk id="3" creationId="{00000000-0000-0000-0000-000000000000}"/>
          </ac:spMkLst>
        </pc:spChg>
        <pc:picChg chg="add mod">
          <ac:chgData name="Saito Shiro" userId="b2a17ba2fd642e30" providerId="LiveId" clId="{8D3F63F2-C708-4580-874B-861A9E98A8D8}" dt="2020-05-12T09:04:58.895" v="31" actId="1076"/>
          <ac:picMkLst>
            <pc:docMk/>
            <pc:sldMk cId="1108723381" sldId="646"/>
            <ac:picMk id="4" creationId="{6D5838F1-FEBF-46DB-9849-CA68EFC81AAB}"/>
          </ac:picMkLst>
        </pc:picChg>
        <pc:picChg chg="del">
          <ac:chgData name="Saito Shiro" userId="b2a17ba2fd642e30" providerId="LiveId" clId="{8D3F63F2-C708-4580-874B-861A9E98A8D8}" dt="2020-05-12T09:04:32.671" v="27" actId="478"/>
          <ac:picMkLst>
            <pc:docMk/>
            <pc:sldMk cId="1108723381" sldId="646"/>
            <ac:picMk id="5" creationId="{39E73BE0-A5EA-4A2A-9926-BAF928489B64}"/>
          </ac:picMkLst>
        </pc:picChg>
      </pc:sldChg>
      <pc:sldChg chg="addSp delSp modSp mod">
        <pc:chgData name="Saito Shiro" userId="b2a17ba2fd642e30" providerId="LiveId" clId="{8D3F63F2-C708-4580-874B-861A9E98A8D8}" dt="2020-05-12T09:13:30.996" v="185" actId="1035"/>
        <pc:sldMkLst>
          <pc:docMk/>
          <pc:sldMk cId="285977191" sldId="647"/>
        </pc:sldMkLst>
        <pc:spChg chg="mod">
          <ac:chgData name="Saito Shiro" userId="b2a17ba2fd642e30" providerId="LiveId" clId="{8D3F63F2-C708-4580-874B-861A9E98A8D8}" dt="2020-05-12T09:13:30.996" v="185" actId="1035"/>
          <ac:spMkLst>
            <pc:docMk/>
            <pc:sldMk cId="285977191" sldId="647"/>
            <ac:spMk id="8" creationId="{4535A464-E226-4F0E-99B9-2EA8A2194403}"/>
          </ac:spMkLst>
        </pc:spChg>
        <pc:spChg chg="del">
          <ac:chgData name="Saito Shiro" userId="b2a17ba2fd642e30" providerId="LiveId" clId="{8D3F63F2-C708-4580-874B-861A9E98A8D8}" dt="2020-05-12T09:09:07.439" v="120" actId="478"/>
          <ac:spMkLst>
            <pc:docMk/>
            <pc:sldMk cId="285977191" sldId="647"/>
            <ac:spMk id="9" creationId="{767CEFAE-1454-493B-A611-CE82E96A6E6F}"/>
          </ac:spMkLst>
        </pc:spChg>
        <pc:spChg chg="del">
          <ac:chgData name="Saito Shiro" userId="b2a17ba2fd642e30" providerId="LiveId" clId="{8D3F63F2-C708-4580-874B-861A9E98A8D8}" dt="2020-05-12T09:09:07.439" v="120" actId="478"/>
          <ac:spMkLst>
            <pc:docMk/>
            <pc:sldMk cId="285977191" sldId="647"/>
            <ac:spMk id="10" creationId="{A0396708-178C-42AD-BD40-13A950E76FBC}"/>
          </ac:spMkLst>
        </pc:spChg>
        <pc:picChg chg="add mod ord">
          <ac:chgData name="Saito Shiro" userId="b2a17ba2fd642e30" providerId="LiveId" clId="{8D3F63F2-C708-4580-874B-861A9E98A8D8}" dt="2020-05-12T09:13:23.876" v="180" actId="1038"/>
          <ac:picMkLst>
            <pc:docMk/>
            <pc:sldMk cId="285977191" sldId="647"/>
            <ac:picMk id="4" creationId="{4F699172-B426-4127-B678-BF95A67E7E91}"/>
          </ac:picMkLst>
        </pc:picChg>
        <pc:picChg chg="del">
          <ac:chgData name="Saito Shiro" userId="b2a17ba2fd642e30" providerId="LiveId" clId="{8D3F63F2-C708-4580-874B-861A9E98A8D8}" dt="2020-05-12T09:09:04.530" v="119" actId="478"/>
          <ac:picMkLst>
            <pc:docMk/>
            <pc:sldMk cId="285977191" sldId="647"/>
            <ac:picMk id="7" creationId="{4F160FD3-14AE-4A2D-A982-53141C17F686}"/>
          </ac:picMkLst>
        </pc:picChg>
      </pc:sldChg>
      <pc:sldChg chg="addSp delSp modSp mod">
        <pc:chgData name="Saito Shiro" userId="b2a17ba2fd642e30" providerId="LiveId" clId="{8D3F63F2-C708-4580-874B-861A9E98A8D8}" dt="2020-05-12T09:07:05.963" v="65" actId="14100"/>
        <pc:sldMkLst>
          <pc:docMk/>
          <pc:sldMk cId="1694590244" sldId="654"/>
        </pc:sldMkLst>
        <pc:picChg chg="add mod">
          <ac:chgData name="Saito Shiro" userId="b2a17ba2fd642e30" providerId="LiveId" clId="{8D3F63F2-C708-4580-874B-861A9E98A8D8}" dt="2020-05-12T09:07:05.963" v="65" actId="14100"/>
          <ac:picMkLst>
            <pc:docMk/>
            <pc:sldMk cId="1694590244" sldId="654"/>
            <ac:picMk id="5" creationId="{03BDE167-D8F6-40FB-9B82-1A84CCC72BB5}"/>
          </ac:picMkLst>
        </pc:picChg>
        <pc:picChg chg="del">
          <ac:chgData name="Saito Shiro" userId="b2a17ba2fd642e30" providerId="LiveId" clId="{8D3F63F2-C708-4580-874B-861A9E98A8D8}" dt="2020-05-12T09:06:33.172" v="54" actId="478"/>
          <ac:picMkLst>
            <pc:docMk/>
            <pc:sldMk cId="1694590244" sldId="654"/>
            <ac:picMk id="8" creationId="{AC462F89-7CD9-4611-996A-77CDABD5B8C6}"/>
          </ac:picMkLst>
        </pc:picChg>
      </pc:sldChg>
      <pc:sldChg chg="modSp mod">
        <pc:chgData name="Saito Shiro" userId="b2a17ba2fd642e30" providerId="LiveId" clId="{8D3F63F2-C708-4580-874B-861A9E98A8D8}" dt="2020-05-12T09:18:18.144" v="267"/>
        <pc:sldMkLst>
          <pc:docMk/>
          <pc:sldMk cId="2570716189" sldId="655"/>
        </pc:sldMkLst>
        <pc:spChg chg="mod">
          <ac:chgData name="Saito Shiro" userId="b2a17ba2fd642e30" providerId="LiveId" clId="{8D3F63F2-C708-4580-874B-861A9E98A8D8}" dt="2020-05-12T09:18:13.872" v="262" actId="1076"/>
          <ac:spMkLst>
            <pc:docMk/>
            <pc:sldMk cId="2570716189" sldId="655"/>
            <ac:spMk id="2" creationId="{00000000-0000-0000-0000-000000000000}"/>
          </ac:spMkLst>
        </pc:spChg>
        <pc:spChg chg="mod">
          <ac:chgData name="Saito Shiro" userId="b2a17ba2fd642e30" providerId="LiveId" clId="{8D3F63F2-C708-4580-874B-861A9E98A8D8}" dt="2020-05-12T09:16:19.167" v="219" actId="14100"/>
          <ac:spMkLst>
            <pc:docMk/>
            <pc:sldMk cId="2570716189" sldId="655"/>
            <ac:spMk id="3" creationId="{00000000-0000-0000-0000-000000000000}"/>
          </ac:spMkLst>
        </pc:spChg>
        <pc:spChg chg="mod">
          <ac:chgData name="Saito Shiro" userId="b2a17ba2fd642e30" providerId="LiveId" clId="{8D3F63F2-C708-4580-874B-861A9E98A8D8}" dt="2020-05-12T09:18:18.144" v="267"/>
          <ac:spMkLst>
            <pc:docMk/>
            <pc:sldMk cId="2570716189" sldId="655"/>
            <ac:spMk id="19" creationId="{26AF2984-7A23-4ECE-9272-7D7AB935D653}"/>
          </ac:spMkLst>
        </pc:spChg>
      </pc:sldChg>
      <pc:sldChg chg="addSp delSp modSp mod">
        <pc:chgData name="Saito Shiro" userId="b2a17ba2fd642e30" providerId="LiveId" clId="{8D3F63F2-C708-4580-874B-861A9E98A8D8}" dt="2020-05-12T09:21:29.020" v="330" actId="1037"/>
        <pc:sldMkLst>
          <pc:docMk/>
          <pc:sldMk cId="1159626490" sldId="656"/>
        </pc:sldMkLst>
        <pc:spChg chg="mod">
          <ac:chgData name="Saito Shiro" userId="b2a17ba2fd642e30" providerId="LiveId" clId="{8D3F63F2-C708-4580-874B-861A9E98A8D8}" dt="2020-05-12T09:21:29.020" v="330" actId="1037"/>
          <ac:spMkLst>
            <pc:docMk/>
            <pc:sldMk cId="1159626490" sldId="656"/>
            <ac:spMk id="8" creationId="{4535A464-E226-4F0E-99B9-2EA8A2194403}"/>
          </ac:spMkLst>
        </pc:spChg>
        <pc:spChg chg="del">
          <ac:chgData name="Saito Shiro" userId="b2a17ba2fd642e30" providerId="LiveId" clId="{8D3F63F2-C708-4580-874B-861A9E98A8D8}" dt="2020-05-12T09:20:31.016" v="269" actId="478"/>
          <ac:spMkLst>
            <pc:docMk/>
            <pc:sldMk cId="1159626490" sldId="656"/>
            <ac:spMk id="9" creationId="{767CEFAE-1454-493B-A611-CE82E96A6E6F}"/>
          </ac:spMkLst>
        </pc:spChg>
        <pc:picChg chg="del">
          <ac:chgData name="Saito Shiro" userId="b2a17ba2fd642e30" providerId="LiveId" clId="{8D3F63F2-C708-4580-874B-861A9E98A8D8}" dt="2020-05-12T09:20:27.835" v="268" actId="478"/>
          <ac:picMkLst>
            <pc:docMk/>
            <pc:sldMk cId="1159626490" sldId="656"/>
            <ac:picMk id="4" creationId="{75BB8B6D-1324-4F7C-9F20-64787E8CD50B}"/>
          </ac:picMkLst>
        </pc:picChg>
        <pc:picChg chg="add mod ord">
          <ac:chgData name="Saito Shiro" userId="b2a17ba2fd642e30" providerId="LiveId" clId="{8D3F63F2-C708-4580-874B-861A9E98A8D8}" dt="2020-05-12T09:21:29.020" v="330" actId="1037"/>
          <ac:picMkLst>
            <pc:docMk/>
            <pc:sldMk cId="1159626490" sldId="656"/>
            <ac:picMk id="5" creationId="{36FA2C16-CE99-409B-B2AC-BD261D30453B}"/>
          </ac:picMkLst>
        </pc:picChg>
      </pc:sldChg>
    </pc:docChg>
  </pc:docChgLst>
  <pc:docChgLst>
    <pc:chgData name="Saito Shiro" userId="b2a17ba2fd642e30" providerId="LiveId" clId="{66EDFFC0-5A25-4EEE-9B65-550C91E060C0}"/>
    <pc:docChg chg="undo custSel addSld delSld modSld sldOrd">
      <pc:chgData name="Saito Shiro" userId="b2a17ba2fd642e30" providerId="LiveId" clId="{66EDFFC0-5A25-4EEE-9B65-550C91E060C0}" dt="2020-05-20T11:17:31.126" v="1992" actId="1036"/>
      <pc:docMkLst>
        <pc:docMk/>
      </pc:docMkLst>
      <pc:sldChg chg="modSp mod">
        <pc:chgData name="Saito Shiro" userId="b2a17ba2fd642e30" providerId="LiveId" clId="{66EDFFC0-5A25-4EEE-9B65-550C91E060C0}" dt="2020-05-20T09:58:42.743" v="15" actId="1037"/>
        <pc:sldMkLst>
          <pc:docMk/>
          <pc:sldMk cId="3755346429" sldId="633"/>
        </pc:sldMkLst>
        <pc:spChg chg="mod">
          <ac:chgData name="Saito Shiro" userId="b2a17ba2fd642e30" providerId="LiveId" clId="{66EDFFC0-5A25-4EEE-9B65-550C91E060C0}" dt="2020-05-20T09:58:42.743" v="15" actId="1037"/>
          <ac:spMkLst>
            <pc:docMk/>
            <pc:sldMk cId="3755346429" sldId="633"/>
            <ac:spMk id="3" creationId="{BF8D875A-C282-4F6A-B96E-8A650A43A804}"/>
          </ac:spMkLst>
        </pc:spChg>
      </pc:sldChg>
      <pc:sldChg chg="addSp delSp modSp mod">
        <pc:chgData name="Saito Shiro" userId="b2a17ba2fd642e30" providerId="LiveId" clId="{66EDFFC0-5A25-4EEE-9B65-550C91E060C0}" dt="2020-05-20T11:07:31.879" v="1835" actId="6549"/>
        <pc:sldMkLst>
          <pc:docMk/>
          <pc:sldMk cId="2652706275" sldId="634"/>
        </pc:sldMkLst>
        <pc:spChg chg="mod">
          <ac:chgData name="Saito Shiro" userId="b2a17ba2fd642e30" providerId="LiveId" clId="{66EDFFC0-5A25-4EEE-9B65-550C91E060C0}" dt="2020-05-20T11:03:20.271" v="1458" actId="14100"/>
          <ac:spMkLst>
            <pc:docMk/>
            <pc:sldMk cId="2652706275" sldId="634"/>
            <ac:spMk id="4" creationId="{00000000-0000-0000-0000-000000000000}"/>
          </ac:spMkLst>
        </pc:spChg>
        <pc:spChg chg="mod">
          <ac:chgData name="Saito Shiro" userId="b2a17ba2fd642e30" providerId="LiveId" clId="{66EDFFC0-5A25-4EEE-9B65-550C91E060C0}" dt="2020-05-20T11:03:13.695" v="1454" actId="1076"/>
          <ac:spMkLst>
            <pc:docMk/>
            <pc:sldMk cId="2652706275" sldId="634"/>
            <ac:spMk id="5" creationId="{00000000-0000-0000-0000-000000000000}"/>
          </ac:spMkLst>
        </pc:spChg>
        <pc:spChg chg="mod">
          <ac:chgData name="Saito Shiro" userId="b2a17ba2fd642e30" providerId="LiveId" clId="{66EDFFC0-5A25-4EEE-9B65-550C91E060C0}" dt="2020-05-20T11:03:30.745" v="1486" actId="6549"/>
          <ac:spMkLst>
            <pc:docMk/>
            <pc:sldMk cId="2652706275" sldId="634"/>
            <ac:spMk id="7" creationId="{00000000-0000-0000-0000-000000000000}"/>
          </ac:spMkLst>
        </pc:spChg>
        <pc:spChg chg="mod">
          <ac:chgData name="Saito Shiro" userId="b2a17ba2fd642e30" providerId="LiveId" clId="{66EDFFC0-5A25-4EEE-9B65-550C91E060C0}" dt="2020-05-20T11:04:35.691" v="1572" actId="1076"/>
          <ac:spMkLst>
            <pc:docMk/>
            <pc:sldMk cId="2652706275" sldId="634"/>
            <ac:spMk id="8" creationId="{00000000-0000-0000-0000-000000000000}"/>
          </ac:spMkLst>
        </pc:spChg>
        <pc:spChg chg="mod">
          <ac:chgData name="Saito Shiro" userId="b2a17ba2fd642e30" providerId="LiveId" clId="{66EDFFC0-5A25-4EEE-9B65-550C91E060C0}" dt="2020-05-20T11:07:13.717" v="1823" actId="1076"/>
          <ac:spMkLst>
            <pc:docMk/>
            <pc:sldMk cId="2652706275" sldId="634"/>
            <ac:spMk id="9" creationId="{00000000-0000-0000-0000-000000000000}"/>
          </ac:spMkLst>
        </pc:spChg>
        <pc:spChg chg="mod">
          <ac:chgData name="Saito Shiro" userId="b2a17ba2fd642e30" providerId="LiveId" clId="{66EDFFC0-5A25-4EEE-9B65-550C91E060C0}" dt="2020-05-20T11:06:11.599" v="1707" actId="1076"/>
          <ac:spMkLst>
            <pc:docMk/>
            <pc:sldMk cId="2652706275" sldId="634"/>
            <ac:spMk id="10" creationId="{00000000-0000-0000-0000-000000000000}"/>
          </ac:spMkLst>
        </pc:spChg>
        <pc:spChg chg="mod">
          <ac:chgData name="Saito Shiro" userId="b2a17ba2fd642e30" providerId="LiveId" clId="{66EDFFC0-5A25-4EEE-9B65-550C91E060C0}" dt="2020-05-20T11:04:44.520" v="1580" actId="1038"/>
          <ac:spMkLst>
            <pc:docMk/>
            <pc:sldMk cId="2652706275" sldId="634"/>
            <ac:spMk id="12" creationId="{00000000-0000-0000-0000-000000000000}"/>
          </ac:spMkLst>
        </pc:spChg>
        <pc:spChg chg="mod">
          <ac:chgData name="Saito Shiro" userId="b2a17ba2fd642e30" providerId="LiveId" clId="{66EDFFC0-5A25-4EEE-9B65-550C91E060C0}" dt="2020-05-20T11:05:32.991" v="1642" actId="1076"/>
          <ac:spMkLst>
            <pc:docMk/>
            <pc:sldMk cId="2652706275" sldId="634"/>
            <ac:spMk id="13" creationId="{E87DE477-8A7E-4671-A37A-ED36549DAB81}"/>
          </ac:spMkLst>
        </pc:spChg>
        <pc:spChg chg="mod">
          <ac:chgData name="Saito Shiro" userId="b2a17ba2fd642e30" providerId="LiveId" clId="{66EDFFC0-5A25-4EEE-9B65-550C91E060C0}" dt="2020-05-20T11:05:10.879" v="1611" actId="1076"/>
          <ac:spMkLst>
            <pc:docMk/>
            <pc:sldMk cId="2652706275" sldId="634"/>
            <ac:spMk id="14" creationId="{1A522C17-68C9-4A98-B18F-44E33FC916DD}"/>
          </ac:spMkLst>
        </pc:spChg>
        <pc:spChg chg="del">
          <ac:chgData name="Saito Shiro" userId="b2a17ba2fd642e30" providerId="LiveId" clId="{66EDFFC0-5A25-4EEE-9B65-550C91E060C0}" dt="2020-05-20T11:07:17.581" v="1824" actId="478"/>
          <ac:spMkLst>
            <pc:docMk/>
            <pc:sldMk cId="2652706275" sldId="634"/>
            <ac:spMk id="15" creationId="{3FDAA926-A3C4-44FE-99CA-7FADB097BDC0}"/>
          </ac:spMkLst>
        </pc:spChg>
        <pc:spChg chg="add mod">
          <ac:chgData name="Saito Shiro" userId="b2a17ba2fd642e30" providerId="LiveId" clId="{66EDFFC0-5A25-4EEE-9B65-550C91E060C0}" dt="2020-05-20T11:07:31.879" v="1835" actId="6549"/>
          <ac:spMkLst>
            <pc:docMk/>
            <pc:sldMk cId="2652706275" sldId="634"/>
            <ac:spMk id="16" creationId="{2898D5C2-0B0C-427B-98C4-FD237C8F396A}"/>
          </ac:spMkLst>
        </pc:spChg>
        <pc:spChg chg="mod">
          <ac:chgData name="Saito Shiro" userId="b2a17ba2fd642e30" providerId="LiveId" clId="{66EDFFC0-5A25-4EEE-9B65-550C91E060C0}" dt="2020-05-20T11:02:55.959" v="1429" actId="1038"/>
          <ac:spMkLst>
            <pc:docMk/>
            <pc:sldMk cId="2652706275" sldId="634"/>
            <ac:spMk id="28" creationId="{00000000-0000-0000-0000-000000000000}"/>
          </ac:spMkLst>
        </pc:spChg>
        <pc:spChg chg="mod">
          <ac:chgData name="Saito Shiro" userId="b2a17ba2fd642e30" providerId="LiveId" clId="{66EDFFC0-5A25-4EEE-9B65-550C91E060C0}" dt="2020-05-20T11:05:52.007" v="1675" actId="1035"/>
          <ac:spMkLst>
            <pc:docMk/>
            <pc:sldMk cId="2652706275" sldId="634"/>
            <ac:spMk id="40" creationId="{00000000-0000-0000-0000-000000000000}"/>
          </ac:spMkLst>
        </pc:spChg>
        <pc:spChg chg="mod">
          <ac:chgData name="Saito Shiro" userId="b2a17ba2fd642e30" providerId="LiveId" clId="{66EDFFC0-5A25-4EEE-9B65-550C91E060C0}" dt="2020-05-20T11:06:46.596" v="1746" actId="14100"/>
          <ac:spMkLst>
            <pc:docMk/>
            <pc:sldMk cId="2652706275" sldId="634"/>
            <ac:spMk id="42" creationId="{00000000-0000-0000-0000-000000000000}"/>
          </ac:spMkLst>
        </pc:spChg>
      </pc:sldChg>
      <pc:sldChg chg="modSp mod">
        <pc:chgData name="Saito Shiro" userId="b2a17ba2fd642e30" providerId="LiveId" clId="{66EDFFC0-5A25-4EEE-9B65-550C91E060C0}" dt="2020-05-20T10:15:40.553" v="249" actId="1038"/>
        <pc:sldMkLst>
          <pc:docMk/>
          <pc:sldMk cId="46501131" sldId="635"/>
        </pc:sldMkLst>
        <pc:spChg chg="mod">
          <ac:chgData name="Saito Shiro" userId="b2a17ba2fd642e30" providerId="LiveId" clId="{66EDFFC0-5A25-4EEE-9B65-550C91E060C0}" dt="2020-05-20T10:15:40.553" v="249" actId="1038"/>
          <ac:spMkLst>
            <pc:docMk/>
            <pc:sldMk cId="46501131" sldId="635"/>
            <ac:spMk id="2" creationId="{00000000-0000-0000-0000-000000000000}"/>
          </ac:spMkLst>
        </pc:spChg>
        <pc:spChg chg="mod">
          <ac:chgData name="Saito Shiro" userId="b2a17ba2fd642e30" providerId="LiveId" clId="{66EDFFC0-5A25-4EEE-9B65-550C91E060C0}" dt="2020-05-20T10:12:54.626" v="241" actId="6549"/>
          <ac:spMkLst>
            <pc:docMk/>
            <pc:sldMk cId="46501131" sldId="635"/>
            <ac:spMk id="3" creationId="{00000000-0000-0000-0000-000000000000}"/>
          </ac:spMkLst>
        </pc:spChg>
        <pc:spChg chg="mod">
          <ac:chgData name="Saito Shiro" userId="b2a17ba2fd642e30" providerId="LiveId" clId="{66EDFFC0-5A25-4EEE-9B65-550C91E060C0}" dt="2020-05-20T10:06:30.180" v="117" actId="1076"/>
          <ac:spMkLst>
            <pc:docMk/>
            <pc:sldMk cId="46501131" sldId="635"/>
            <ac:spMk id="19" creationId="{26AF2984-7A23-4ECE-9272-7D7AB935D653}"/>
          </ac:spMkLst>
        </pc:spChg>
      </pc:sldChg>
      <pc:sldChg chg="addSp delSp modSp mod">
        <pc:chgData name="Saito Shiro" userId="b2a17ba2fd642e30" providerId="LiveId" clId="{66EDFFC0-5A25-4EEE-9B65-550C91E060C0}" dt="2020-05-20T09:59:26.261" v="73" actId="1076"/>
        <pc:sldMkLst>
          <pc:docMk/>
          <pc:sldMk cId="1108723381" sldId="646"/>
        </pc:sldMkLst>
        <pc:spChg chg="mod">
          <ac:chgData name="Saito Shiro" userId="b2a17ba2fd642e30" providerId="LiveId" clId="{66EDFFC0-5A25-4EEE-9B65-550C91E060C0}" dt="2020-05-20T09:59:26.261" v="73" actId="1076"/>
          <ac:spMkLst>
            <pc:docMk/>
            <pc:sldMk cId="1108723381" sldId="646"/>
            <ac:spMk id="3" creationId="{00000000-0000-0000-0000-000000000000}"/>
          </ac:spMkLst>
        </pc:spChg>
        <pc:picChg chg="add mod">
          <ac:chgData name="Saito Shiro" userId="b2a17ba2fd642e30" providerId="LiveId" clId="{66EDFFC0-5A25-4EEE-9B65-550C91E060C0}" dt="2020-05-20T09:59:23.417" v="72" actId="1076"/>
          <ac:picMkLst>
            <pc:docMk/>
            <pc:sldMk cId="1108723381" sldId="646"/>
            <ac:picMk id="4" creationId="{B3A02D0E-AF71-4B6D-B5EF-94D0492B3E0C}"/>
          </ac:picMkLst>
        </pc:picChg>
        <pc:picChg chg="del">
          <ac:chgData name="Saito Shiro" userId="b2a17ba2fd642e30" providerId="LiveId" clId="{66EDFFC0-5A25-4EEE-9B65-550C91E060C0}" dt="2020-05-20T09:58:53.184" v="16" actId="478"/>
          <ac:picMkLst>
            <pc:docMk/>
            <pc:sldMk cId="1108723381" sldId="646"/>
            <ac:picMk id="5" creationId="{A14B8282-BFFF-446A-9F5C-F3D3F8B6FD2D}"/>
          </ac:picMkLst>
        </pc:picChg>
      </pc:sldChg>
      <pc:sldChg chg="addSp delSp modSp mod">
        <pc:chgData name="Saito Shiro" userId="b2a17ba2fd642e30" providerId="LiveId" clId="{66EDFFC0-5A25-4EEE-9B65-550C91E060C0}" dt="2020-05-20T10:17:48.092" v="282" actId="1076"/>
        <pc:sldMkLst>
          <pc:docMk/>
          <pc:sldMk cId="285977191" sldId="647"/>
        </pc:sldMkLst>
        <pc:spChg chg="mod">
          <ac:chgData name="Saito Shiro" userId="b2a17ba2fd642e30" providerId="LiveId" clId="{66EDFFC0-5A25-4EEE-9B65-550C91E060C0}" dt="2020-05-20T10:08:35.533" v="124" actId="1076"/>
          <ac:spMkLst>
            <pc:docMk/>
            <pc:sldMk cId="285977191" sldId="647"/>
            <ac:spMk id="3" creationId="{00000000-0000-0000-0000-000000000000}"/>
          </ac:spMkLst>
        </pc:spChg>
        <pc:spChg chg="add del mod">
          <ac:chgData name="Saito Shiro" userId="b2a17ba2fd642e30" providerId="LiveId" clId="{66EDFFC0-5A25-4EEE-9B65-550C91E060C0}" dt="2020-05-20T10:17:48.092" v="282" actId="1076"/>
          <ac:spMkLst>
            <pc:docMk/>
            <pc:sldMk cId="285977191" sldId="647"/>
            <ac:spMk id="8" creationId="{4535A464-E226-4F0E-99B9-2EA8A2194403}"/>
          </ac:spMkLst>
        </pc:spChg>
        <pc:picChg chg="add del mod ord">
          <ac:chgData name="Saito Shiro" userId="b2a17ba2fd642e30" providerId="LiveId" clId="{66EDFFC0-5A25-4EEE-9B65-550C91E060C0}" dt="2020-05-20T10:17:05.770" v="250" actId="478"/>
          <ac:picMkLst>
            <pc:docMk/>
            <pc:sldMk cId="285977191" sldId="647"/>
            <ac:picMk id="4" creationId="{5E0B1EAE-6AE7-446C-8A23-CE7E33A769F7}"/>
          </ac:picMkLst>
        </pc:picChg>
        <pc:picChg chg="del">
          <ac:chgData name="Saito Shiro" userId="b2a17ba2fd642e30" providerId="LiveId" clId="{66EDFFC0-5A25-4EEE-9B65-550C91E060C0}" dt="2020-05-20T10:06:16.555" v="116" actId="478"/>
          <ac:picMkLst>
            <pc:docMk/>
            <pc:sldMk cId="285977191" sldId="647"/>
            <ac:picMk id="5" creationId="{515BE5A5-6F10-4D28-BCCB-CFE0AE94199D}"/>
          </ac:picMkLst>
        </pc:picChg>
        <pc:picChg chg="add mod ord">
          <ac:chgData name="Saito Shiro" userId="b2a17ba2fd642e30" providerId="LiveId" clId="{66EDFFC0-5A25-4EEE-9B65-550C91E060C0}" dt="2020-05-20T10:17:15.261" v="255" actId="167"/>
          <ac:picMkLst>
            <pc:docMk/>
            <pc:sldMk cId="285977191" sldId="647"/>
            <ac:picMk id="7" creationId="{734A94A2-CFCD-40E3-ACE2-69FB2C639BA8}"/>
          </ac:picMkLst>
        </pc:picChg>
      </pc:sldChg>
      <pc:sldChg chg="addSp delSp modSp mod">
        <pc:chgData name="Saito Shiro" userId="b2a17ba2fd642e30" providerId="LiveId" clId="{66EDFFC0-5A25-4EEE-9B65-550C91E060C0}" dt="2020-05-20T10:03:48.811" v="80" actId="1440"/>
        <pc:sldMkLst>
          <pc:docMk/>
          <pc:sldMk cId="1694590244" sldId="654"/>
        </pc:sldMkLst>
        <pc:picChg chg="add mod">
          <ac:chgData name="Saito Shiro" userId="b2a17ba2fd642e30" providerId="LiveId" clId="{66EDFFC0-5A25-4EEE-9B65-550C91E060C0}" dt="2020-05-20T10:03:48.811" v="80" actId="1440"/>
          <ac:picMkLst>
            <pc:docMk/>
            <pc:sldMk cId="1694590244" sldId="654"/>
            <ac:picMk id="5" creationId="{5C1E32D2-D38E-49F5-8335-B5C16222A46E}"/>
          </ac:picMkLst>
        </pc:picChg>
        <pc:picChg chg="del">
          <ac:chgData name="Saito Shiro" userId="b2a17ba2fd642e30" providerId="LiveId" clId="{66EDFFC0-5A25-4EEE-9B65-550C91E060C0}" dt="2020-05-20T09:59:35.051" v="74" actId="478"/>
          <ac:picMkLst>
            <pc:docMk/>
            <pc:sldMk cId="1694590244" sldId="654"/>
            <ac:picMk id="6" creationId="{74CCD4D2-ADF0-446F-9267-AB5C16A60670}"/>
          </ac:picMkLst>
        </pc:picChg>
      </pc:sldChg>
      <pc:sldChg chg="addSp modSp mod">
        <pc:chgData name="Saito Shiro" userId="b2a17ba2fd642e30" providerId="LiveId" clId="{66EDFFC0-5A25-4EEE-9B65-550C91E060C0}" dt="2020-05-20T10:19:26.280" v="386" actId="14100"/>
        <pc:sldMkLst>
          <pc:docMk/>
          <pc:sldMk cId="2570716189" sldId="655"/>
        </pc:sldMkLst>
        <pc:spChg chg="mod">
          <ac:chgData name="Saito Shiro" userId="b2a17ba2fd642e30" providerId="LiveId" clId="{66EDFFC0-5A25-4EEE-9B65-550C91E060C0}" dt="2020-05-20T10:18:35.174" v="297" actId="1076"/>
          <ac:spMkLst>
            <pc:docMk/>
            <pc:sldMk cId="2570716189" sldId="655"/>
            <ac:spMk id="2" creationId="{00000000-0000-0000-0000-000000000000}"/>
          </ac:spMkLst>
        </pc:spChg>
        <pc:spChg chg="mod">
          <ac:chgData name="Saito Shiro" userId="b2a17ba2fd642e30" providerId="LiveId" clId="{66EDFFC0-5A25-4EEE-9B65-550C91E060C0}" dt="2020-05-20T10:18:01.515" v="293" actId="6549"/>
          <ac:spMkLst>
            <pc:docMk/>
            <pc:sldMk cId="2570716189" sldId="655"/>
            <ac:spMk id="3" creationId="{00000000-0000-0000-0000-000000000000}"/>
          </ac:spMkLst>
        </pc:spChg>
        <pc:spChg chg="add mod">
          <ac:chgData name="Saito Shiro" userId="b2a17ba2fd642e30" providerId="LiveId" clId="{66EDFFC0-5A25-4EEE-9B65-550C91E060C0}" dt="2020-05-20T10:19:26.280" v="386" actId="14100"/>
          <ac:spMkLst>
            <pc:docMk/>
            <pc:sldMk cId="2570716189" sldId="655"/>
            <ac:spMk id="5" creationId="{37F33685-38F9-4053-98A8-FCA2EBAAE501}"/>
          </ac:spMkLst>
        </pc:spChg>
        <pc:spChg chg="mod">
          <ac:chgData name="Saito Shiro" userId="b2a17ba2fd642e30" providerId="LiveId" clId="{66EDFFC0-5A25-4EEE-9B65-550C91E060C0}" dt="2020-05-20T10:10:59.182" v="215" actId="1076"/>
          <ac:spMkLst>
            <pc:docMk/>
            <pc:sldMk cId="2570716189" sldId="655"/>
            <ac:spMk id="19" creationId="{26AF2984-7A23-4ECE-9272-7D7AB935D653}"/>
          </ac:spMkLst>
        </pc:spChg>
      </pc:sldChg>
      <pc:sldChg chg="addSp delSp modSp mod">
        <pc:chgData name="Saito Shiro" userId="b2a17ba2fd642e30" providerId="LiveId" clId="{66EDFFC0-5A25-4EEE-9B65-550C91E060C0}" dt="2020-05-20T10:23:41.730" v="458" actId="1037"/>
        <pc:sldMkLst>
          <pc:docMk/>
          <pc:sldMk cId="1159626490" sldId="656"/>
        </pc:sldMkLst>
        <pc:spChg chg="mod">
          <ac:chgData name="Saito Shiro" userId="b2a17ba2fd642e30" providerId="LiveId" clId="{66EDFFC0-5A25-4EEE-9B65-550C91E060C0}" dt="2020-05-20T10:23:41.730" v="458" actId="1037"/>
          <ac:spMkLst>
            <pc:docMk/>
            <pc:sldMk cId="1159626490" sldId="656"/>
            <ac:spMk id="8" creationId="{4535A464-E226-4F0E-99B9-2EA8A2194403}"/>
          </ac:spMkLst>
        </pc:spChg>
        <pc:picChg chg="del">
          <ac:chgData name="Saito Shiro" userId="b2a17ba2fd642e30" providerId="LiveId" clId="{66EDFFC0-5A25-4EEE-9B65-550C91E060C0}" dt="2020-05-20T10:19:47.540" v="387" actId="478"/>
          <ac:picMkLst>
            <pc:docMk/>
            <pc:sldMk cId="1159626490" sldId="656"/>
            <ac:picMk id="4" creationId="{C00A7E8E-DF44-4DEA-A13F-88ECDDC70C28}"/>
          </ac:picMkLst>
        </pc:picChg>
        <pc:picChg chg="add mod ord">
          <ac:chgData name="Saito Shiro" userId="b2a17ba2fd642e30" providerId="LiveId" clId="{66EDFFC0-5A25-4EEE-9B65-550C91E060C0}" dt="2020-05-20T10:23:41.730" v="458" actId="1037"/>
          <ac:picMkLst>
            <pc:docMk/>
            <pc:sldMk cId="1159626490" sldId="656"/>
            <ac:picMk id="5" creationId="{67460DAD-18FD-4EFC-9B66-A4AD00B8171E}"/>
          </ac:picMkLst>
        </pc:picChg>
      </pc:sldChg>
      <pc:sldChg chg="modSp mod">
        <pc:chgData name="Saito Shiro" userId="b2a17ba2fd642e30" providerId="LiveId" clId="{66EDFFC0-5A25-4EEE-9B65-550C91E060C0}" dt="2020-05-20T10:53:43.521" v="1252" actId="20577"/>
        <pc:sldMkLst>
          <pc:docMk/>
          <pc:sldMk cId="1807637601" sldId="657"/>
        </pc:sldMkLst>
        <pc:spChg chg="mod">
          <ac:chgData name="Saito Shiro" userId="b2a17ba2fd642e30" providerId="LiveId" clId="{66EDFFC0-5A25-4EEE-9B65-550C91E060C0}" dt="2020-05-20T10:53:43.521" v="1252" actId="20577"/>
          <ac:spMkLst>
            <pc:docMk/>
            <pc:sldMk cId="1807637601" sldId="657"/>
            <ac:spMk id="2" creationId="{00000000-0000-0000-0000-000000000000}"/>
          </ac:spMkLst>
        </pc:spChg>
        <pc:spChg chg="mod">
          <ac:chgData name="Saito Shiro" userId="b2a17ba2fd642e30" providerId="LiveId" clId="{66EDFFC0-5A25-4EEE-9B65-550C91E060C0}" dt="2020-05-20T10:25:10.924" v="555" actId="14100"/>
          <ac:spMkLst>
            <pc:docMk/>
            <pc:sldMk cId="1807637601" sldId="657"/>
            <ac:spMk id="3" creationId="{00000000-0000-0000-0000-000000000000}"/>
          </ac:spMkLst>
        </pc:spChg>
        <pc:spChg chg="mod">
          <ac:chgData name="Saito Shiro" userId="b2a17ba2fd642e30" providerId="LiveId" clId="{66EDFFC0-5A25-4EEE-9B65-550C91E060C0}" dt="2020-05-20T10:26:51.232" v="577" actId="1076"/>
          <ac:spMkLst>
            <pc:docMk/>
            <pc:sldMk cId="1807637601" sldId="657"/>
            <ac:spMk id="19" creationId="{26AF2984-7A23-4ECE-9272-7D7AB935D653}"/>
          </ac:spMkLst>
        </pc:spChg>
      </pc:sldChg>
      <pc:sldChg chg="addSp delSp modSp mod">
        <pc:chgData name="Saito Shiro" userId="b2a17ba2fd642e30" providerId="LiveId" clId="{66EDFFC0-5A25-4EEE-9B65-550C91E060C0}" dt="2020-05-20T10:36:00.136" v="695" actId="1038"/>
        <pc:sldMkLst>
          <pc:docMk/>
          <pc:sldMk cId="3137495969" sldId="658"/>
        </pc:sldMkLst>
        <pc:spChg chg="add del mod">
          <ac:chgData name="Saito Shiro" userId="b2a17ba2fd642e30" providerId="LiveId" clId="{66EDFFC0-5A25-4EEE-9B65-550C91E060C0}" dt="2020-05-20T10:34:54.689" v="589" actId="1076"/>
          <ac:spMkLst>
            <pc:docMk/>
            <pc:sldMk cId="3137495969" sldId="658"/>
            <ac:spMk id="6" creationId="{37F51D63-8660-41CF-9E93-D4DD52872D9A}"/>
          </ac:spMkLst>
        </pc:spChg>
        <pc:spChg chg="del">
          <ac:chgData name="Saito Shiro" userId="b2a17ba2fd642e30" providerId="LiveId" clId="{66EDFFC0-5A25-4EEE-9B65-550C91E060C0}" dt="2020-05-20T10:35:00.406" v="591" actId="478"/>
          <ac:spMkLst>
            <pc:docMk/>
            <pc:sldMk cId="3137495969" sldId="658"/>
            <ac:spMk id="7" creationId="{A871E03D-8A13-4FB8-942B-5D7637E6C6AD}"/>
          </ac:spMkLst>
        </pc:spChg>
        <pc:spChg chg="mod">
          <ac:chgData name="Saito Shiro" userId="b2a17ba2fd642e30" providerId="LiveId" clId="{66EDFFC0-5A25-4EEE-9B65-550C91E060C0}" dt="2020-05-20T10:36:00.136" v="695" actId="1038"/>
          <ac:spMkLst>
            <pc:docMk/>
            <pc:sldMk cId="3137495969" sldId="658"/>
            <ac:spMk id="8" creationId="{4535A464-E226-4F0E-99B9-2EA8A2194403}"/>
          </ac:spMkLst>
        </pc:spChg>
        <pc:spChg chg="del">
          <ac:chgData name="Saito Shiro" userId="b2a17ba2fd642e30" providerId="LiveId" clId="{66EDFFC0-5A25-4EEE-9B65-550C91E060C0}" dt="2020-05-20T10:34:34.158" v="582" actId="478"/>
          <ac:spMkLst>
            <pc:docMk/>
            <pc:sldMk cId="3137495969" sldId="658"/>
            <ac:spMk id="10" creationId="{96B93A96-33AB-462A-B571-49E91B8FE8DB}"/>
          </ac:spMkLst>
        </pc:spChg>
        <pc:spChg chg="del">
          <ac:chgData name="Saito Shiro" userId="b2a17ba2fd642e30" providerId="LiveId" clId="{66EDFFC0-5A25-4EEE-9B65-550C91E060C0}" dt="2020-05-20T10:34:59.414" v="590" actId="478"/>
          <ac:spMkLst>
            <pc:docMk/>
            <pc:sldMk cId="3137495969" sldId="658"/>
            <ac:spMk id="11" creationId="{259B7348-5023-45A5-B635-E18EDC8B2F51}"/>
          </ac:spMkLst>
        </pc:spChg>
        <pc:picChg chg="add mod ord">
          <ac:chgData name="Saito Shiro" userId="b2a17ba2fd642e30" providerId="LiveId" clId="{66EDFFC0-5A25-4EEE-9B65-550C91E060C0}" dt="2020-05-20T10:34:28.529" v="581" actId="1076"/>
          <ac:picMkLst>
            <pc:docMk/>
            <pc:sldMk cId="3137495969" sldId="658"/>
            <ac:picMk id="4" creationId="{86DD8550-1D38-47BD-A928-FF5F17045C73}"/>
          </ac:picMkLst>
        </pc:picChg>
        <pc:picChg chg="del">
          <ac:chgData name="Saito Shiro" userId="b2a17ba2fd642e30" providerId="LiveId" clId="{66EDFFC0-5A25-4EEE-9B65-550C91E060C0}" dt="2020-05-20T10:34:15.649" v="578" actId="478"/>
          <ac:picMkLst>
            <pc:docMk/>
            <pc:sldMk cId="3137495969" sldId="658"/>
            <ac:picMk id="5" creationId="{A24557CD-A46F-4A98-89E4-0F1B40D92D76}"/>
          </ac:picMkLst>
        </pc:picChg>
      </pc:sldChg>
      <pc:sldChg chg="addSp modSp mod ord">
        <pc:chgData name="Saito Shiro" userId="b2a17ba2fd642e30" providerId="LiveId" clId="{66EDFFC0-5A25-4EEE-9B65-550C91E060C0}" dt="2020-05-20T11:13:05.319" v="1910" actId="1035"/>
        <pc:sldMkLst>
          <pc:docMk/>
          <pc:sldMk cId="1324783938" sldId="660"/>
        </pc:sldMkLst>
        <pc:spChg chg="mod">
          <ac:chgData name="Saito Shiro" userId="b2a17ba2fd642e30" providerId="LiveId" clId="{66EDFFC0-5A25-4EEE-9B65-550C91E060C0}" dt="2020-05-20T11:12:09.887" v="1908" actId="1037"/>
          <ac:spMkLst>
            <pc:docMk/>
            <pc:sldMk cId="1324783938" sldId="660"/>
            <ac:spMk id="8" creationId="{B8456F41-5358-411A-A1E6-5B48045B34B3}"/>
          </ac:spMkLst>
        </pc:spChg>
        <pc:spChg chg="mod">
          <ac:chgData name="Saito Shiro" userId="b2a17ba2fd642e30" providerId="LiveId" clId="{66EDFFC0-5A25-4EEE-9B65-550C91E060C0}" dt="2020-05-20T11:12:09.887" v="1908" actId="1037"/>
          <ac:spMkLst>
            <pc:docMk/>
            <pc:sldMk cId="1324783938" sldId="660"/>
            <ac:spMk id="9" creationId="{3A8E5284-4614-434A-B4D3-67EDA5B74321}"/>
          </ac:spMkLst>
        </pc:spChg>
        <pc:spChg chg="mod">
          <ac:chgData name="Saito Shiro" userId="b2a17ba2fd642e30" providerId="LiveId" clId="{66EDFFC0-5A25-4EEE-9B65-550C91E060C0}" dt="2020-05-20T11:12:09.887" v="1908" actId="1037"/>
          <ac:spMkLst>
            <pc:docMk/>
            <pc:sldMk cId="1324783938" sldId="660"/>
            <ac:spMk id="10" creationId="{D3AA047F-88EC-4434-856F-21CCD6DB3DB3}"/>
          </ac:spMkLst>
        </pc:spChg>
        <pc:spChg chg="add mod">
          <ac:chgData name="Saito Shiro" userId="b2a17ba2fd642e30" providerId="LiveId" clId="{66EDFFC0-5A25-4EEE-9B65-550C91E060C0}" dt="2020-05-20T11:13:05.319" v="1910" actId="1035"/>
          <ac:spMkLst>
            <pc:docMk/>
            <pc:sldMk cId="1324783938" sldId="660"/>
            <ac:spMk id="11" creationId="{211B32D5-3CB5-4966-AEE9-8C6F4260BBDB}"/>
          </ac:spMkLst>
        </pc:spChg>
        <pc:spChg chg="add mod ord">
          <ac:chgData name="Saito Shiro" userId="b2a17ba2fd642e30" providerId="LiveId" clId="{66EDFFC0-5A25-4EEE-9B65-550C91E060C0}" dt="2020-05-20T11:13:05.319" v="1910" actId="1035"/>
          <ac:spMkLst>
            <pc:docMk/>
            <pc:sldMk cId="1324783938" sldId="660"/>
            <ac:spMk id="12" creationId="{37107B46-6D5C-4F0D-A550-40E42F3B4D54}"/>
          </ac:spMkLst>
        </pc:spChg>
        <pc:spChg chg="add mod">
          <ac:chgData name="Saito Shiro" userId="b2a17ba2fd642e30" providerId="LiveId" clId="{66EDFFC0-5A25-4EEE-9B65-550C91E060C0}" dt="2020-05-20T11:13:05.319" v="1910" actId="1035"/>
          <ac:spMkLst>
            <pc:docMk/>
            <pc:sldMk cId="1324783938" sldId="660"/>
            <ac:spMk id="13" creationId="{EB997D57-2FAE-4263-90F0-9514612CA7EE}"/>
          </ac:spMkLst>
        </pc:spChg>
      </pc:sldChg>
      <pc:sldChg chg="addSp modSp mod">
        <pc:chgData name="Saito Shiro" userId="b2a17ba2fd642e30" providerId="LiveId" clId="{66EDFFC0-5A25-4EEE-9B65-550C91E060C0}" dt="2020-05-20T10:45:12.657" v="1030" actId="947"/>
        <pc:sldMkLst>
          <pc:docMk/>
          <pc:sldMk cId="2752802155" sldId="661"/>
        </pc:sldMkLst>
        <pc:spChg chg="mod">
          <ac:chgData name="Saito Shiro" userId="b2a17ba2fd642e30" providerId="LiveId" clId="{66EDFFC0-5A25-4EEE-9B65-550C91E060C0}" dt="2020-05-20T10:43:55.358" v="935" actId="1076"/>
          <ac:spMkLst>
            <pc:docMk/>
            <pc:sldMk cId="2752802155" sldId="661"/>
            <ac:spMk id="2" creationId="{00000000-0000-0000-0000-000000000000}"/>
          </ac:spMkLst>
        </pc:spChg>
        <pc:spChg chg="mod">
          <ac:chgData name="Saito Shiro" userId="b2a17ba2fd642e30" providerId="LiveId" clId="{66EDFFC0-5A25-4EEE-9B65-550C91E060C0}" dt="2020-05-20T10:43:25.411" v="929" actId="14100"/>
          <ac:spMkLst>
            <pc:docMk/>
            <pc:sldMk cId="2752802155" sldId="661"/>
            <ac:spMk id="3" creationId="{00000000-0000-0000-0000-000000000000}"/>
          </ac:spMkLst>
        </pc:spChg>
        <pc:spChg chg="add mod">
          <ac:chgData name="Saito Shiro" userId="b2a17ba2fd642e30" providerId="LiveId" clId="{66EDFFC0-5A25-4EEE-9B65-550C91E060C0}" dt="2020-05-20T10:45:12.657" v="1030" actId="947"/>
          <ac:spMkLst>
            <pc:docMk/>
            <pc:sldMk cId="2752802155" sldId="661"/>
            <ac:spMk id="5" creationId="{93197CC2-00AC-4F3F-94E1-CB5D560F89A6}"/>
          </ac:spMkLst>
        </pc:spChg>
        <pc:spChg chg="mod">
          <ac:chgData name="Saito Shiro" userId="b2a17ba2fd642e30" providerId="LiveId" clId="{66EDFFC0-5A25-4EEE-9B65-550C91E060C0}" dt="2020-05-20T10:44:01.074" v="938" actId="20577"/>
          <ac:spMkLst>
            <pc:docMk/>
            <pc:sldMk cId="2752802155" sldId="661"/>
            <ac:spMk id="19" creationId="{26AF2984-7A23-4ECE-9272-7D7AB935D653}"/>
          </ac:spMkLst>
        </pc:spChg>
      </pc:sldChg>
      <pc:sldChg chg="modSp mod">
        <pc:chgData name="Saito Shiro" userId="b2a17ba2fd642e30" providerId="LiveId" clId="{66EDFFC0-5A25-4EEE-9B65-550C91E060C0}" dt="2020-05-20T10:38:47.552" v="768" actId="14100"/>
        <pc:sldMkLst>
          <pc:docMk/>
          <pc:sldMk cId="4042972484" sldId="662"/>
        </pc:sldMkLst>
        <pc:spChg chg="mod">
          <ac:chgData name="Saito Shiro" userId="b2a17ba2fd642e30" providerId="LiveId" clId="{66EDFFC0-5A25-4EEE-9B65-550C91E060C0}" dt="2020-05-20T10:38:47.552" v="768" actId="14100"/>
          <ac:spMkLst>
            <pc:docMk/>
            <pc:sldMk cId="4042972484" sldId="662"/>
            <ac:spMk id="2" creationId="{00000000-0000-0000-0000-000000000000}"/>
          </ac:spMkLst>
        </pc:spChg>
        <pc:spChg chg="mod">
          <ac:chgData name="Saito Shiro" userId="b2a17ba2fd642e30" providerId="LiveId" clId="{66EDFFC0-5A25-4EEE-9B65-550C91E060C0}" dt="2020-05-20T10:36:33.359" v="751" actId="14100"/>
          <ac:spMkLst>
            <pc:docMk/>
            <pc:sldMk cId="4042972484" sldId="662"/>
            <ac:spMk id="3" creationId="{00000000-0000-0000-0000-000000000000}"/>
          </ac:spMkLst>
        </pc:spChg>
        <pc:spChg chg="mod">
          <ac:chgData name="Saito Shiro" userId="b2a17ba2fd642e30" providerId="LiveId" clId="{66EDFFC0-5A25-4EEE-9B65-550C91E060C0}" dt="2020-05-20T10:37:41.786" v="764" actId="20577"/>
          <ac:spMkLst>
            <pc:docMk/>
            <pc:sldMk cId="4042972484" sldId="662"/>
            <ac:spMk id="19" creationId="{26AF2984-7A23-4ECE-9272-7D7AB935D653}"/>
          </ac:spMkLst>
        </pc:spChg>
      </pc:sldChg>
      <pc:sldChg chg="addSp delSp modSp mod">
        <pc:chgData name="Saito Shiro" userId="b2a17ba2fd642e30" providerId="LiveId" clId="{66EDFFC0-5A25-4EEE-9B65-550C91E060C0}" dt="2020-05-20T10:41:56.050" v="898" actId="14100"/>
        <pc:sldMkLst>
          <pc:docMk/>
          <pc:sldMk cId="679500455" sldId="663"/>
        </pc:sldMkLst>
        <pc:spChg chg="mod">
          <ac:chgData name="Saito Shiro" userId="b2a17ba2fd642e30" providerId="LiveId" clId="{66EDFFC0-5A25-4EEE-9B65-550C91E060C0}" dt="2020-05-20T10:41:56.050" v="898" actId="14100"/>
          <ac:spMkLst>
            <pc:docMk/>
            <pc:sldMk cId="679500455" sldId="663"/>
            <ac:spMk id="7" creationId="{755AFA23-E9DE-4B40-8DC5-DC5BE3D93E72}"/>
          </ac:spMkLst>
        </pc:spChg>
        <pc:spChg chg="del">
          <ac:chgData name="Saito Shiro" userId="b2a17ba2fd642e30" providerId="LiveId" clId="{66EDFFC0-5A25-4EEE-9B65-550C91E060C0}" dt="2020-05-20T10:41:08.839" v="773" actId="478"/>
          <ac:spMkLst>
            <pc:docMk/>
            <pc:sldMk cId="679500455" sldId="663"/>
            <ac:spMk id="8" creationId="{4535A464-E226-4F0E-99B9-2EA8A2194403}"/>
          </ac:spMkLst>
        </pc:spChg>
        <pc:spChg chg="del">
          <ac:chgData name="Saito Shiro" userId="b2a17ba2fd642e30" providerId="LiveId" clId="{66EDFFC0-5A25-4EEE-9B65-550C91E060C0}" dt="2020-05-20T10:41:11.495" v="775" actId="478"/>
          <ac:spMkLst>
            <pc:docMk/>
            <pc:sldMk cId="679500455" sldId="663"/>
            <ac:spMk id="12" creationId="{2D42F082-2EBA-4D98-9297-2303B03928A0}"/>
          </ac:spMkLst>
        </pc:spChg>
        <pc:spChg chg="del">
          <ac:chgData name="Saito Shiro" userId="b2a17ba2fd642e30" providerId="LiveId" clId="{66EDFFC0-5A25-4EEE-9B65-550C91E060C0}" dt="2020-05-20T10:41:13.734" v="777" actId="478"/>
          <ac:spMkLst>
            <pc:docMk/>
            <pc:sldMk cId="679500455" sldId="663"/>
            <ac:spMk id="15" creationId="{84BDEA57-E913-46C7-8154-FFFD9786C52E}"/>
          </ac:spMkLst>
        </pc:spChg>
        <pc:picChg chg="add mod ord">
          <ac:chgData name="Saito Shiro" userId="b2a17ba2fd642e30" providerId="LiveId" clId="{66EDFFC0-5A25-4EEE-9B65-550C91E060C0}" dt="2020-05-20T10:41:03.738" v="772" actId="1076"/>
          <ac:picMkLst>
            <pc:docMk/>
            <pc:sldMk cId="679500455" sldId="663"/>
            <ac:picMk id="4" creationId="{2E6443B8-6A40-44B9-A420-CA87BCFE788D}"/>
          </ac:picMkLst>
        </pc:picChg>
        <pc:picChg chg="del">
          <ac:chgData name="Saito Shiro" userId="b2a17ba2fd642e30" providerId="LiveId" clId="{66EDFFC0-5A25-4EEE-9B65-550C91E060C0}" dt="2020-05-20T10:38:59.713" v="769" actId="478"/>
          <ac:picMkLst>
            <pc:docMk/>
            <pc:sldMk cId="679500455" sldId="663"/>
            <ac:picMk id="5" creationId="{96523783-349B-4846-B321-C323D52B0612}"/>
          </ac:picMkLst>
        </pc:picChg>
        <pc:cxnChg chg="del">
          <ac:chgData name="Saito Shiro" userId="b2a17ba2fd642e30" providerId="LiveId" clId="{66EDFFC0-5A25-4EEE-9B65-550C91E060C0}" dt="2020-05-20T10:41:12.816" v="776" actId="478"/>
          <ac:cxnSpMkLst>
            <pc:docMk/>
            <pc:sldMk cId="679500455" sldId="663"/>
            <ac:cxnSpMk id="9" creationId="{3C8B2698-B3D7-4251-8931-77520181738E}"/>
          </ac:cxnSpMkLst>
        </pc:cxnChg>
        <pc:cxnChg chg="del">
          <ac:chgData name="Saito Shiro" userId="b2a17ba2fd642e30" providerId="LiveId" clId="{66EDFFC0-5A25-4EEE-9B65-550C91E060C0}" dt="2020-05-20T10:41:10.698" v="774" actId="478"/>
          <ac:cxnSpMkLst>
            <pc:docMk/>
            <pc:sldMk cId="679500455" sldId="663"/>
            <ac:cxnSpMk id="13" creationId="{59598FF4-315F-4ABD-9608-FD0FC6D7AC8A}"/>
          </ac:cxnSpMkLst>
        </pc:cxnChg>
      </pc:sldChg>
      <pc:sldChg chg="del">
        <pc:chgData name="Saito Shiro" userId="b2a17ba2fd642e30" providerId="LiveId" clId="{66EDFFC0-5A25-4EEE-9B65-550C91E060C0}" dt="2020-05-20T10:46:21.510" v="1098" actId="47"/>
        <pc:sldMkLst>
          <pc:docMk/>
          <pc:sldMk cId="3094506536" sldId="664"/>
        </pc:sldMkLst>
      </pc:sldChg>
      <pc:sldChg chg="modSp mod">
        <pc:chgData name="Saito Shiro" userId="b2a17ba2fd642e30" providerId="LiveId" clId="{66EDFFC0-5A25-4EEE-9B65-550C91E060C0}" dt="2020-05-20T10:54:30.652" v="1277" actId="14100"/>
        <pc:sldMkLst>
          <pc:docMk/>
          <pc:sldMk cId="1871169549" sldId="665"/>
        </pc:sldMkLst>
        <pc:spChg chg="mod">
          <ac:chgData name="Saito Shiro" userId="b2a17ba2fd642e30" providerId="LiveId" clId="{66EDFFC0-5A25-4EEE-9B65-550C91E060C0}" dt="2020-05-20T10:54:30.652" v="1277" actId="14100"/>
          <ac:spMkLst>
            <pc:docMk/>
            <pc:sldMk cId="1871169549" sldId="665"/>
            <ac:spMk id="2" creationId="{00000000-0000-0000-0000-000000000000}"/>
          </ac:spMkLst>
        </pc:spChg>
        <pc:spChg chg="mod">
          <ac:chgData name="Saito Shiro" userId="b2a17ba2fd642e30" providerId="LiveId" clId="{66EDFFC0-5A25-4EEE-9B65-550C91E060C0}" dt="2020-05-20T10:46:44.100" v="1156" actId="14100"/>
          <ac:spMkLst>
            <pc:docMk/>
            <pc:sldMk cId="1871169549" sldId="665"/>
            <ac:spMk id="3" creationId="{00000000-0000-0000-0000-000000000000}"/>
          </ac:spMkLst>
        </pc:spChg>
        <pc:spChg chg="mod">
          <ac:chgData name="Saito Shiro" userId="b2a17ba2fd642e30" providerId="LiveId" clId="{66EDFFC0-5A25-4EEE-9B65-550C91E060C0}" dt="2020-05-20T10:54:00.928" v="1271" actId="6549"/>
          <ac:spMkLst>
            <pc:docMk/>
            <pc:sldMk cId="1871169549" sldId="665"/>
            <ac:spMk id="19" creationId="{26AF2984-7A23-4ECE-9272-7D7AB935D653}"/>
          </ac:spMkLst>
        </pc:spChg>
      </pc:sldChg>
      <pc:sldChg chg="addSp delSp modSp mod">
        <pc:chgData name="Saito Shiro" userId="b2a17ba2fd642e30" providerId="LiveId" clId="{66EDFFC0-5A25-4EEE-9B65-550C91E060C0}" dt="2020-05-20T10:51:37.968" v="1245" actId="1076"/>
        <pc:sldMkLst>
          <pc:docMk/>
          <pc:sldMk cId="3195621058" sldId="666"/>
        </pc:sldMkLst>
        <pc:spChg chg="mod">
          <ac:chgData name="Saito Shiro" userId="b2a17ba2fd642e30" providerId="LiveId" clId="{66EDFFC0-5A25-4EEE-9B65-550C91E060C0}" dt="2020-05-20T10:51:37.968" v="1245" actId="1076"/>
          <ac:spMkLst>
            <pc:docMk/>
            <pc:sldMk cId="3195621058" sldId="666"/>
            <ac:spMk id="8" creationId="{4535A464-E226-4F0E-99B9-2EA8A2194403}"/>
          </ac:spMkLst>
        </pc:spChg>
        <pc:picChg chg="add mod ord">
          <ac:chgData name="Saito Shiro" userId="b2a17ba2fd642e30" providerId="LiveId" clId="{66EDFFC0-5A25-4EEE-9B65-550C91E060C0}" dt="2020-05-20T10:51:04.928" v="1171" actId="1076"/>
          <ac:picMkLst>
            <pc:docMk/>
            <pc:sldMk cId="3195621058" sldId="666"/>
            <ac:picMk id="4" creationId="{CE1963B9-C4CE-44CC-9D5C-3504BA7FABD4}"/>
          </ac:picMkLst>
        </pc:picChg>
        <pc:picChg chg="del">
          <ac:chgData name="Saito Shiro" userId="b2a17ba2fd642e30" providerId="LiveId" clId="{66EDFFC0-5A25-4EEE-9B65-550C91E060C0}" dt="2020-05-20T10:50:53.632" v="1166" actId="478"/>
          <ac:picMkLst>
            <pc:docMk/>
            <pc:sldMk cId="3195621058" sldId="666"/>
            <ac:picMk id="5" creationId="{A1EA3C96-C76B-4C6F-A47A-1C5F81858A76}"/>
          </ac:picMkLst>
        </pc:picChg>
      </pc:sldChg>
      <pc:sldChg chg="modSp mod">
        <pc:chgData name="Saito Shiro" userId="b2a17ba2fd642e30" providerId="LiveId" clId="{66EDFFC0-5A25-4EEE-9B65-550C91E060C0}" dt="2020-05-20T10:55:24.629" v="1299" actId="1076"/>
        <pc:sldMkLst>
          <pc:docMk/>
          <pc:sldMk cId="459261103" sldId="667"/>
        </pc:sldMkLst>
        <pc:spChg chg="mod">
          <ac:chgData name="Saito Shiro" userId="b2a17ba2fd642e30" providerId="LiveId" clId="{66EDFFC0-5A25-4EEE-9B65-550C91E060C0}" dt="2020-05-20T10:55:24.629" v="1299" actId="1076"/>
          <ac:spMkLst>
            <pc:docMk/>
            <pc:sldMk cId="459261103" sldId="667"/>
            <ac:spMk id="2" creationId="{00000000-0000-0000-0000-000000000000}"/>
          </ac:spMkLst>
        </pc:spChg>
        <pc:spChg chg="mod">
          <ac:chgData name="Saito Shiro" userId="b2a17ba2fd642e30" providerId="LiveId" clId="{66EDFFC0-5A25-4EEE-9B65-550C91E060C0}" dt="2020-05-20T10:55:04.447" v="1295" actId="14100"/>
          <ac:spMkLst>
            <pc:docMk/>
            <pc:sldMk cId="459261103" sldId="667"/>
            <ac:spMk id="3" creationId="{00000000-0000-0000-0000-000000000000}"/>
          </ac:spMkLst>
        </pc:spChg>
      </pc:sldChg>
      <pc:sldChg chg="addSp delSp modSp mod">
        <pc:chgData name="Saito Shiro" userId="b2a17ba2fd642e30" providerId="LiveId" clId="{66EDFFC0-5A25-4EEE-9B65-550C91E060C0}" dt="2020-05-20T10:58:42.528" v="1349" actId="478"/>
        <pc:sldMkLst>
          <pc:docMk/>
          <pc:sldMk cId="503199898" sldId="668"/>
        </pc:sldMkLst>
        <pc:spChg chg="mod">
          <ac:chgData name="Saito Shiro" userId="b2a17ba2fd642e30" providerId="LiveId" clId="{66EDFFC0-5A25-4EEE-9B65-550C91E060C0}" dt="2020-05-20T10:57:28.841" v="1327" actId="1076"/>
          <ac:spMkLst>
            <pc:docMk/>
            <pc:sldMk cId="503199898" sldId="668"/>
            <ac:spMk id="8" creationId="{4535A464-E226-4F0E-99B9-2EA8A2194403}"/>
          </ac:spMkLst>
        </pc:spChg>
        <pc:picChg chg="del">
          <ac:chgData name="Saito Shiro" userId="b2a17ba2fd642e30" providerId="LiveId" clId="{66EDFFC0-5A25-4EEE-9B65-550C91E060C0}" dt="2020-05-20T10:56:55.120" v="1300" actId="478"/>
          <ac:picMkLst>
            <pc:docMk/>
            <pc:sldMk cId="503199898" sldId="668"/>
            <ac:picMk id="4" creationId="{75515BA8-0A82-4D89-A22E-18D73CFDF855}"/>
          </ac:picMkLst>
        </pc:picChg>
        <pc:picChg chg="add del mod ord">
          <ac:chgData name="Saito Shiro" userId="b2a17ba2fd642e30" providerId="LiveId" clId="{66EDFFC0-5A25-4EEE-9B65-550C91E060C0}" dt="2020-05-20T10:58:42.528" v="1349" actId="478"/>
          <ac:picMkLst>
            <pc:docMk/>
            <pc:sldMk cId="503199898" sldId="668"/>
            <ac:picMk id="5" creationId="{1BE04F79-8A1F-4963-997F-01DFFDF38574}"/>
          </ac:picMkLst>
        </pc:picChg>
      </pc:sldChg>
      <pc:sldChg chg="modSp mod">
        <pc:chgData name="Saito Shiro" userId="b2a17ba2fd642e30" providerId="LiveId" clId="{66EDFFC0-5A25-4EEE-9B65-550C91E060C0}" dt="2020-05-20T10:58:18.772" v="1347" actId="1076"/>
        <pc:sldMkLst>
          <pc:docMk/>
          <pc:sldMk cId="3499042676" sldId="669"/>
        </pc:sldMkLst>
        <pc:spChg chg="mod">
          <ac:chgData name="Saito Shiro" userId="b2a17ba2fd642e30" providerId="LiveId" clId="{66EDFFC0-5A25-4EEE-9B65-550C91E060C0}" dt="2020-05-20T10:58:12.609" v="1346" actId="1076"/>
          <ac:spMkLst>
            <pc:docMk/>
            <pc:sldMk cId="3499042676" sldId="669"/>
            <ac:spMk id="2" creationId="{00000000-0000-0000-0000-000000000000}"/>
          </ac:spMkLst>
        </pc:spChg>
        <pc:spChg chg="mod">
          <ac:chgData name="Saito Shiro" userId="b2a17ba2fd642e30" providerId="LiveId" clId="{66EDFFC0-5A25-4EEE-9B65-550C91E060C0}" dt="2020-05-20T10:57:48.209" v="1341" actId="6549"/>
          <ac:spMkLst>
            <pc:docMk/>
            <pc:sldMk cId="3499042676" sldId="669"/>
            <ac:spMk id="3" creationId="{00000000-0000-0000-0000-000000000000}"/>
          </ac:spMkLst>
        </pc:spChg>
        <pc:spChg chg="mod">
          <ac:chgData name="Saito Shiro" userId="b2a17ba2fd642e30" providerId="LiveId" clId="{66EDFFC0-5A25-4EEE-9B65-550C91E060C0}" dt="2020-05-20T10:58:18.772" v="1347" actId="1076"/>
          <ac:spMkLst>
            <pc:docMk/>
            <pc:sldMk cId="3499042676" sldId="669"/>
            <ac:spMk id="19" creationId="{26AF2984-7A23-4ECE-9272-7D7AB935D653}"/>
          </ac:spMkLst>
        </pc:spChg>
      </pc:sldChg>
      <pc:sldChg chg="addSp delSp modSp mod">
        <pc:chgData name="Saito Shiro" userId="b2a17ba2fd642e30" providerId="LiveId" clId="{66EDFFC0-5A25-4EEE-9B65-550C91E060C0}" dt="2020-05-20T11:01:51.549" v="1410" actId="1076"/>
        <pc:sldMkLst>
          <pc:docMk/>
          <pc:sldMk cId="2951585158" sldId="670"/>
        </pc:sldMkLst>
        <pc:spChg chg="mod">
          <ac:chgData name="Saito Shiro" userId="b2a17ba2fd642e30" providerId="LiveId" clId="{66EDFFC0-5A25-4EEE-9B65-550C91E060C0}" dt="2020-05-20T11:01:51.549" v="1410" actId="1076"/>
          <ac:spMkLst>
            <pc:docMk/>
            <pc:sldMk cId="2951585158" sldId="670"/>
            <ac:spMk id="8" creationId="{4535A464-E226-4F0E-99B9-2EA8A2194403}"/>
          </ac:spMkLst>
        </pc:spChg>
        <pc:picChg chg="add mod ord">
          <ac:chgData name="Saito Shiro" userId="b2a17ba2fd642e30" providerId="LiveId" clId="{66EDFFC0-5A25-4EEE-9B65-550C91E060C0}" dt="2020-05-20T11:01:21.523" v="1355" actId="167"/>
          <ac:picMkLst>
            <pc:docMk/>
            <pc:sldMk cId="2951585158" sldId="670"/>
            <ac:picMk id="4" creationId="{333E965D-0B42-40AB-844E-92B39D7ECDEF}"/>
          </ac:picMkLst>
        </pc:picChg>
        <pc:picChg chg="del">
          <ac:chgData name="Saito Shiro" userId="b2a17ba2fd642e30" providerId="LiveId" clId="{66EDFFC0-5A25-4EEE-9B65-550C91E060C0}" dt="2020-05-20T10:58:51.944" v="1350" actId="478"/>
          <ac:picMkLst>
            <pc:docMk/>
            <pc:sldMk cId="2951585158" sldId="670"/>
            <ac:picMk id="7" creationId="{4B06DCEF-2C5B-45AA-9967-11BE840801FC}"/>
          </ac:picMkLst>
        </pc:picChg>
      </pc:sldChg>
      <pc:sldChg chg="del">
        <pc:chgData name="Saito Shiro" userId="b2a17ba2fd642e30" providerId="LiveId" clId="{66EDFFC0-5A25-4EEE-9B65-550C91E060C0}" dt="2020-05-20T11:02:03.074" v="1411" actId="47"/>
        <pc:sldMkLst>
          <pc:docMk/>
          <pc:sldMk cId="575792347" sldId="671"/>
        </pc:sldMkLst>
      </pc:sldChg>
      <pc:sldChg chg="del">
        <pc:chgData name="Saito Shiro" userId="b2a17ba2fd642e30" providerId="LiveId" clId="{66EDFFC0-5A25-4EEE-9B65-550C91E060C0}" dt="2020-05-20T11:02:03.074" v="1411" actId="47"/>
        <pc:sldMkLst>
          <pc:docMk/>
          <pc:sldMk cId="2127174254" sldId="672"/>
        </pc:sldMkLst>
      </pc:sldChg>
      <pc:sldChg chg="del">
        <pc:chgData name="Saito Shiro" userId="b2a17ba2fd642e30" providerId="LiveId" clId="{66EDFFC0-5A25-4EEE-9B65-550C91E060C0}" dt="2020-05-20T11:08:14.463" v="1836" actId="47"/>
        <pc:sldMkLst>
          <pc:docMk/>
          <pc:sldMk cId="1601518708" sldId="673"/>
        </pc:sldMkLst>
      </pc:sldChg>
      <pc:sldChg chg="del">
        <pc:chgData name="Saito Shiro" userId="b2a17ba2fd642e30" providerId="LiveId" clId="{66EDFFC0-5A25-4EEE-9B65-550C91E060C0}" dt="2020-05-20T11:12:46.837" v="1909" actId="47"/>
        <pc:sldMkLst>
          <pc:docMk/>
          <pc:sldMk cId="194636019" sldId="674"/>
        </pc:sldMkLst>
      </pc:sldChg>
      <pc:sldChg chg="modSp add mod">
        <pc:chgData name="Saito Shiro" userId="b2a17ba2fd642e30" providerId="LiveId" clId="{66EDFFC0-5A25-4EEE-9B65-550C91E060C0}" dt="2020-05-20T10:46:08.897" v="1097" actId="1038"/>
        <pc:sldMkLst>
          <pc:docMk/>
          <pc:sldMk cId="2349028056" sldId="675"/>
        </pc:sldMkLst>
        <pc:spChg chg="mod">
          <ac:chgData name="Saito Shiro" userId="b2a17ba2fd642e30" providerId="LiveId" clId="{66EDFFC0-5A25-4EEE-9B65-550C91E060C0}" dt="2020-05-20T10:46:08.897" v="1097" actId="1038"/>
          <ac:spMkLst>
            <pc:docMk/>
            <pc:sldMk cId="2349028056" sldId="675"/>
            <ac:spMk id="7" creationId="{755AFA23-E9DE-4B40-8DC5-DC5BE3D93E72}"/>
          </ac:spMkLst>
        </pc:spChg>
      </pc:sldChg>
      <pc:sldChg chg="addSp delSp modSp add mod">
        <pc:chgData name="Saito Shiro" userId="b2a17ba2fd642e30" providerId="LiveId" clId="{66EDFFC0-5A25-4EEE-9B65-550C91E060C0}" dt="2020-05-20T11:17:31.126" v="1992" actId="1036"/>
        <pc:sldMkLst>
          <pc:docMk/>
          <pc:sldMk cId="3057438931" sldId="676"/>
        </pc:sldMkLst>
        <pc:spChg chg="del">
          <ac:chgData name="Saito Shiro" userId="b2a17ba2fd642e30" providerId="LiveId" clId="{66EDFFC0-5A25-4EEE-9B65-550C91E060C0}" dt="2020-05-20T11:15:28.469" v="1913" actId="478"/>
          <ac:spMkLst>
            <pc:docMk/>
            <pc:sldMk cId="3057438931" sldId="676"/>
            <ac:spMk id="5" creationId="{D1EB5B00-37EB-45F8-8A31-C540002A779D}"/>
          </ac:spMkLst>
        </pc:spChg>
        <pc:spChg chg="mod">
          <ac:chgData name="Saito Shiro" userId="b2a17ba2fd642e30" providerId="LiveId" clId="{66EDFFC0-5A25-4EEE-9B65-550C91E060C0}" dt="2020-05-20T11:16:53.961" v="1982" actId="1076"/>
          <ac:spMkLst>
            <pc:docMk/>
            <pc:sldMk cId="3057438931" sldId="676"/>
            <ac:spMk id="8" creationId="{B8456F41-5358-411A-A1E6-5B48045B34B3}"/>
          </ac:spMkLst>
        </pc:spChg>
        <pc:spChg chg="del">
          <ac:chgData name="Saito Shiro" userId="b2a17ba2fd642e30" providerId="LiveId" clId="{66EDFFC0-5A25-4EEE-9B65-550C91E060C0}" dt="2020-05-20T11:16:34.189" v="1974" actId="478"/>
          <ac:spMkLst>
            <pc:docMk/>
            <pc:sldMk cId="3057438931" sldId="676"/>
            <ac:spMk id="9" creationId="{3A8E5284-4614-434A-B4D3-67EDA5B74321}"/>
          </ac:spMkLst>
        </pc:spChg>
        <pc:spChg chg="mod">
          <ac:chgData name="Saito Shiro" userId="b2a17ba2fd642e30" providerId="LiveId" clId="{66EDFFC0-5A25-4EEE-9B65-550C91E060C0}" dt="2020-05-20T11:16:53.961" v="1982" actId="1076"/>
          <ac:spMkLst>
            <pc:docMk/>
            <pc:sldMk cId="3057438931" sldId="676"/>
            <ac:spMk id="10" creationId="{D3AA047F-88EC-4434-856F-21CCD6DB3DB3}"/>
          </ac:spMkLst>
        </pc:spChg>
        <pc:spChg chg="del">
          <ac:chgData name="Saito Shiro" userId="b2a17ba2fd642e30" providerId="LiveId" clId="{66EDFFC0-5A25-4EEE-9B65-550C91E060C0}" dt="2020-05-20T11:15:23.335" v="1912" actId="478"/>
          <ac:spMkLst>
            <pc:docMk/>
            <pc:sldMk cId="3057438931" sldId="676"/>
            <ac:spMk id="11" creationId="{211B32D5-3CB5-4966-AEE9-8C6F4260BBDB}"/>
          </ac:spMkLst>
        </pc:spChg>
        <pc:spChg chg="del">
          <ac:chgData name="Saito Shiro" userId="b2a17ba2fd642e30" providerId="LiveId" clId="{66EDFFC0-5A25-4EEE-9B65-550C91E060C0}" dt="2020-05-20T11:15:23.335" v="1912" actId="478"/>
          <ac:spMkLst>
            <pc:docMk/>
            <pc:sldMk cId="3057438931" sldId="676"/>
            <ac:spMk id="12" creationId="{37107B46-6D5C-4F0D-A550-40E42F3B4D54}"/>
          </ac:spMkLst>
        </pc:spChg>
        <pc:spChg chg="del">
          <ac:chgData name="Saito Shiro" userId="b2a17ba2fd642e30" providerId="LiveId" clId="{66EDFFC0-5A25-4EEE-9B65-550C91E060C0}" dt="2020-05-20T11:15:23.335" v="1912" actId="478"/>
          <ac:spMkLst>
            <pc:docMk/>
            <pc:sldMk cId="3057438931" sldId="676"/>
            <ac:spMk id="13" creationId="{EB997D57-2FAE-4263-90F0-9514612CA7EE}"/>
          </ac:spMkLst>
        </pc:spChg>
        <pc:spChg chg="add mod">
          <ac:chgData name="Saito Shiro" userId="b2a17ba2fd642e30" providerId="LiveId" clId="{66EDFFC0-5A25-4EEE-9B65-550C91E060C0}" dt="2020-05-20T11:17:31.126" v="1992" actId="1036"/>
          <ac:spMkLst>
            <pc:docMk/>
            <pc:sldMk cId="3057438931" sldId="676"/>
            <ac:spMk id="14" creationId="{609837FA-7F11-422B-97FC-CDB160F70849}"/>
          </ac:spMkLst>
        </pc:spChg>
        <pc:spChg chg="del">
          <ac:chgData name="Saito Shiro" userId="b2a17ba2fd642e30" providerId="LiveId" clId="{66EDFFC0-5A25-4EEE-9B65-550C91E060C0}" dt="2020-05-20T11:15:23.335" v="1912" actId="478"/>
          <ac:spMkLst>
            <pc:docMk/>
            <pc:sldMk cId="3057438931" sldId="676"/>
            <ac:spMk id="16" creationId="{AB809F84-64CB-4660-9C57-BE658D0EF5FC}"/>
          </ac:spMkLst>
        </pc:spChg>
        <pc:spChg chg="del">
          <ac:chgData name="Saito Shiro" userId="b2a17ba2fd642e30" providerId="LiveId" clId="{66EDFFC0-5A25-4EEE-9B65-550C91E060C0}" dt="2020-05-20T11:15:23.335" v="1912" actId="478"/>
          <ac:spMkLst>
            <pc:docMk/>
            <pc:sldMk cId="3057438931" sldId="676"/>
            <ac:spMk id="17" creationId="{CB98890A-DF45-4FE9-8432-ACBB49E3D81F}"/>
          </ac:spMkLst>
        </pc:spChg>
        <pc:spChg chg="del">
          <ac:chgData name="Saito Shiro" userId="b2a17ba2fd642e30" providerId="LiveId" clId="{66EDFFC0-5A25-4EEE-9B65-550C91E060C0}" dt="2020-05-20T11:15:23.335" v="1912" actId="478"/>
          <ac:spMkLst>
            <pc:docMk/>
            <pc:sldMk cId="3057438931" sldId="676"/>
            <ac:spMk id="18" creationId="{4A583239-C9E1-4E9F-8BF3-E97A6EA58AC0}"/>
          </ac:spMkLst>
        </pc:spChg>
        <pc:picChg chg="add mod ord">
          <ac:chgData name="Saito Shiro" userId="b2a17ba2fd642e30" providerId="LiveId" clId="{66EDFFC0-5A25-4EEE-9B65-550C91E060C0}" dt="2020-05-20T11:17:23.034" v="1989" actId="1076"/>
          <ac:picMkLst>
            <pc:docMk/>
            <pc:sldMk cId="3057438931" sldId="676"/>
            <ac:picMk id="3" creationId="{FCA37C03-4D3C-48B6-B371-49651746373F}"/>
          </ac:picMkLst>
        </pc:picChg>
        <pc:picChg chg="del">
          <ac:chgData name="Saito Shiro" userId="b2a17ba2fd642e30" providerId="LiveId" clId="{66EDFFC0-5A25-4EEE-9B65-550C91E060C0}" dt="2020-05-20T11:15:23.335" v="1912" actId="478"/>
          <ac:picMkLst>
            <pc:docMk/>
            <pc:sldMk cId="3057438931" sldId="676"/>
            <ac:picMk id="15" creationId="{ABF3D2F0-2128-4A81-A238-4A4CB6F9DFB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16528" y="9165853"/>
            <a:ext cx="3080522" cy="51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9" tIns="47665" rIns="95329" bIns="4766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E24E8F7-B059-42DF-967A-01D0DE1FEF2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7001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0" y="9"/>
            <a:ext cx="3079380" cy="511369"/>
          </a:xfrm>
          <a:prstGeom prst="rect">
            <a:avLst/>
          </a:prstGeom>
        </p:spPr>
        <p:txBody>
          <a:bodyPr vert="horz" lIns="95329" tIns="47665" rIns="95329" bIns="47665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2408" y="9"/>
            <a:ext cx="3080522" cy="511369"/>
          </a:xfrm>
          <a:prstGeom prst="rect">
            <a:avLst/>
          </a:prstGeom>
        </p:spPr>
        <p:txBody>
          <a:bodyPr vert="horz" lIns="95329" tIns="47665" rIns="95329" bIns="47665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E076350C-AF9E-4DCA-B463-A920DCF9D543}" type="datetimeFigureOut">
              <a:rPr lang="ja-JP" altLang="en-US"/>
              <a:pPr>
                <a:defRPr/>
              </a:pPr>
              <a:t>2020/6/5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6763"/>
            <a:ext cx="554513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29" tIns="47665" rIns="95329" bIns="47665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10978" y="4860424"/>
            <a:ext cx="5683250" cy="4607144"/>
          </a:xfrm>
          <a:prstGeom prst="rect">
            <a:avLst/>
          </a:prstGeom>
        </p:spPr>
        <p:txBody>
          <a:bodyPr vert="horz" lIns="95329" tIns="47665" rIns="95329" bIns="47665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0" y="9720840"/>
            <a:ext cx="3079380" cy="511369"/>
          </a:xfrm>
          <a:prstGeom prst="rect">
            <a:avLst/>
          </a:prstGeom>
        </p:spPr>
        <p:txBody>
          <a:bodyPr vert="horz" lIns="95329" tIns="47665" rIns="95329" bIns="47665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2408" y="9720840"/>
            <a:ext cx="3080522" cy="511369"/>
          </a:xfrm>
          <a:prstGeom prst="rect">
            <a:avLst/>
          </a:prstGeom>
        </p:spPr>
        <p:txBody>
          <a:bodyPr vert="horz" lIns="95329" tIns="47665" rIns="95329" bIns="47665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302EBF6-BE64-4BD6-A60E-3F0FD5CFCA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9743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5113" y="1104900"/>
            <a:ext cx="7994651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574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1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9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71475" indent="0" algn="ctr">
              <a:buNone/>
              <a:defRPr/>
            </a:lvl2pPr>
            <a:lvl3pPr marL="742950" indent="0" algn="ctr">
              <a:buNone/>
              <a:defRPr/>
            </a:lvl3pPr>
            <a:lvl4pPr marL="1114425" indent="0" algn="ctr">
              <a:buNone/>
              <a:defRPr/>
            </a:lvl4pPr>
            <a:lvl5pPr marL="1485900" indent="0" algn="ctr">
              <a:buNone/>
              <a:defRPr/>
            </a:lvl5pPr>
            <a:lvl6pPr marL="1857375" indent="0" algn="ctr">
              <a:buNone/>
              <a:defRPr/>
            </a:lvl6pPr>
            <a:lvl7pPr marL="2228850" indent="0" algn="ctr">
              <a:buNone/>
              <a:defRPr/>
            </a:lvl7pPr>
            <a:lvl8pPr marL="2600325" indent="0" algn="ctr">
              <a:buNone/>
              <a:defRPr/>
            </a:lvl8pPr>
            <a:lvl9pPr marL="29718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1DB07-024E-4D20-9EBE-4C462AD260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4BFC-ED53-4BDF-9C06-BA268FD221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F7AD7-5FA5-4BBE-863D-1AC7500AF0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CDCE9-69CF-4DB3-B4B0-9EC88C75D8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95300" y="274642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3104A-1D32-41C9-961B-F0E5AF24DE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DEFB4-BA7B-43FF-80E2-5424AC35D7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25"/>
            </a:lvl1pPr>
            <a:lvl2pPr marL="371475" indent="0">
              <a:buNone/>
              <a:defRPr sz="1463"/>
            </a:lvl2pPr>
            <a:lvl3pPr marL="742950" indent="0">
              <a:buNone/>
              <a:defRPr sz="1300"/>
            </a:lvl3pPr>
            <a:lvl4pPr marL="1114425" indent="0">
              <a:buNone/>
              <a:defRPr sz="1138"/>
            </a:lvl4pPr>
            <a:lvl5pPr marL="1485900" indent="0">
              <a:buNone/>
              <a:defRPr sz="1138"/>
            </a:lvl5pPr>
            <a:lvl6pPr marL="1857375" indent="0">
              <a:buNone/>
              <a:defRPr sz="1138"/>
            </a:lvl6pPr>
            <a:lvl7pPr marL="2228850" indent="0">
              <a:buNone/>
              <a:defRPr sz="1138"/>
            </a:lvl7pPr>
            <a:lvl8pPr marL="2600325" indent="0">
              <a:buNone/>
              <a:defRPr sz="1138"/>
            </a:lvl8pPr>
            <a:lvl9pPr marL="2971800" indent="0">
              <a:buNone/>
              <a:defRPr sz="1138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43ED9-6C66-4E1F-A0E2-A26158A8AD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2C377-E9B2-4B59-A7E6-F041942831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E241B-4F7F-42B1-9636-AE8671CF6A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ADB01-7BE0-4536-A304-E6569F7828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842B-BC36-41A6-9A66-642BF7B494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4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8230D-AD5E-4A84-9E4D-BEB38B9FC5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2BA32-DE1F-4BD5-959B-6505F9E90C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38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59DCB24-9697-4F0E-91FD-74E638334B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371475" algn="ctr" rtl="0" fontAlgn="base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742950" algn="ctr" rtl="0" fontAlgn="base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114425" algn="ctr" rtl="0" fontAlgn="base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485900" algn="ctr" rtl="0" fontAlgn="base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278606" indent="-278606" algn="l" rtl="0" eaLnBrk="0" fontAlgn="base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rtl="0" eaLnBrk="0" fontAlgn="base" hangingPunct="0">
        <a:spcBef>
          <a:spcPct val="20000"/>
        </a:spcBef>
        <a:spcAft>
          <a:spcPct val="0"/>
        </a:spcAft>
        <a:buChar char="–"/>
        <a:defRPr kumimoji="1" sz="2275">
          <a:solidFill>
            <a:schemeClr val="tx1"/>
          </a:solidFill>
          <a:latin typeface="+mn-lt"/>
          <a:ea typeface="+mn-ea"/>
        </a:defRPr>
      </a:lvl2pPr>
      <a:lvl3pPr marL="928688" indent="-185738" algn="l" rtl="0" eaLnBrk="0" fontAlgn="base" hangingPunct="0">
        <a:spcBef>
          <a:spcPct val="20000"/>
        </a:spcBef>
        <a:spcAft>
          <a:spcPct val="0"/>
        </a:spcAft>
        <a:buChar char="•"/>
        <a:defRPr kumimoji="1" sz="1950">
          <a:solidFill>
            <a:schemeClr val="tx1"/>
          </a:solidFill>
          <a:latin typeface="+mn-lt"/>
          <a:ea typeface="+mn-ea"/>
        </a:defRPr>
      </a:lvl3pPr>
      <a:lvl4pPr marL="1300163" indent="-185738" algn="l" rtl="0" eaLnBrk="0" fontAlgn="base" hangingPunct="0">
        <a:spcBef>
          <a:spcPct val="20000"/>
        </a:spcBef>
        <a:spcAft>
          <a:spcPct val="0"/>
        </a:spcAft>
        <a:buChar char="–"/>
        <a:defRPr kumimoji="1" sz="1625">
          <a:solidFill>
            <a:schemeClr val="tx1"/>
          </a:solidFill>
          <a:latin typeface="+mn-lt"/>
          <a:ea typeface="+mn-ea"/>
        </a:defRPr>
      </a:lvl4pPr>
      <a:lvl5pPr marL="1671638" indent="-185738" algn="l" rtl="0" eaLnBrk="0" fontAlgn="base" hangingPunct="0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5pPr>
      <a:lvl6pPr marL="2043113" indent="-185738" algn="l" rtl="0" fontAlgn="base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6pPr>
      <a:lvl7pPr marL="2414588" indent="-185738" algn="l" rtl="0" fontAlgn="base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7pPr>
      <a:lvl8pPr marL="2786063" indent="-185738" algn="l" rtl="0" fontAlgn="base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8pPr>
      <a:lvl9pPr marL="3157538" indent="-185738" algn="l" rtl="0" fontAlgn="base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BF8D875A-C282-4F6A-B96E-8A650A43A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05000"/>
            <a:ext cx="6096000" cy="2123658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6600">
                <a:solidFill>
                  <a:srgbClr val="3366FF"/>
                </a:solidFill>
              </a:rPr>
              <a:t>zoom</a:t>
            </a:r>
            <a:r>
              <a:rPr lang="ja-JP" altLang="en-US" sz="6600" dirty="0">
                <a:solidFill>
                  <a:srgbClr val="3366FF"/>
                </a:solidFill>
              </a:rPr>
              <a:t>の使い方</a:t>
            </a:r>
            <a:endParaRPr lang="en-US" altLang="ja-JP" sz="6600" dirty="0">
              <a:solidFill>
                <a:srgbClr val="3366FF"/>
              </a:solidFill>
            </a:endParaRPr>
          </a:p>
          <a:p>
            <a:pPr algn="ctr"/>
            <a:r>
              <a:rPr lang="ja-JP" altLang="en-US" sz="6600" dirty="0">
                <a:solidFill>
                  <a:srgbClr val="3366FF"/>
                </a:solidFill>
              </a:rPr>
              <a:t>（</a:t>
            </a:r>
            <a:r>
              <a:rPr lang="en-US" altLang="ja-JP" sz="6600" dirty="0">
                <a:solidFill>
                  <a:srgbClr val="3366FF"/>
                </a:solidFill>
              </a:rPr>
              <a:t>Windows</a:t>
            </a:r>
            <a:r>
              <a:rPr lang="ja-JP" altLang="en-US" sz="6600" dirty="0">
                <a:solidFill>
                  <a:srgbClr val="3366FF"/>
                </a:solidFill>
              </a:rPr>
              <a:t>版）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3F4818B-3A6C-4D34-B999-D4E3BC80D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5943600"/>
            <a:ext cx="8382000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上田市マルチメディア情報センター／十勇士パソコンクラブ／</a:t>
            </a:r>
            <a:r>
              <a:rPr lang="en-US" altLang="ja-JP" sz="2000" dirty="0">
                <a:solidFill>
                  <a:schemeClr val="tx1"/>
                </a:solidFill>
              </a:rPr>
              <a:t>PCN</a:t>
            </a:r>
            <a:r>
              <a:rPr lang="ja-JP" altLang="en-US" sz="2000" dirty="0">
                <a:solidFill>
                  <a:schemeClr val="tx1"/>
                </a:solidFill>
              </a:rPr>
              <a:t>上田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464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時計, モニター, コンピュータ, ブラック が含まれている画像&#10;&#10;自動的に生成された説明">
            <a:extLst>
              <a:ext uri="{FF2B5EF4-FFF2-40B4-BE49-F238E27FC236}">
                <a16:creationId xmlns:a16="http://schemas.microsoft.com/office/drawing/2014/main" id="{E65FAA38-3014-472E-A077-97C1566061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286" y="2971800"/>
            <a:ext cx="3472199" cy="761905"/>
          </a:xfrm>
          <a:prstGeom prst="rect">
            <a:avLst/>
          </a:prstGeom>
        </p:spPr>
      </p:pic>
      <p:pic>
        <p:nvPicPr>
          <p:cNvPr id="4" name="図 3" descr="屋内, 男, スクリーンショット, 画面 が含まれている画像&#10;&#10;自動的に生成された説明">
            <a:extLst>
              <a:ext uri="{FF2B5EF4-FFF2-40B4-BE49-F238E27FC236}">
                <a16:creationId xmlns:a16="http://schemas.microsoft.com/office/drawing/2014/main" id="{3408D273-D704-4F9C-9CE7-574E296C2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7611" y="152400"/>
            <a:ext cx="3072958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93A464-E54C-493A-A347-84B1041BE598}"/>
              </a:ext>
            </a:extLst>
          </p:cNvPr>
          <p:cNvSpPr txBox="1"/>
          <p:nvPr/>
        </p:nvSpPr>
        <p:spPr>
          <a:xfrm>
            <a:off x="381000" y="358914"/>
            <a:ext cx="19050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66FF"/>
                </a:solidFill>
              </a:rPr>
              <a:t>チャット</a:t>
            </a:r>
            <a:endParaRPr kumimoji="1" lang="en-US" altLang="ja-JP" sz="4000" dirty="0">
              <a:solidFill>
                <a:srgbClr val="0066FF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44497E4F-5BC8-405B-AEDC-FE61D9D833C2}"/>
              </a:ext>
            </a:extLst>
          </p:cNvPr>
          <p:cNvSpPr/>
          <p:nvPr/>
        </p:nvSpPr>
        <p:spPr bwMode="auto">
          <a:xfrm>
            <a:off x="3429000" y="5658986"/>
            <a:ext cx="2894390" cy="1027664"/>
          </a:xfrm>
          <a:prstGeom prst="wedgeRoundRectCallout">
            <a:avLst>
              <a:gd name="adj1" fmla="val 72162"/>
              <a:gd name="adj2" fmla="val 1881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文字を入力して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Enter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キーで送信</a:t>
            </a: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F690A968-0A2C-4C41-8823-C923C2F032A5}"/>
              </a:ext>
            </a:extLst>
          </p:cNvPr>
          <p:cNvSpPr/>
          <p:nvPr/>
        </p:nvSpPr>
        <p:spPr bwMode="auto">
          <a:xfrm>
            <a:off x="1376415" y="1486888"/>
            <a:ext cx="2971800" cy="1027664"/>
          </a:xfrm>
          <a:prstGeom prst="wedgeRoundRectCallout">
            <a:avLst>
              <a:gd name="adj1" fmla="val -18504"/>
              <a:gd name="adj2" fmla="val 10138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メニューから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「チャット」をタップ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3C6983-7379-4590-8BE9-C7420F75E6A9}"/>
              </a:ext>
            </a:extLst>
          </p:cNvPr>
          <p:cNvSpPr txBox="1"/>
          <p:nvPr/>
        </p:nvSpPr>
        <p:spPr>
          <a:xfrm>
            <a:off x="5260002" y="1697784"/>
            <a:ext cx="3699324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右側のウインドウで</a:t>
            </a:r>
            <a:endParaRPr kumimoji="1" lang="en-US" altLang="ja-JP" sz="2800" dirty="0"/>
          </a:p>
          <a:p>
            <a:r>
              <a:rPr kumimoji="1" lang="ja-JP" altLang="en-US" sz="2800" dirty="0"/>
              <a:t>ミーティングの参加者と</a:t>
            </a:r>
            <a:endParaRPr kumimoji="1" lang="en-US" altLang="ja-JP" sz="2800" dirty="0"/>
          </a:p>
          <a:p>
            <a:r>
              <a:rPr kumimoji="1" lang="ja-JP" altLang="en-US" sz="2800" dirty="0"/>
              <a:t>文字でやりとりできる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7653F1FB-BFD4-4C53-B69F-0C976F861ABC}"/>
              </a:ext>
            </a:extLst>
          </p:cNvPr>
          <p:cNvSpPr/>
          <p:nvPr/>
        </p:nvSpPr>
        <p:spPr bwMode="auto">
          <a:xfrm>
            <a:off x="5260002" y="4138135"/>
            <a:ext cx="4038600" cy="1027665"/>
          </a:xfrm>
          <a:prstGeom prst="wedgeRoundRectCallout">
            <a:avLst>
              <a:gd name="adj1" fmla="val 10234"/>
              <a:gd name="adj2" fmla="val 12808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送信先を「全員」か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「個人宛て」に切り替える</a:t>
            </a:r>
          </a:p>
        </p:txBody>
      </p:sp>
    </p:spTree>
    <p:extLst>
      <p:ext uri="{BB962C8B-B14F-4D97-AF65-F5344CB8AC3E}">
        <p14:creationId xmlns:p14="http://schemas.microsoft.com/office/powerpoint/2010/main" val="268351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スクリーンショット, 抽象, モニター, 画面 が含まれている画像&#10;&#10;自動的に生成された説明">
            <a:extLst>
              <a:ext uri="{FF2B5EF4-FFF2-40B4-BE49-F238E27FC236}">
                <a16:creationId xmlns:a16="http://schemas.microsoft.com/office/drawing/2014/main" id="{E90B6D13-24C2-4FF5-B3B9-A27C26C14C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7"/>
          <a:stretch/>
        </p:blipFill>
        <p:spPr>
          <a:xfrm>
            <a:off x="4191000" y="358914"/>
            <a:ext cx="5625889" cy="6270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図 2" descr="スクリーンショッ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62D22BCA-EC1E-455A-A757-CED24CD04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96" y="3965395"/>
            <a:ext cx="3435539" cy="208847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93A464-E54C-493A-A347-84B1041BE598}"/>
              </a:ext>
            </a:extLst>
          </p:cNvPr>
          <p:cNvSpPr txBox="1"/>
          <p:nvPr/>
        </p:nvSpPr>
        <p:spPr>
          <a:xfrm>
            <a:off x="263076" y="226367"/>
            <a:ext cx="3699324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66FF"/>
                </a:solidFill>
              </a:rPr>
              <a:t>バーチャル背景</a:t>
            </a:r>
            <a:endParaRPr kumimoji="1" lang="en-US" altLang="ja-JP" sz="4000" dirty="0">
              <a:solidFill>
                <a:srgbClr val="0066FF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44497E4F-5BC8-405B-AEDC-FE61D9D833C2}"/>
              </a:ext>
            </a:extLst>
          </p:cNvPr>
          <p:cNvSpPr/>
          <p:nvPr/>
        </p:nvSpPr>
        <p:spPr bwMode="auto">
          <a:xfrm>
            <a:off x="4288535" y="5181600"/>
            <a:ext cx="2743200" cy="570464"/>
          </a:xfrm>
          <a:prstGeom prst="wedgeRoundRectCallout">
            <a:avLst>
              <a:gd name="adj1" fmla="val 16477"/>
              <a:gd name="adj2" fmla="val -10588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背景画像を選ぶ</a:t>
            </a: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F690A968-0A2C-4C41-8823-C923C2F032A5}"/>
              </a:ext>
            </a:extLst>
          </p:cNvPr>
          <p:cNvSpPr/>
          <p:nvPr/>
        </p:nvSpPr>
        <p:spPr bwMode="auto">
          <a:xfrm>
            <a:off x="381000" y="2513019"/>
            <a:ext cx="3352800" cy="1027664"/>
          </a:xfrm>
          <a:prstGeom prst="wedgeRoundRectCallout">
            <a:avLst>
              <a:gd name="adj1" fmla="val 16610"/>
              <a:gd name="adj2" fmla="val 16790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ビデオメニューから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「仮想背景」をタップ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3C6983-7379-4590-8BE9-C7420F75E6A9}"/>
              </a:ext>
            </a:extLst>
          </p:cNvPr>
          <p:cNvSpPr txBox="1"/>
          <p:nvPr/>
        </p:nvSpPr>
        <p:spPr>
          <a:xfrm>
            <a:off x="5105400" y="204173"/>
            <a:ext cx="3126529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カメラに背景画像を</a:t>
            </a:r>
            <a:endParaRPr kumimoji="1" lang="en-US" altLang="ja-JP" sz="2800" dirty="0"/>
          </a:p>
          <a:p>
            <a:r>
              <a:rPr kumimoji="1" lang="ja-JP" altLang="en-US" sz="2800" dirty="0"/>
              <a:t>設定できる</a:t>
            </a:r>
            <a:endParaRPr kumimoji="1" lang="en-US" altLang="ja-JP" sz="2800" dirty="0"/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C3259065-6D65-461E-B270-1E798F8DCB51}"/>
              </a:ext>
            </a:extLst>
          </p:cNvPr>
          <p:cNvSpPr/>
          <p:nvPr/>
        </p:nvSpPr>
        <p:spPr bwMode="auto">
          <a:xfrm>
            <a:off x="7543800" y="4466447"/>
            <a:ext cx="2096024" cy="1086368"/>
          </a:xfrm>
          <a:prstGeom prst="wedgeRoundRectCallout">
            <a:avLst>
              <a:gd name="adj1" fmla="val 19119"/>
              <a:gd name="adj2" fmla="val -8018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800" dirty="0">
                <a:solidFill>
                  <a:schemeClr val="tx2"/>
                </a:solidFill>
                <a:latin typeface="Arial" charset="0"/>
                <a:ea typeface="ＭＳ Ｐゴシック" pitchFamily="50" charset="-128"/>
              </a:rPr>
              <a:t>PC</a:t>
            </a:r>
            <a:r>
              <a:rPr lang="ja-JP" altLang="en-US" sz="2800" dirty="0">
                <a:solidFill>
                  <a:schemeClr val="tx2"/>
                </a:solidFill>
                <a:latin typeface="Arial" charset="0"/>
                <a:ea typeface="ＭＳ Ｐゴシック" pitchFamily="50" charset="-128"/>
              </a:rPr>
              <a:t>にある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画像を追加</a:t>
            </a:r>
          </a:p>
        </p:txBody>
      </p:sp>
    </p:spTree>
    <p:extLst>
      <p:ext uri="{BB962C8B-B14F-4D97-AF65-F5344CB8AC3E}">
        <p14:creationId xmlns:p14="http://schemas.microsoft.com/office/powerpoint/2010/main" val="203788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C7246E60-46AF-49A3-A089-698E0A166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" y="1752600"/>
            <a:ext cx="7879080" cy="4924425"/>
          </a:xfrm>
          <a:prstGeom prst="rect">
            <a:avLst/>
          </a:prstGeom>
        </p:spPr>
      </p:pic>
      <p:pic>
        <p:nvPicPr>
          <p:cNvPr id="4" name="図 3" descr="時計, モニター, コンピュータ, ブラック が含まれている画像&#10;&#10;自動的に生成された説明">
            <a:extLst>
              <a:ext uri="{FF2B5EF4-FFF2-40B4-BE49-F238E27FC236}">
                <a16:creationId xmlns:a16="http://schemas.microsoft.com/office/drawing/2014/main" id="{D5351092-9AC3-47FD-BF10-AB5F649F24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3833" y="385499"/>
            <a:ext cx="3352800" cy="76190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93A464-E54C-493A-A347-84B1041BE598}"/>
              </a:ext>
            </a:extLst>
          </p:cNvPr>
          <p:cNvSpPr txBox="1"/>
          <p:nvPr/>
        </p:nvSpPr>
        <p:spPr>
          <a:xfrm>
            <a:off x="381000" y="358914"/>
            <a:ext cx="27432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66FF"/>
                </a:solidFill>
              </a:rPr>
              <a:t>画面を共有</a:t>
            </a:r>
            <a:endParaRPr kumimoji="1" lang="en-US" altLang="ja-JP" sz="4000" dirty="0">
              <a:solidFill>
                <a:srgbClr val="0066FF"/>
              </a:solidFill>
            </a:endParaRP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F690A968-0A2C-4C41-8823-C923C2F032A5}"/>
              </a:ext>
            </a:extLst>
          </p:cNvPr>
          <p:cNvSpPr/>
          <p:nvPr/>
        </p:nvSpPr>
        <p:spPr bwMode="auto">
          <a:xfrm>
            <a:off x="3581400" y="119739"/>
            <a:ext cx="2895600" cy="1480461"/>
          </a:xfrm>
          <a:prstGeom prst="wedgeRoundRectCallout">
            <a:avLst>
              <a:gd name="adj1" fmla="val 74806"/>
              <a:gd name="adj2" fmla="val -1294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下のメニューから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「画面を共有」を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クリック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6F3B33F5-12C8-4109-883B-B5D70A84B8C4}"/>
              </a:ext>
            </a:extLst>
          </p:cNvPr>
          <p:cNvSpPr/>
          <p:nvPr/>
        </p:nvSpPr>
        <p:spPr bwMode="auto">
          <a:xfrm>
            <a:off x="3429000" y="3962400"/>
            <a:ext cx="3048000" cy="1042988"/>
          </a:xfrm>
          <a:prstGeom prst="wedgeRoundRectCallout">
            <a:avLst>
              <a:gd name="adj1" fmla="val -67790"/>
              <a:gd name="adj2" fmla="val -2431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共有して見せたい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ウインドウを選択</a:t>
            </a: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58112E70-F011-4E61-9EFF-C21D801D1608}"/>
              </a:ext>
            </a:extLst>
          </p:cNvPr>
          <p:cNvSpPr/>
          <p:nvPr/>
        </p:nvSpPr>
        <p:spPr bwMode="auto">
          <a:xfrm>
            <a:off x="7010400" y="5005388"/>
            <a:ext cx="2286000" cy="1042988"/>
          </a:xfrm>
          <a:prstGeom prst="wedgeRoundRectCallout">
            <a:avLst>
              <a:gd name="adj1" fmla="val 18424"/>
              <a:gd name="adj2" fmla="val 7867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共有ボタンを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1688922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食品, 花, ローズ が含まれている画像&#10;&#10;自動的に生成された説明">
            <a:extLst>
              <a:ext uri="{FF2B5EF4-FFF2-40B4-BE49-F238E27FC236}">
                <a16:creationId xmlns:a16="http://schemas.microsoft.com/office/drawing/2014/main" id="{73625D31-48D4-4370-9AC9-07C3A1279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01" y="530751"/>
            <a:ext cx="7082223" cy="5811054"/>
          </a:xfrm>
          <a:prstGeom prst="rect">
            <a:avLst/>
          </a:prstGeom>
        </p:spPr>
      </p:pic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F690A968-0A2C-4C41-8823-C923C2F032A5}"/>
              </a:ext>
            </a:extLst>
          </p:cNvPr>
          <p:cNvSpPr/>
          <p:nvPr/>
        </p:nvSpPr>
        <p:spPr bwMode="auto">
          <a:xfrm>
            <a:off x="5791200" y="1168521"/>
            <a:ext cx="3884348" cy="1027664"/>
          </a:xfrm>
          <a:prstGeom prst="wedgeRoundRectCallout">
            <a:avLst>
              <a:gd name="adj1" fmla="val -9206"/>
              <a:gd name="adj2" fmla="val -8953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共有をやめる時は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「共有の停止」をクリック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3C6983-7379-4590-8BE9-C7420F75E6A9}"/>
              </a:ext>
            </a:extLst>
          </p:cNvPr>
          <p:cNvSpPr txBox="1"/>
          <p:nvPr/>
        </p:nvSpPr>
        <p:spPr>
          <a:xfrm>
            <a:off x="388398" y="2057400"/>
            <a:ext cx="3581400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PC</a:t>
            </a:r>
            <a:r>
              <a:rPr kumimoji="1" lang="ja-JP" altLang="en-US" sz="2800" dirty="0"/>
              <a:t>内の画像や文書を</a:t>
            </a:r>
            <a:endParaRPr kumimoji="1" lang="en-US" altLang="ja-JP" sz="2800" dirty="0"/>
          </a:p>
          <a:p>
            <a:r>
              <a:rPr kumimoji="1" lang="ja-JP" altLang="en-US" sz="2800" dirty="0"/>
              <a:t>参加者に見せられる</a:t>
            </a:r>
            <a:endParaRPr kumimoji="1" lang="en-US" altLang="ja-JP" sz="28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1B21A5E-28A4-4400-B9B9-22796CAAA8A9}"/>
              </a:ext>
            </a:extLst>
          </p:cNvPr>
          <p:cNvSpPr txBox="1"/>
          <p:nvPr/>
        </p:nvSpPr>
        <p:spPr>
          <a:xfrm>
            <a:off x="4648200" y="5176303"/>
            <a:ext cx="4546216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※</a:t>
            </a:r>
            <a:r>
              <a:rPr kumimoji="1" lang="ja-JP" altLang="en-US" sz="2800" dirty="0"/>
              <a:t>ミーティングの主催者が</a:t>
            </a:r>
            <a:endParaRPr kumimoji="1" lang="en-US" altLang="ja-JP" sz="2800" dirty="0"/>
          </a:p>
          <a:p>
            <a:r>
              <a:rPr kumimoji="1" lang="ja-JP" altLang="en-US" sz="2800" dirty="0"/>
              <a:t>　参加者に許可していないと</a:t>
            </a:r>
            <a:endParaRPr kumimoji="1" lang="en-US" altLang="ja-JP" sz="2800" dirty="0"/>
          </a:p>
          <a:p>
            <a:r>
              <a:rPr kumimoji="1" lang="ja-JP" altLang="en-US" sz="2800" dirty="0"/>
              <a:t>　共有はできない</a:t>
            </a:r>
            <a:endParaRPr kumimoji="1" lang="en-US" altLang="ja-JP" sz="2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7B00EB-18BF-4DE6-B5EB-A43C387D10AD}"/>
              </a:ext>
            </a:extLst>
          </p:cNvPr>
          <p:cNvSpPr txBox="1"/>
          <p:nvPr/>
        </p:nvSpPr>
        <p:spPr>
          <a:xfrm>
            <a:off x="381000" y="358914"/>
            <a:ext cx="2286000" cy="1323439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66FF"/>
                </a:solidFill>
              </a:rPr>
              <a:t>共有中の</a:t>
            </a:r>
            <a:endParaRPr lang="en-US" altLang="ja-JP" sz="4000" dirty="0">
              <a:solidFill>
                <a:srgbClr val="0066FF"/>
              </a:solidFill>
            </a:endParaRPr>
          </a:p>
          <a:p>
            <a:r>
              <a:rPr lang="ja-JP" altLang="en-US" sz="4000" dirty="0">
                <a:solidFill>
                  <a:srgbClr val="0066FF"/>
                </a:solidFill>
              </a:rPr>
              <a:t>画面</a:t>
            </a:r>
            <a:endParaRPr kumimoji="1" lang="en-US" altLang="ja-JP" sz="4000" dirty="0">
              <a:solidFill>
                <a:srgbClr val="0066FF"/>
              </a:solidFill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DE65010E-8BEB-46CB-85FF-8109752624D5}"/>
              </a:ext>
            </a:extLst>
          </p:cNvPr>
          <p:cNvSpPr/>
          <p:nvPr/>
        </p:nvSpPr>
        <p:spPr bwMode="auto">
          <a:xfrm>
            <a:off x="152400" y="3576103"/>
            <a:ext cx="2385903" cy="1600200"/>
          </a:xfrm>
          <a:prstGeom prst="wedgeRoundRectCallout">
            <a:avLst>
              <a:gd name="adj1" fmla="val 64467"/>
              <a:gd name="adj2" fmla="val -2351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共有中の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ウインドウは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緑の枠がつく</a:t>
            </a:r>
          </a:p>
        </p:txBody>
      </p:sp>
    </p:spTree>
    <p:extLst>
      <p:ext uri="{BB962C8B-B14F-4D97-AF65-F5344CB8AC3E}">
        <p14:creationId xmlns:p14="http://schemas.microsoft.com/office/powerpoint/2010/main" val="3005841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パソコンの画面&#10;&#10;自動的に生成された説明">
            <a:extLst>
              <a:ext uri="{FF2B5EF4-FFF2-40B4-BE49-F238E27FC236}">
                <a16:creationId xmlns:a16="http://schemas.microsoft.com/office/drawing/2014/main" id="{55B1C4AD-3698-4A85-96A0-D48E6F491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6200" y="296702"/>
            <a:ext cx="5864772" cy="6027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93A464-E54C-493A-A347-84B1041BE598}"/>
              </a:ext>
            </a:extLst>
          </p:cNvPr>
          <p:cNvSpPr txBox="1"/>
          <p:nvPr/>
        </p:nvSpPr>
        <p:spPr>
          <a:xfrm>
            <a:off x="381000" y="358914"/>
            <a:ext cx="3095625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66FF"/>
                </a:solidFill>
              </a:rPr>
              <a:t>zoom</a:t>
            </a:r>
            <a:r>
              <a:rPr lang="ja-JP" altLang="en-US" sz="4000" dirty="0">
                <a:solidFill>
                  <a:srgbClr val="0066FF"/>
                </a:solidFill>
              </a:rPr>
              <a:t>の料金</a:t>
            </a:r>
            <a:endParaRPr kumimoji="1" lang="en-US" altLang="ja-JP" sz="4000" dirty="0">
              <a:solidFill>
                <a:srgbClr val="0066FF"/>
              </a:solidFill>
            </a:endParaRP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F690A968-0A2C-4C41-8823-C923C2F032A5}"/>
              </a:ext>
            </a:extLst>
          </p:cNvPr>
          <p:cNvSpPr/>
          <p:nvPr/>
        </p:nvSpPr>
        <p:spPr bwMode="auto">
          <a:xfrm>
            <a:off x="544959" y="3581400"/>
            <a:ext cx="2914650" cy="2438400"/>
          </a:xfrm>
          <a:prstGeom prst="wedgeRoundRectCallout">
            <a:avLst>
              <a:gd name="adj1" fmla="val 73650"/>
              <a:gd name="adj2" fmla="val -3868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3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人以上の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ミーティングを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主催する場合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無料だと</a:t>
            </a: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40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分の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時間制限がある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3C6983-7379-4590-8BE9-C7420F75E6A9}"/>
              </a:ext>
            </a:extLst>
          </p:cNvPr>
          <p:cNvSpPr txBox="1"/>
          <p:nvPr/>
        </p:nvSpPr>
        <p:spPr>
          <a:xfrm>
            <a:off x="561975" y="1447800"/>
            <a:ext cx="2914650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ミーティングに</a:t>
            </a:r>
            <a:endParaRPr kumimoji="1" lang="en-US" altLang="ja-JP" sz="2800" dirty="0"/>
          </a:p>
          <a:p>
            <a:r>
              <a:rPr kumimoji="1" lang="ja-JP" altLang="en-US" sz="2800" dirty="0"/>
              <a:t>参加するだけなら</a:t>
            </a:r>
            <a:endParaRPr kumimoji="1" lang="en-US" altLang="ja-JP" sz="2800" dirty="0"/>
          </a:p>
          <a:p>
            <a:r>
              <a:rPr kumimoji="1" lang="ja-JP" altLang="en-US" sz="2800" dirty="0"/>
              <a:t>無料</a:t>
            </a:r>
            <a:endParaRPr kumimoji="1" lang="en-US" altLang="ja-JP" sz="28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1B21A5E-28A4-4400-B9B9-22796CAAA8A9}"/>
              </a:ext>
            </a:extLst>
          </p:cNvPr>
          <p:cNvSpPr txBox="1"/>
          <p:nvPr/>
        </p:nvSpPr>
        <p:spPr>
          <a:xfrm>
            <a:off x="7010400" y="4343400"/>
            <a:ext cx="2590800" cy="18158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時間制限を</a:t>
            </a:r>
            <a:endParaRPr kumimoji="1" lang="en-US" altLang="ja-JP" sz="2800" dirty="0"/>
          </a:p>
          <a:p>
            <a:r>
              <a:rPr kumimoji="1" lang="ja-JP" altLang="en-US" sz="2800" dirty="0"/>
              <a:t>解除したければ</a:t>
            </a:r>
            <a:endParaRPr kumimoji="1" lang="en-US" altLang="ja-JP" sz="2800" dirty="0"/>
          </a:p>
          <a:p>
            <a:r>
              <a:rPr kumimoji="1" lang="ja-JP" altLang="en-US" sz="2800" dirty="0"/>
              <a:t>プロ会員</a:t>
            </a:r>
            <a:endParaRPr kumimoji="1" lang="en-US" altLang="ja-JP" sz="2800" dirty="0"/>
          </a:p>
          <a:p>
            <a:r>
              <a:rPr kumimoji="1" lang="en-US" altLang="ja-JP" sz="2800" dirty="0"/>
              <a:t>2,000</a:t>
            </a:r>
            <a:r>
              <a:rPr kumimoji="1" lang="ja-JP" altLang="en-US" sz="2800" dirty="0"/>
              <a:t>円</a:t>
            </a:r>
            <a:r>
              <a:rPr kumimoji="1" lang="en-US" altLang="ja-JP" sz="2800" dirty="0"/>
              <a:t>/</a:t>
            </a:r>
            <a:r>
              <a:rPr kumimoji="1" lang="ja-JP" altLang="en-US" sz="2800" dirty="0"/>
              <a:t>月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112244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93A464-E54C-493A-A347-84B1041BE598}"/>
              </a:ext>
            </a:extLst>
          </p:cNvPr>
          <p:cNvSpPr txBox="1"/>
          <p:nvPr/>
        </p:nvSpPr>
        <p:spPr>
          <a:xfrm>
            <a:off x="381000" y="358914"/>
            <a:ext cx="44196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66FF"/>
                </a:solidFill>
              </a:rPr>
              <a:t>zoom</a:t>
            </a:r>
            <a:r>
              <a:rPr lang="ja-JP" altLang="en-US" sz="4000" dirty="0">
                <a:solidFill>
                  <a:srgbClr val="0066FF"/>
                </a:solidFill>
              </a:rPr>
              <a:t>の利点・欠点</a:t>
            </a:r>
            <a:endParaRPr kumimoji="1" lang="en-US" altLang="ja-JP" sz="4000" dirty="0">
              <a:solidFill>
                <a:srgbClr val="0066FF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1B21A5E-28A4-4400-B9B9-22796CAAA8A9}"/>
              </a:ext>
            </a:extLst>
          </p:cNvPr>
          <p:cNvSpPr txBox="1"/>
          <p:nvPr/>
        </p:nvSpPr>
        <p:spPr>
          <a:xfrm>
            <a:off x="585187" y="1447800"/>
            <a:ext cx="8686800" cy="2708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ja-JP" altLang="en-US" sz="3200" dirty="0">
                <a:solidFill>
                  <a:srgbClr val="3366FF"/>
                </a:solidFill>
              </a:rPr>
              <a:t>参加者は会員登録が不要。ミーティングの番号とパスワードがわかれば、誰でも参加できる。</a:t>
            </a:r>
            <a:endParaRPr kumimoji="1" lang="en-US" altLang="ja-JP" sz="3200" dirty="0">
              <a:solidFill>
                <a:srgbClr val="3366FF"/>
              </a:solidFill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ja-JP" altLang="en-US" sz="3200" dirty="0">
                <a:solidFill>
                  <a:srgbClr val="3366FF"/>
                </a:solidFill>
              </a:rPr>
              <a:t>パソコン（</a:t>
            </a:r>
            <a:r>
              <a:rPr kumimoji="1" lang="en-US" altLang="ja-JP" sz="3200" dirty="0">
                <a:solidFill>
                  <a:srgbClr val="3366FF"/>
                </a:solidFill>
              </a:rPr>
              <a:t>Windows</a:t>
            </a:r>
            <a:r>
              <a:rPr kumimoji="1" lang="ja-JP" altLang="en-US" sz="3200" dirty="0">
                <a:solidFill>
                  <a:srgbClr val="3366FF"/>
                </a:solidFill>
              </a:rPr>
              <a:t>、</a:t>
            </a:r>
            <a:r>
              <a:rPr kumimoji="1" lang="en-US" altLang="ja-JP" sz="3200" dirty="0">
                <a:solidFill>
                  <a:srgbClr val="3366FF"/>
                </a:solidFill>
              </a:rPr>
              <a:t>Mac</a:t>
            </a:r>
            <a:r>
              <a:rPr kumimoji="1" lang="ja-JP" altLang="en-US" sz="3200" dirty="0">
                <a:solidFill>
                  <a:srgbClr val="3366FF"/>
                </a:solidFill>
              </a:rPr>
              <a:t>）・スマホ・タブレット（</a:t>
            </a:r>
            <a:r>
              <a:rPr kumimoji="1" lang="en-US" altLang="ja-JP" sz="3200" dirty="0">
                <a:solidFill>
                  <a:srgbClr val="3366FF"/>
                </a:solidFill>
              </a:rPr>
              <a:t>iPhone</a:t>
            </a:r>
            <a:r>
              <a:rPr kumimoji="1" lang="ja-JP" altLang="en-US" sz="3200" dirty="0">
                <a:solidFill>
                  <a:srgbClr val="3366FF"/>
                </a:solidFill>
              </a:rPr>
              <a:t>、</a:t>
            </a:r>
            <a:r>
              <a:rPr kumimoji="1" lang="en-US" altLang="ja-JP" sz="3200" dirty="0">
                <a:solidFill>
                  <a:srgbClr val="3366FF"/>
                </a:solidFill>
              </a:rPr>
              <a:t>iPad</a:t>
            </a:r>
            <a:r>
              <a:rPr kumimoji="1" lang="ja-JP" altLang="en-US" sz="3200" dirty="0">
                <a:solidFill>
                  <a:srgbClr val="3366FF"/>
                </a:solidFill>
              </a:rPr>
              <a:t>、</a:t>
            </a:r>
            <a:r>
              <a:rPr kumimoji="1" lang="en-US" altLang="ja-JP" sz="3200" dirty="0">
                <a:solidFill>
                  <a:srgbClr val="3366FF"/>
                </a:solidFill>
              </a:rPr>
              <a:t>android</a:t>
            </a:r>
            <a:r>
              <a:rPr kumimoji="1" lang="ja-JP" altLang="en-US" sz="3200" dirty="0">
                <a:solidFill>
                  <a:srgbClr val="3366FF"/>
                </a:solidFill>
              </a:rPr>
              <a:t>）など、多くの機種で参加できる。</a:t>
            </a:r>
            <a:endParaRPr kumimoji="1" lang="en-US" altLang="ja-JP" sz="3200" dirty="0">
              <a:solidFill>
                <a:srgbClr val="3366FF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5F2A96A-7F08-462D-9820-8B604BD5B8AF}"/>
              </a:ext>
            </a:extLst>
          </p:cNvPr>
          <p:cNvSpPr txBox="1"/>
          <p:nvPr/>
        </p:nvSpPr>
        <p:spPr>
          <a:xfrm>
            <a:off x="585187" y="4517259"/>
            <a:ext cx="8686800" cy="2062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ja-JP" altLang="en-US" sz="3200" dirty="0">
                <a:solidFill>
                  <a:srgbClr val="FF0000"/>
                </a:solidFill>
              </a:rPr>
              <a:t>無料会員が主催だと、</a:t>
            </a:r>
            <a:r>
              <a:rPr kumimoji="1" lang="en-US" altLang="ja-JP" sz="3200" dirty="0">
                <a:solidFill>
                  <a:srgbClr val="FF0000"/>
                </a:solidFill>
              </a:rPr>
              <a:t>3</a:t>
            </a:r>
            <a:r>
              <a:rPr kumimoji="1" lang="ja-JP" altLang="en-US" sz="3200" dirty="0">
                <a:solidFill>
                  <a:srgbClr val="FF0000"/>
                </a:solidFill>
              </a:rPr>
              <a:t>人以上のミーティングは</a:t>
            </a:r>
            <a:r>
              <a:rPr kumimoji="1" lang="en-US" altLang="ja-JP" sz="3200" dirty="0">
                <a:solidFill>
                  <a:srgbClr val="FF0000"/>
                </a:solidFill>
              </a:rPr>
              <a:t>40</a:t>
            </a:r>
            <a:r>
              <a:rPr kumimoji="1" lang="ja-JP" altLang="en-US" sz="3200" dirty="0">
                <a:solidFill>
                  <a:srgbClr val="FF0000"/>
                </a:solidFill>
              </a:rPr>
              <a:t>分の時間制限がある。プロ会員（</a:t>
            </a:r>
            <a:r>
              <a:rPr kumimoji="1" lang="en-US" altLang="ja-JP" sz="3200" dirty="0">
                <a:solidFill>
                  <a:srgbClr val="FF0000"/>
                </a:solidFill>
              </a:rPr>
              <a:t>2,000</a:t>
            </a:r>
            <a:r>
              <a:rPr kumimoji="1" lang="ja-JP" altLang="en-US" sz="3200" dirty="0">
                <a:solidFill>
                  <a:srgbClr val="FF0000"/>
                </a:solidFill>
              </a:rPr>
              <a:t>円</a:t>
            </a:r>
            <a:r>
              <a:rPr kumimoji="1" lang="en-US" altLang="ja-JP" sz="3200" dirty="0">
                <a:solidFill>
                  <a:srgbClr val="FF0000"/>
                </a:solidFill>
              </a:rPr>
              <a:t>/</a:t>
            </a:r>
            <a:r>
              <a:rPr kumimoji="1" lang="ja-JP" altLang="en-US" sz="3200" dirty="0">
                <a:solidFill>
                  <a:srgbClr val="FF0000"/>
                </a:solidFill>
              </a:rPr>
              <a:t>月）になると、時間制限無し、クラウドでの録画などの特典がある。</a:t>
            </a:r>
            <a:endParaRPr kumimoji="1" lang="en-US" altLang="ja-JP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5AB98B70-F9C3-48BB-929F-A942862AE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906000" cy="494792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4D7E23-1968-4D15-B52A-57B79C020CB5}"/>
              </a:ext>
            </a:extLst>
          </p:cNvPr>
          <p:cNvSpPr txBox="1"/>
          <p:nvPr/>
        </p:nvSpPr>
        <p:spPr>
          <a:xfrm>
            <a:off x="457200" y="358914"/>
            <a:ext cx="64008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66FF"/>
                </a:solidFill>
              </a:rPr>
              <a:t>zoom.us</a:t>
            </a:r>
            <a:r>
              <a:rPr lang="ja-JP" altLang="en-US" sz="4000" dirty="0">
                <a:solidFill>
                  <a:srgbClr val="0066FF"/>
                </a:solidFill>
              </a:rPr>
              <a:t>のサイトへアクセス</a:t>
            </a:r>
            <a:endParaRPr kumimoji="1" lang="en-US" altLang="ja-JP" sz="4000" dirty="0">
              <a:solidFill>
                <a:srgbClr val="0066FF"/>
              </a:solidFill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E53A2A77-5918-4680-B695-3696B1955056}"/>
              </a:ext>
            </a:extLst>
          </p:cNvPr>
          <p:cNvSpPr/>
          <p:nvPr/>
        </p:nvSpPr>
        <p:spPr bwMode="auto">
          <a:xfrm>
            <a:off x="2514600" y="1828800"/>
            <a:ext cx="3581400" cy="609600"/>
          </a:xfrm>
          <a:prstGeom prst="wedgeRoundRectCallout">
            <a:avLst>
              <a:gd name="adj1" fmla="val -61648"/>
              <a:gd name="adj2" fmla="val -1518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「</a:t>
            </a: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zoom.us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」へアクセス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2E1150BF-0E69-44ED-9AC4-6B7D908A925E}"/>
              </a:ext>
            </a:extLst>
          </p:cNvPr>
          <p:cNvSpPr/>
          <p:nvPr/>
        </p:nvSpPr>
        <p:spPr bwMode="auto">
          <a:xfrm>
            <a:off x="2971800" y="3581400"/>
            <a:ext cx="4114800" cy="1066800"/>
          </a:xfrm>
          <a:prstGeom prst="wedgeRoundRectCallout">
            <a:avLst>
              <a:gd name="adj1" fmla="val -22268"/>
              <a:gd name="adj2" fmla="val -934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「ミーティングに参加する」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110872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白いバックグラウンドのスクリーンショット&#10;&#10;自動的に生成された説明">
            <a:extLst>
              <a:ext uri="{FF2B5EF4-FFF2-40B4-BE49-F238E27FC236}">
                <a16:creationId xmlns:a16="http://schemas.microsoft.com/office/drawing/2014/main" id="{1CD6C669-5E58-4D81-9942-015A21336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965391"/>
            <a:ext cx="5257143" cy="327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93A464-E54C-493A-A347-84B1041BE598}"/>
              </a:ext>
            </a:extLst>
          </p:cNvPr>
          <p:cNvSpPr txBox="1"/>
          <p:nvPr/>
        </p:nvSpPr>
        <p:spPr>
          <a:xfrm>
            <a:off x="457199" y="457200"/>
            <a:ext cx="62484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66FF"/>
                </a:solidFill>
              </a:rPr>
              <a:t>ミーティングの番号を入れる</a:t>
            </a:r>
            <a:endParaRPr kumimoji="1" lang="en-US" altLang="ja-JP" sz="4000" dirty="0">
              <a:solidFill>
                <a:srgbClr val="0066FF"/>
              </a:solidFill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AE225CE3-AAC5-43FA-B420-34A38B6A95D2}"/>
              </a:ext>
            </a:extLst>
          </p:cNvPr>
          <p:cNvSpPr/>
          <p:nvPr/>
        </p:nvSpPr>
        <p:spPr bwMode="auto">
          <a:xfrm>
            <a:off x="5715000" y="2993886"/>
            <a:ext cx="3657600" cy="1981200"/>
          </a:xfrm>
          <a:prstGeom prst="wedgeRoundRectCallout">
            <a:avLst>
              <a:gd name="adj1" fmla="val -67562"/>
              <a:gd name="adj2" fmla="val -2080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ミーティングの番号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（数字</a:t>
            </a: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11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桁）を入力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※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数字はミーティング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　ごとに変わる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62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605CE14F-DA9A-4ABC-B656-B7C09907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6272713" cy="58674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93A464-E54C-493A-A347-84B1041BE598}"/>
              </a:ext>
            </a:extLst>
          </p:cNvPr>
          <p:cNvSpPr txBox="1"/>
          <p:nvPr/>
        </p:nvSpPr>
        <p:spPr>
          <a:xfrm>
            <a:off x="304800" y="228600"/>
            <a:ext cx="4800601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66FF"/>
                </a:solidFill>
              </a:rPr>
              <a:t>アプリをダウンロード</a:t>
            </a:r>
            <a:endParaRPr kumimoji="1" lang="en-US" altLang="ja-JP" sz="4000" dirty="0">
              <a:solidFill>
                <a:srgbClr val="0066FF"/>
              </a:solidFill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AE225CE3-AAC5-43FA-B420-34A38B6A95D2}"/>
              </a:ext>
            </a:extLst>
          </p:cNvPr>
          <p:cNvSpPr/>
          <p:nvPr/>
        </p:nvSpPr>
        <p:spPr bwMode="auto">
          <a:xfrm>
            <a:off x="3987133" y="4381500"/>
            <a:ext cx="5638800" cy="1485900"/>
          </a:xfrm>
          <a:prstGeom prst="wedgeRoundRectCallout">
            <a:avLst>
              <a:gd name="adj1" fmla="val -82332"/>
              <a:gd name="adj2" fmla="val 10842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自動でアプリがダウンロードされる。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クリックすると自動でインストール・起動する。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BEDFACB-9D82-43D2-8B12-DDDF2147B181}"/>
              </a:ext>
            </a:extLst>
          </p:cNvPr>
          <p:cNvSpPr txBox="1"/>
          <p:nvPr/>
        </p:nvSpPr>
        <p:spPr>
          <a:xfrm>
            <a:off x="5943600" y="2510453"/>
            <a:ext cx="3378693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※2</a:t>
            </a:r>
            <a:r>
              <a:rPr kumimoji="1" lang="ja-JP" altLang="en-US" sz="2800" dirty="0"/>
              <a:t>回目からは</a:t>
            </a:r>
            <a:endParaRPr kumimoji="1" lang="en-US" altLang="ja-JP" sz="2800" dirty="0"/>
          </a:p>
          <a:p>
            <a:r>
              <a:rPr kumimoji="1" lang="ja-JP" altLang="en-US" sz="2800" dirty="0"/>
              <a:t>　ダウンロードせずに</a:t>
            </a:r>
            <a:endParaRPr kumimoji="1" lang="en-US" altLang="ja-JP" sz="2800" dirty="0"/>
          </a:p>
          <a:p>
            <a:r>
              <a:rPr kumimoji="1" lang="ja-JP" altLang="en-US" sz="2800" dirty="0"/>
              <a:t>　アプリが動く</a:t>
            </a:r>
          </a:p>
        </p:txBody>
      </p:sp>
    </p:spTree>
    <p:extLst>
      <p:ext uri="{BB962C8B-B14F-4D97-AF65-F5344CB8AC3E}">
        <p14:creationId xmlns:p14="http://schemas.microsoft.com/office/powerpoint/2010/main" val="22544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8D62B31B-12C0-4003-BEDC-B2EBA2200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5028571" cy="460952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93A464-E54C-493A-A347-84B1041BE598}"/>
              </a:ext>
            </a:extLst>
          </p:cNvPr>
          <p:cNvSpPr txBox="1"/>
          <p:nvPr/>
        </p:nvSpPr>
        <p:spPr>
          <a:xfrm>
            <a:off x="381000" y="282714"/>
            <a:ext cx="45720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66FF"/>
                </a:solidFill>
              </a:rPr>
              <a:t>パスワードを入れる</a:t>
            </a:r>
            <a:endParaRPr kumimoji="1" lang="en-US" altLang="ja-JP" sz="4000" dirty="0">
              <a:solidFill>
                <a:srgbClr val="0066FF"/>
              </a:solidFill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0F92781C-9958-4DB4-9812-0CBBED4AF09B}"/>
              </a:ext>
            </a:extLst>
          </p:cNvPr>
          <p:cNvSpPr/>
          <p:nvPr/>
        </p:nvSpPr>
        <p:spPr bwMode="auto">
          <a:xfrm>
            <a:off x="2209800" y="6084316"/>
            <a:ext cx="4648200" cy="609600"/>
          </a:xfrm>
          <a:prstGeom prst="wedgeRoundRectCallout">
            <a:avLst>
              <a:gd name="adj1" fmla="val -23085"/>
              <a:gd name="adj2" fmla="val -12628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「ミーティングに参加」をタップ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AE225CE3-AAC5-43FA-B420-34A38B6A95D2}"/>
              </a:ext>
            </a:extLst>
          </p:cNvPr>
          <p:cNvSpPr/>
          <p:nvPr/>
        </p:nvSpPr>
        <p:spPr bwMode="auto">
          <a:xfrm>
            <a:off x="3810000" y="3276600"/>
            <a:ext cx="5562600" cy="1489332"/>
          </a:xfrm>
          <a:prstGeom prst="wedgeRoundRectCallout">
            <a:avLst>
              <a:gd name="adj1" fmla="val -67065"/>
              <a:gd name="adj2" fmla="val -912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ミーティングのパスワード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（数字</a:t>
            </a: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6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桁）を入力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※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数字はミーティングごとに変わる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FA7D8BF9-3794-43AE-A930-0023FEBE7787}"/>
              </a:ext>
            </a:extLst>
          </p:cNvPr>
          <p:cNvSpPr/>
          <p:nvPr/>
        </p:nvSpPr>
        <p:spPr bwMode="auto">
          <a:xfrm>
            <a:off x="3775229" y="2266815"/>
            <a:ext cx="5562600" cy="628785"/>
          </a:xfrm>
          <a:prstGeom prst="wedgeRoundRectCallout">
            <a:avLst>
              <a:gd name="adj1" fmla="val -63713"/>
              <a:gd name="adj2" fmla="val 6287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ミーティングで表示する名前を入力</a:t>
            </a:r>
          </a:p>
        </p:txBody>
      </p:sp>
    </p:spTree>
    <p:extLst>
      <p:ext uri="{BB962C8B-B14F-4D97-AF65-F5344CB8AC3E}">
        <p14:creationId xmlns:p14="http://schemas.microsoft.com/office/powerpoint/2010/main" val="3171441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CAE95412-E5FD-492E-BAD2-5E7FF91F5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32651"/>
            <a:ext cx="8610600" cy="57404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93A464-E54C-493A-A347-84B1041BE598}"/>
              </a:ext>
            </a:extLst>
          </p:cNvPr>
          <p:cNvSpPr txBox="1"/>
          <p:nvPr/>
        </p:nvSpPr>
        <p:spPr>
          <a:xfrm>
            <a:off x="381000" y="282714"/>
            <a:ext cx="57150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66FF"/>
                </a:solidFill>
              </a:rPr>
              <a:t>待合室で参加許可を待つ</a:t>
            </a:r>
            <a:endParaRPr kumimoji="1" lang="en-US" altLang="ja-JP" sz="4000" dirty="0">
              <a:solidFill>
                <a:srgbClr val="0066FF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6B4A0F2-67F2-47D0-B4E7-02D98FFB8911}"/>
              </a:ext>
            </a:extLst>
          </p:cNvPr>
          <p:cNvSpPr txBox="1"/>
          <p:nvPr/>
        </p:nvSpPr>
        <p:spPr>
          <a:xfrm>
            <a:off x="2781300" y="3886200"/>
            <a:ext cx="4343400" cy="20621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ミーティングに入る前に</a:t>
            </a:r>
            <a:endParaRPr kumimoji="1" lang="en-US" altLang="ja-JP" sz="3200" dirty="0"/>
          </a:p>
          <a:p>
            <a:r>
              <a:rPr kumimoji="1" lang="ja-JP" altLang="en-US" sz="3200" dirty="0"/>
              <a:t>まず待合室に入る。</a:t>
            </a:r>
            <a:endParaRPr kumimoji="1" lang="en-US" altLang="ja-JP" sz="3200" dirty="0"/>
          </a:p>
          <a:p>
            <a:r>
              <a:rPr kumimoji="1" lang="ja-JP" altLang="en-US" sz="3200" dirty="0"/>
              <a:t>主催者が参加を許可</a:t>
            </a:r>
            <a:endParaRPr kumimoji="1" lang="en-US" altLang="ja-JP" sz="3200" dirty="0"/>
          </a:p>
          <a:p>
            <a:r>
              <a:rPr kumimoji="1" lang="ja-JP" altLang="en-US" sz="3200" dirty="0"/>
              <a:t>してくれるのを待つ。</a:t>
            </a:r>
          </a:p>
        </p:txBody>
      </p:sp>
    </p:spTree>
    <p:extLst>
      <p:ext uri="{BB962C8B-B14F-4D97-AF65-F5344CB8AC3E}">
        <p14:creationId xmlns:p14="http://schemas.microsoft.com/office/powerpoint/2010/main" val="183962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1BB90673-113F-419A-A8A1-3D1AA20C8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7730"/>
            <a:ext cx="7733333" cy="368254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93A464-E54C-493A-A347-84B1041BE598}"/>
              </a:ext>
            </a:extLst>
          </p:cNvPr>
          <p:cNvSpPr txBox="1"/>
          <p:nvPr/>
        </p:nvSpPr>
        <p:spPr>
          <a:xfrm>
            <a:off x="381000" y="358914"/>
            <a:ext cx="408327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66FF"/>
                </a:solidFill>
              </a:rPr>
              <a:t>オーディオの設定</a:t>
            </a:r>
            <a:endParaRPr kumimoji="1" lang="en-US" altLang="ja-JP" sz="4000" dirty="0">
              <a:solidFill>
                <a:srgbClr val="0066FF"/>
              </a:solidFill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EE2B6AAF-35D5-4670-A22D-CF8BE0934F81}"/>
              </a:ext>
            </a:extLst>
          </p:cNvPr>
          <p:cNvSpPr/>
          <p:nvPr/>
        </p:nvSpPr>
        <p:spPr bwMode="auto">
          <a:xfrm>
            <a:off x="3581400" y="5410200"/>
            <a:ext cx="4876800" cy="990600"/>
          </a:xfrm>
          <a:prstGeom prst="wedgeRoundRectCallout">
            <a:avLst>
              <a:gd name="adj1" fmla="val -22919"/>
              <a:gd name="adj2" fmla="val -22050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ja-JP" altLang="en-US" sz="2800" dirty="0">
                <a:solidFill>
                  <a:schemeClr val="tx2"/>
                </a:solidFill>
                <a:latin typeface="Arial" charset="0"/>
                <a:ea typeface="ＭＳ Ｐゴシック" pitchFamily="50" charset="-128"/>
              </a:rPr>
              <a:t>「コンピューターで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オーディオに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参加」をタップ</a:t>
            </a:r>
          </a:p>
        </p:txBody>
      </p:sp>
    </p:spTree>
    <p:extLst>
      <p:ext uri="{BB962C8B-B14F-4D97-AF65-F5344CB8AC3E}">
        <p14:creationId xmlns:p14="http://schemas.microsoft.com/office/powerpoint/2010/main" val="3439431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画面, モニター, 屋内, 人 が含まれている画像&#10;&#10;自動的に生成された説明">
            <a:extLst>
              <a:ext uri="{FF2B5EF4-FFF2-40B4-BE49-F238E27FC236}">
                <a16:creationId xmlns:a16="http://schemas.microsoft.com/office/drawing/2014/main" id="{DC32F661-294C-4A5E-B10D-987CF04F4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92026"/>
            <a:ext cx="8648960" cy="576597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93A464-E54C-493A-A347-84B1041BE598}"/>
              </a:ext>
            </a:extLst>
          </p:cNvPr>
          <p:cNvSpPr txBox="1"/>
          <p:nvPr/>
        </p:nvSpPr>
        <p:spPr>
          <a:xfrm>
            <a:off x="304800" y="210689"/>
            <a:ext cx="43434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66FF"/>
                </a:solidFill>
              </a:rPr>
              <a:t>ミーティングに参加</a:t>
            </a:r>
            <a:endParaRPr kumimoji="1" lang="en-US" altLang="ja-JP" sz="4000" dirty="0">
              <a:solidFill>
                <a:srgbClr val="0066FF"/>
              </a:solidFill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D5BAEBC7-AF43-478D-9659-F0D657B34C93}"/>
              </a:ext>
            </a:extLst>
          </p:cNvPr>
          <p:cNvSpPr/>
          <p:nvPr/>
        </p:nvSpPr>
        <p:spPr bwMode="auto">
          <a:xfrm>
            <a:off x="152400" y="4623786"/>
            <a:ext cx="2885243" cy="1484864"/>
          </a:xfrm>
          <a:prstGeom prst="wedgeRoundRectCallout">
            <a:avLst>
              <a:gd name="adj1" fmla="val -20598"/>
              <a:gd name="adj2" fmla="val 7063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「ミュート解除」で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自分の音声が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ON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になる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44497E4F-5BC8-405B-AEDC-FE61D9D833C2}"/>
              </a:ext>
            </a:extLst>
          </p:cNvPr>
          <p:cNvSpPr/>
          <p:nvPr/>
        </p:nvSpPr>
        <p:spPr bwMode="auto">
          <a:xfrm>
            <a:off x="3429000" y="5252142"/>
            <a:ext cx="3962400" cy="1027664"/>
          </a:xfrm>
          <a:prstGeom prst="wedgeRoundRectCallout">
            <a:avLst>
              <a:gd name="adj1" fmla="val -84794"/>
              <a:gd name="adj2" fmla="val 7496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「ビデオの開始」で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自分の映像が</a:t>
            </a: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ON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になる</a:t>
            </a: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F690A968-0A2C-4C41-8823-C923C2F032A5}"/>
              </a:ext>
            </a:extLst>
          </p:cNvPr>
          <p:cNvSpPr/>
          <p:nvPr/>
        </p:nvSpPr>
        <p:spPr bwMode="auto">
          <a:xfrm>
            <a:off x="1612037" y="1927006"/>
            <a:ext cx="2438400" cy="551932"/>
          </a:xfrm>
          <a:prstGeom prst="wedgeRoundRectCallout">
            <a:avLst>
              <a:gd name="adj1" fmla="val -22677"/>
              <a:gd name="adj2" fmla="val 11383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他の人の映像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CB8CA0D7-BB45-459C-834E-C20ED988FD0A}"/>
              </a:ext>
            </a:extLst>
          </p:cNvPr>
          <p:cNvSpPr/>
          <p:nvPr/>
        </p:nvSpPr>
        <p:spPr bwMode="auto">
          <a:xfrm>
            <a:off x="6096000" y="1920329"/>
            <a:ext cx="2057400" cy="551932"/>
          </a:xfrm>
          <a:prstGeom prst="wedgeRoundRectCallout">
            <a:avLst>
              <a:gd name="adj1" fmla="val -21140"/>
              <a:gd name="adj2" fmla="val 11544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自分の映像</a:t>
            </a:r>
          </a:p>
        </p:txBody>
      </p:sp>
    </p:spTree>
    <p:extLst>
      <p:ext uri="{BB962C8B-B14F-4D97-AF65-F5344CB8AC3E}">
        <p14:creationId xmlns:p14="http://schemas.microsoft.com/office/powerpoint/2010/main" val="429314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メガネを掛けた女性の顔&#10;&#10;自動的に生成された説明">
            <a:extLst>
              <a:ext uri="{FF2B5EF4-FFF2-40B4-BE49-F238E27FC236}">
                <a16:creationId xmlns:a16="http://schemas.microsoft.com/office/drawing/2014/main" id="{2D698985-1B69-42B4-99C9-4FF0D1A4F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57400"/>
            <a:ext cx="6324600" cy="4139619"/>
          </a:xfrm>
          <a:prstGeom prst="rect">
            <a:avLst/>
          </a:prstGeom>
        </p:spPr>
      </p:pic>
      <p:pic>
        <p:nvPicPr>
          <p:cNvPr id="3" name="図 2" descr="モニター, 電話, バス, 時計 が含まれている画像&#10;&#10;自動的に生成された説明">
            <a:extLst>
              <a:ext uri="{FF2B5EF4-FFF2-40B4-BE49-F238E27FC236}">
                <a16:creationId xmlns:a16="http://schemas.microsoft.com/office/drawing/2014/main" id="{9F02CDF0-F887-45CF-90B8-B92BDE647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7" y="3581400"/>
            <a:ext cx="2313506" cy="284368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93A464-E54C-493A-A347-84B1041BE598}"/>
              </a:ext>
            </a:extLst>
          </p:cNvPr>
          <p:cNvSpPr txBox="1"/>
          <p:nvPr/>
        </p:nvSpPr>
        <p:spPr>
          <a:xfrm>
            <a:off x="381000" y="358914"/>
            <a:ext cx="24384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66FF"/>
                </a:solidFill>
              </a:rPr>
              <a:t>拍手・ＯＫ</a:t>
            </a:r>
            <a:endParaRPr kumimoji="1" lang="en-US" altLang="ja-JP" sz="4000" dirty="0">
              <a:solidFill>
                <a:srgbClr val="0066FF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44497E4F-5BC8-405B-AEDC-FE61D9D833C2}"/>
              </a:ext>
            </a:extLst>
          </p:cNvPr>
          <p:cNvSpPr/>
          <p:nvPr/>
        </p:nvSpPr>
        <p:spPr bwMode="auto">
          <a:xfrm>
            <a:off x="3505200" y="660981"/>
            <a:ext cx="4322594" cy="1027664"/>
          </a:xfrm>
          <a:prstGeom prst="wedgeRoundRectCallout">
            <a:avLst>
              <a:gd name="adj1" fmla="val -37203"/>
              <a:gd name="adj2" fmla="val 12679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自分の映像にマークが付く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しばらく経つと消える</a:t>
            </a: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F690A968-0A2C-4C41-8823-C923C2F032A5}"/>
              </a:ext>
            </a:extLst>
          </p:cNvPr>
          <p:cNvSpPr/>
          <p:nvPr/>
        </p:nvSpPr>
        <p:spPr bwMode="auto">
          <a:xfrm>
            <a:off x="304800" y="1553228"/>
            <a:ext cx="2743200" cy="1541743"/>
          </a:xfrm>
          <a:prstGeom prst="wedgeRoundRectCallout">
            <a:avLst>
              <a:gd name="adj1" fmla="val 3859"/>
              <a:gd name="adj2" fmla="val 913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「反応」ボタン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→拍手や</a:t>
            </a: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OK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の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ボタンをタップ</a:t>
            </a:r>
          </a:p>
        </p:txBody>
      </p:sp>
    </p:spTree>
    <p:extLst>
      <p:ext uri="{BB962C8B-B14F-4D97-AF65-F5344CB8AC3E}">
        <p14:creationId xmlns:p14="http://schemas.microsoft.com/office/powerpoint/2010/main" val="2265270005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10602</TotalTime>
  <Words>509</Words>
  <Application>Microsoft Office PowerPoint</Application>
  <PresentationFormat>A4 210 x 297 mm</PresentationFormat>
  <Paragraphs>102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斎藤 史郎</dc:creator>
  <cp:lastModifiedBy>斎藤 史郎</cp:lastModifiedBy>
  <cp:revision>2071</cp:revision>
  <cp:lastPrinted>2020-05-18T08:37:18Z</cp:lastPrinted>
  <dcterms:created xsi:type="dcterms:W3CDTF">1601-01-01T00:00:00Z</dcterms:created>
  <dcterms:modified xsi:type="dcterms:W3CDTF">2020-06-05T00:45:46Z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